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60" r:id="rId3"/>
  </p:sldIdLst>
  <p:sldSz cx="9144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03" autoAdjust="0"/>
    <p:restoredTop sz="94660"/>
  </p:normalViewPr>
  <p:slideViewPr>
    <p:cSldViewPr snapToGrid="0">
      <p:cViewPr>
        <p:scale>
          <a:sx n="300" d="100"/>
          <a:sy n="300" d="100"/>
        </p:scale>
        <p:origin x="2362" y="10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" y="149648"/>
            <a:ext cx="777240" cy="318347"/>
          </a:xfrm>
        </p:spPr>
        <p:txBody>
          <a:bodyPr anchor="b"/>
          <a:lstStyle>
            <a:lvl1pPr algn="ctr">
              <a:defRPr sz="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480272"/>
            <a:ext cx="685800" cy="220768"/>
          </a:xfrm>
        </p:spPr>
        <p:txBody>
          <a:bodyPr/>
          <a:lstStyle>
            <a:lvl1pPr marL="0" indent="0" algn="ctr">
              <a:buNone/>
              <a:defRPr sz="240"/>
            </a:lvl1pPr>
            <a:lvl2pPr marL="45720" indent="0" algn="ctr">
              <a:buNone/>
              <a:defRPr sz="200"/>
            </a:lvl2pPr>
            <a:lvl3pPr marL="91440" indent="0" algn="ctr">
              <a:buNone/>
              <a:defRPr sz="180"/>
            </a:lvl3pPr>
            <a:lvl4pPr marL="137160" indent="0" algn="ctr">
              <a:buNone/>
              <a:defRPr sz="160"/>
            </a:lvl4pPr>
            <a:lvl5pPr marL="182880" indent="0" algn="ctr">
              <a:buNone/>
              <a:defRPr sz="160"/>
            </a:lvl5pPr>
            <a:lvl6pPr marL="228600" indent="0" algn="ctr">
              <a:buNone/>
              <a:defRPr sz="160"/>
            </a:lvl6pPr>
            <a:lvl7pPr marL="274320" indent="0" algn="ctr">
              <a:buNone/>
              <a:defRPr sz="160"/>
            </a:lvl7pPr>
            <a:lvl8pPr marL="320040" indent="0" algn="ctr">
              <a:buNone/>
              <a:defRPr sz="160"/>
            </a:lvl8pPr>
            <a:lvl9pPr marL="365760" indent="0" algn="ctr">
              <a:buNone/>
              <a:defRPr sz="16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75AA-82D9-450F-B56B-1D57FA2B8B22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128C-4D03-42CD-BE42-2BB8D21203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068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75AA-82D9-450F-B56B-1D57FA2B8B22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128C-4D03-42CD-BE42-2BB8D21203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228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" y="48683"/>
            <a:ext cx="197168" cy="774912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" y="48683"/>
            <a:ext cx="580073" cy="774912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75AA-82D9-450F-B56B-1D57FA2B8B22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128C-4D03-42CD-BE42-2BB8D21203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984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75AA-82D9-450F-B56B-1D57FA2B8B22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128C-4D03-42CD-BE42-2BB8D21203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418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" y="227965"/>
            <a:ext cx="788670" cy="380365"/>
          </a:xfrm>
        </p:spPr>
        <p:txBody>
          <a:bodyPr anchor="b"/>
          <a:lstStyle>
            <a:lvl1pPr>
              <a:defRPr sz="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" y="611929"/>
            <a:ext cx="788670" cy="200025"/>
          </a:xfrm>
        </p:spPr>
        <p:txBody>
          <a:bodyPr/>
          <a:lstStyle>
            <a:lvl1pPr marL="0" indent="0">
              <a:buNone/>
              <a:defRPr sz="240">
                <a:solidFill>
                  <a:schemeClr val="tx1"/>
                </a:solidFill>
              </a:defRPr>
            </a:lvl1pPr>
            <a:lvl2pPr marL="4572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91440" indent="0">
              <a:buNone/>
              <a:defRPr sz="180">
                <a:solidFill>
                  <a:schemeClr val="tx1">
                    <a:tint val="75000"/>
                  </a:schemeClr>
                </a:solidFill>
              </a:defRPr>
            </a:lvl3pPr>
            <a:lvl4pPr marL="1371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4pPr>
            <a:lvl5pPr marL="18288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5pPr>
            <a:lvl6pPr marL="22860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6pPr>
            <a:lvl7pPr marL="27432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7pPr>
            <a:lvl8pPr marL="32004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8pPr>
            <a:lvl9pPr marL="3657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75AA-82D9-450F-B56B-1D57FA2B8B22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128C-4D03-42CD-BE42-2BB8D21203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282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" y="243417"/>
            <a:ext cx="388620" cy="58017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" y="243417"/>
            <a:ext cx="388620" cy="58017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75AA-82D9-450F-B56B-1D57FA2B8B22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128C-4D03-42CD-BE42-2BB8D21203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684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48683"/>
            <a:ext cx="788670" cy="176742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" y="224155"/>
            <a:ext cx="386834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" y="334010"/>
            <a:ext cx="386834" cy="49127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" y="224155"/>
            <a:ext cx="388739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" y="334010"/>
            <a:ext cx="388739" cy="49127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75AA-82D9-450F-B56B-1D57FA2B8B22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128C-4D03-42CD-BE42-2BB8D21203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591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75AA-82D9-450F-B56B-1D57FA2B8B22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128C-4D03-42CD-BE42-2BB8D21203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159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75AA-82D9-450F-B56B-1D57FA2B8B22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128C-4D03-42CD-BE42-2BB8D21203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906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" y="131657"/>
            <a:ext cx="462915" cy="649817"/>
          </a:xfrm>
        </p:spPr>
        <p:txBody>
          <a:bodyPr/>
          <a:lstStyle>
            <a:lvl1pPr>
              <a:defRPr sz="320"/>
            </a:lvl1pPr>
            <a:lvl2pPr>
              <a:defRPr sz="280"/>
            </a:lvl2pPr>
            <a:lvl3pPr>
              <a:defRPr sz="24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75AA-82D9-450F-B56B-1D57FA2B8B22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128C-4D03-42CD-BE42-2BB8D21203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190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" y="131657"/>
            <a:ext cx="462915" cy="649817"/>
          </a:xfrm>
        </p:spPr>
        <p:txBody>
          <a:bodyPr anchor="t"/>
          <a:lstStyle>
            <a:lvl1pPr marL="0" indent="0">
              <a:buNone/>
              <a:defRPr sz="320"/>
            </a:lvl1pPr>
            <a:lvl2pPr marL="45720" indent="0">
              <a:buNone/>
              <a:defRPr sz="280"/>
            </a:lvl2pPr>
            <a:lvl3pPr marL="91440" indent="0">
              <a:buNone/>
              <a:defRPr sz="240"/>
            </a:lvl3pPr>
            <a:lvl4pPr marL="137160" indent="0">
              <a:buNone/>
              <a:defRPr sz="200"/>
            </a:lvl4pPr>
            <a:lvl5pPr marL="182880" indent="0">
              <a:buNone/>
              <a:defRPr sz="200"/>
            </a:lvl5pPr>
            <a:lvl6pPr marL="228600" indent="0">
              <a:buNone/>
              <a:defRPr sz="200"/>
            </a:lvl6pPr>
            <a:lvl7pPr marL="274320" indent="0">
              <a:buNone/>
              <a:defRPr sz="200"/>
            </a:lvl7pPr>
            <a:lvl8pPr marL="320040" indent="0">
              <a:buNone/>
              <a:defRPr sz="200"/>
            </a:lvl8pPr>
            <a:lvl9pPr marL="365760" indent="0">
              <a:buNone/>
              <a:defRPr sz="2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275AA-82D9-450F-B56B-1D57FA2B8B22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128C-4D03-42CD-BE42-2BB8D21203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910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" y="48683"/>
            <a:ext cx="78867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" y="243417"/>
            <a:ext cx="78867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275AA-82D9-450F-B56B-1D57FA2B8B22}" type="datetimeFigureOut">
              <a:rPr lang="he-IL" smtClean="0"/>
              <a:t>כ"ד/טבת/תשפ"ה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" y="847514"/>
            <a:ext cx="30861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E128C-4D03-42CD-BE42-2BB8D21203C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623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" rtl="1" eaLnBrk="1" latinLnBrk="0" hangingPunct="1">
        <a:lnSpc>
          <a:spcPct val="90000"/>
        </a:lnSpc>
        <a:spcBef>
          <a:spcPct val="0"/>
        </a:spcBef>
        <a:buNone/>
        <a:defRPr sz="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" indent="-22860" algn="r" defTabSz="91440" rtl="1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28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" indent="-22860" algn="r" defTabSz="91440" rtl="1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" indent="-22860" algn="r" defTabSz="91440" rtl="1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" indent="-22860" algn="r" defTabSz="91440" rtl="1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" indent="-22860" algn="r" defTabSz="91440" rtl="1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" indent="-22860" algn="r" defTabSz="91440" rtl="1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" indent="-22860" algn="r" defTabSz="91440" rtl="1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" indent="-22860" algn="r" defTabSz="91440" rtl="1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" indent="-22860" algn="r" defTabSz="91440" rtl="1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" rtl="1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" algn="r" defTabSz="91440" rtl="1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" algn="r" defTabSz="91440" rtl="1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" algn="r" defTabSz="91440" rtl="1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" algn="r" defTabSz="91440" rtl="1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" algn="r" defTabSz="91440" rtl="1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" algn="r" defTabSz="91440" rtl="1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" algn="r" defTabSz="91440" rtl="1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" algn="r" defTabSz="91440" rtl="1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310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29AA1-5F36-53F0-CAC8-57C62118C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למעלה">
            <a:extLst>
              <a:ext uri="{FF2B5EF4-FFF2-40B4-BE49-F238E27FC236}">
                <a16:creationId xmlns:a16="http://schemas.microsoft.com/office/drawing/2014/main" id="{7B9D039C-1984-573D-4AC3-669E0D5CC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9034" y1="54123" x2="59034" y2="54123"/>
                        <a14:foregroundMark x1="60286" y1="33827" x2="60286" y2="33827"/>
                        <a14:foregroundMark x1="63685" y1="33615" x2="63685" y2="33615"/>
                        <a14:backgroundMark x1="42218" y1="26216" x2="42218" y2="262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736" t="29596" r="34597" b="62102"/>
          <a:stretch/>
        </p:blipFill>
        <p:spPr>
          <a:xfrm>
            <a:off x="17848" y="201582"/>
            <a:ext cx="901843" cy="593896"/>
          </a:xfrm>
          <a:prstGeom prst="rect">
            <a:avLst/>
          </a:prstGeom>
        </p:spPr>
      </p:pic>
      <p:grpSp>
        <p:nvGrpSpPr>
          <p:cNvPr id="10" name="באמצע">
            <a:extLst>
              <a:ext uri="{FF2B5EF4-FFF2-40B4-BE49-F238E27FC236}">
                <a16:creationId xmlns:a16="http://schemas.microsoft.com/office/drawing/2014/main" id="{D6EF85F8-CC6D-EC6A-6B8B-C8E223AC440C}"/>
              </a:ext>
            </a:extLst>
          </p:cNvPr>
          <p:cNvGrpSpPr/>
          <p:nvPr/>
        </p:nvGrpSpPr>
        <p:grpSpPr>
          <a:xfrm>
            <a:off x="26673" y="201582"/>
            <a:ext cx="923418" cy="644238"/>
            <a:chOff x="7519776" y="3595125"/>
            <a:chExt cx="923418" cy="644238"/>
          </a:xfrm>
        </p:grpSpPr>
        <p:pic>
          <p:nvPicPr>
            <p:cNvPr id="4" name="יונה">
              <a:extLst>
                <a:ext uri="{FF2B5EF4-FFF2-40B4-BE49-F238E27FC236}">
                  <a16:creationId xmlns:a16="http://schemas.microsoft.com/office/drawing/2014/main" id="{FD487723-7B15-3DED-9E96-6678EA4DC8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59034" y1="54123" x2="59034" y2="54123"/>
                          <a14:foregroundMark x1="60286" y1="33827" x2="60286" y2="33827"/>
                          <a14:foregroundMark x1="63685" y1="33615" x2="63685" y2="33615"/>
                          <a14:backgroundMark x1="42218" y1="26216" x2="42218" y2="262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05" t="29596" r="36920" b="62102"/>
            <a:stretch/>
          </p:blipFill>
          <p:spPr>
            <a:xfrm>
              <a:off x="7790688" y="3595125"/>
              <a:ext cx="420624" cy="593896"/>
            </a:xfrm>
            <a:prstGeom prst="rect">
              <a:avLst/>
            </a:prstGeom>
          </p:spPr>
        </p:pic>
        <p:pic>
          <p:nvPicPr>
            <p:cNvPr id="5" name="יונה">
              <a:extLst>
                <a:ext uri="{FF2B5EF4-FFF2-40B4-BE49-F238E27FC236}">
                  <a16:creationId xmlns:a16="http://schemas.microsoft.com/office/drawing/2014/main" id="{291D58E3-9C2C-BCF4-37BA-A9C0E6DFC8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59034" y1="54123" x2="59034" y2="54123"/>
                          <a14:foregroundMark x1="60286" y1="33827" x2="60286" y2="33827"/>
                          <a14:foregroundMark x1="63685" y1="33615" x2="63685" y2="33615"/>
                          <a14:backgroundMark x1="42218" y1="26216" x2="42218" y2="262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798" t="29596" r="34252" b="62102"/>
            <a:stretch/>
          </p:blipFill>
          <p:spPr>
            <a:xfrm rot="1260424">
              <a:off x="8109204" y="3645467"/>
              <a:ext cx="333990" cy="593896"/>
            </a:xfrm>
            <a:prstGeom prst="rect">
              <a:avLst/>
            </a:prstGeom>
          </p:spPr>
        </p:pic>
        <p:pic>
          <p:nvPicPr>
            <p:cNvPr id="8" name="יונה">
              <a:extLst>
                <a:ext uri="{FF2B5EF4-FFF2-40B4-BE49-F238E27FC236}">
                  <a16:creationId xmlns:a16="http://schemas.microsoft.com/office/drawing/2014/main" id="{321A47AD-0235-93F7-0A91-AA90FADB8B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59034" y1="54123" x2="59034" y2="54123"/>
                          <a14:foregroundMark x1="60286" y1="33827" x2="60286" y2="33827"/>
                          <a14:foregroundMark x1="63685" y1="33615" x2="63685" y2="33615"/>
                          <a14:backgroundMark x1="42218" y1="26216" x2="42218" y2="262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366" t="29596" r="40684" b="62102"/>
            <a:stretch/>
          </p:blipFill>
          <p:spPr>
            <a:xfrm rot="20906334">
              <a:off x="7519776" y="3620536"/>
              <a:ext cx="333990" cy="593896"/>
            </a:xfrm>
            <a:prstGeom prst="rect">
              <a:avLst/>
            </a:prstGeom>
          </p:spPr>
        </p:pic>
      </p:grpSp>
      <p:grpSp>
        <p:nvGrpSpPr>
          <p:cNvPr id="12" name="ממש למטה">
            <a:extLst>
              <a:ext uri="{FF2B5EF4-FFF2-40B4-BE49-F238E27FC236}">
                <a16:creationId xmlns:a16="http://schemas.microsoft.com/office/drawing/2014/main" id="{333A3D76-FA30-7A56-4FFC-E9DFEBFFD694}"/>
              </a:ext>
            </a:extLst>
          </p:cNvPr>
          <p:cNvGrpSpPr/>
          <p:nvPr/>
        </p:nvGrpSpPr>
        <p:grpSpPr>
          <a:xfrm>
            <a:off x="77336" y="199549"/>
            <a:ext cx="858373" cy="695038"/>
            <a:chOff x="7581450" y="3595125"/>
            <a:chExt cx="858373" cy="695038"/>
          </a:xfrm>
        </p:grpSpPr>
        <p:pic>
          <p:nvPicPr>
            <p:cNvPr id="13" name="יונה">
              <a:extLst>
                <a:ext uri="{FF2B5EF4-FFF2-40B4-BE49-F238E27FC236}">
                  <a16:creationId xmlns:a16="http://schemas.microsoft.com/office/drawing/2014/main" id="{33FBF554-352C-B019-22FA-6ECCAA74B5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59034" y1="54123" x2="59034" y2="54123"/>
                          <a14:foregroundMark x1="60286" y1="33827" x2="60286" y2="33827"/>
                          <a14:foregroundMark x1="63685" y1="33615" x2="63685" y2="33615"/>
                          <a14:backgroundMark x1="42218" y1="26216" x2="42218" y2="262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05" t="29596" r="36920" b="62102"/>
            <a:stretch/>
          </p:blipFill>
          <p:spPr>
            <a:xfrm>
              <a:off x="7790688" y="3595125"/>
              <a:ext cx="420624" cy="593896"/>
            </a:xfrm>
            <a:prstGeom prst="rect">
              <a:avLst/>
            </a:prstGeom>
          </p:spPr>
        </p:pic>
        <p:pic>
          <p:nvPicPr>
            <p:cNvPr id="17" name="יונה">
              <a:extLst>
                <a:ext uri="{FF2B5EF4-FFF2-40B4-BE49-F238E27FC236}">
                  <a16:creationId xmlns:a16="http://schemas.microsoft.com/office/drawing/2014/main" id="{E25311A8-68DA-7D0C-52B8-55993AEAFC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59034" y1="54123" x2="59034" y2="54123"/>
                          <a14:foregroundMark x1="60286" y1="33827" x2="60286" y2="33827"/>
                          <a14:foregroundMark x1="63685" y1="33615" x2="63685" y2="33615"/>
                          <a14:backgroundMark x1="42218" y1="26216" x2="42218" y2="262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798" t="29596" r="34252" b="62102"/>
            <a:stretch/>
          </p:blipFill>
          <p:spPr>
            <a:xfrm rot="2511407">
              <a:off x="8105833" y="3696267"/>
              <a:ext cx="333990" cy="593896"/>
            </a:xfrm>
            <a:prstGeom prst="rect">
              <a:avLst/>
            </a:prstGeom>
          </p:spPr>
        </p:pic>
        <p:pic>
          <p:nvPicPr>
            <p:cNvPr id="18" name="יונה">
              <a:extLst>
                <a:ext uri="{FF2B5EF4-FFF2-40B4-BE49-F238E27FC236}">
                  <a16:creationId xmlns:a16="http://schemas.microsoft.com/office/drawing/2014/main" id="{D51AD926-E6E1-F7F4-EE56-99F3F998F4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59034" y1="54123" x2="59034" y2="54123"/>
                          <a14:foregroundMark x1="60286" y1="33827" x2="60286" y2="33827"/>
                          <a14:foregroundMark x1="63685" y1="33615" x2="63685" y2="33615"/>
                          <a14:backgroundMark x1="42218" y1="26216" x2="42218" y2="262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366" t="29596" r="40684" b="62102"/>
            <a:stretch/>
          </p:blipFill>
          <p:spPr>
            <a:xfrm rot="20284216">
              <a:off x="7581450" y="3646747"/>
              <a:ext cx="333990" cy="593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29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2979</TotalTime>
  <Words>0</Words>
  <Application>Microsoft Office PowerPoint</Application>
  <PresentationFormat>מותאם אישית</PresentationFormat>
  <Paragraphs>0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This User</dc:creator>
  <cp:lastModifiedBy>This User</cp:lastModifiedBy>
  <cp:revision>1</cp:revision>
  <dcterms:created xsi:type="dcterms:W3CDTF">2025-01-23T22:34:36Z</dcterms:created>
  <dcterms:modified xsi:type="dcterms:W3CDTF">2025-01-26T00:14:01Z</dcterms:modified>
</cp:coreProperties>
</file>