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79" d="100"/>
          <a:sy n="79" d="100"/>
        </p:scale>
        <p:origin x="1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A6632D-AB06-871C-3F91-F4A09960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A1E7009A-73E7-AFDE-2073-7772C049D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B6C9A23-9B8E-EDA4-617A-4BD694EA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0592873-EE4D-8088-9233-9AEBD082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414A2DF-0550-FEC0-7C63-BC420F104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801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F0DAF95-995A-1E14-D3C2-9117BB35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15A8860-05AE-7AF6-4E6C-F273B5331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0EAFE76-5D3B-29EE-E869-36D677ED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E34B69-5CE7-F070-04AD-A6A3E476D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710FEB-9BEB-8FC9-1B1D-CE3B064D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094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62CF9EF6-6CE7-839E-9B93-D0E19ECA28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2E31C2F-3371-CB88-30D9-3B91E5008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7BBE260-E3C0-AC03-A7D1-17E87A0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B61A3E-13DA-A3CC-3CAC-BA443292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752659D-2C5E-604F-389B-CC722E0A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4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17091C8-F834-E961-E89F-199FB918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C8A35B-2DD7-218C-294B-BABA7ECD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25E8B1-5777-3C93-1C67-B919EBBDB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EE820C-E0CC-805F-93F4-B52AB21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C1797C-A854-8CF2-F165-422F87C5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9407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3B64F4-18DD-8054-91A2-AC334BECA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26E7A0B-A1B5-B367-EED8-E0FCBA19B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30CB22E-C57A-B94E-757B-CA474181B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EEDFD9-521E-4057-4197-6F505AD2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57EAF30-BE25-B4C9-A4D0-1835BF2C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26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1D04FA5-DC5E-2291-1885-9FBF8137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E0CD7D0-6A48-C338-6016-0BA7417DD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B741F31-4C3A-AC94-7BF4-DC060BAB8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0890560-2EF0-6445-57DF-44E6683D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B31F8AD-814D-55A6-6F89-9F62E796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5BC7C21-04D5-31B6-F303-0E019BA5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78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0F6B03-579F-D55F-918A-B198A550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845128A-9BA3-27BC-E2DC-8C156DCA2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0469DB-B1E1-4E13-3290-4BDC1971E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EC2F82C-FE4B-921E-24BE-76BAD9CFF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67F90E4-1561-8405-D9EE-F5354533C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F3C3C371-2B31-E71D-9797-8B973CF2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87C8D67-B5BF-F5E0-422F-B5306E36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D53A7E4-F935-0A0A-5D3A-208FF61D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396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4427405-261D-4F6F-A229-42ACA3A40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2481157F-46F3-CD4F-BD80-BA21AAB5E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C07F0346-6F5D-2680-4660-95EFB414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8ED10E3-1DE0-B1A9-FDC2-BDF38A7D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537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079047B-3AEB-BA01-4099-A2A78A63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504F7C4-F881-B44A-CCCA-11FA82ED1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6AC3F8-9E37-A9B5-9967-44C8C89A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3217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3F0EB4-5990-30D7-AD1C-E06D3623C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53C64DE-99FA-631A-E75A-67B728CA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BCE8F98-BC7B-7139-44E5-7C77E035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CBABD6B-AA82-C4BC-262C-7796165A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D886E40-C64E-BAA3-653D-62B4D2CE4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A592A04-78FC-A43C-9594-6B16417C9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2830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29DBDD-88C5-1384-5FCD-14802A65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710EF85A-FCD6-EAA0-0369-848F9731B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C3FA90D-D985-0417-1ADE-5F5BCBB58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AF81D2-526D-5BA8-F91E-1FA088AA5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2373747-2D67-157F-AAC9-4494291EC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148214-F18F-D8BB-9A36-CA44CE74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9953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B030D71-D41A-2D59-508A-F7BDF6E3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69ABEFE-E5D0-79D9-DF7A-8D398CDB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32E3B3-6B6E-9B17-2332-3A0F74C15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9523B-63AE-428A-935B-859E12A8C486}" type="datetimeFigureOut">
              <a:rPr lang="he-IL" smtClean="0"/>
              <a:t>כ"ג/טבת/תשפ"ה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60E31A8-6E5A-34AB-DF0A-7EA9F8EAC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F56DB2F-83E3-1915-2754-E32F0126F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46FB5-2EE6-4579-BCC5-CD959C6DF4F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425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microsoft.com/office/2007/relationships/hdphoto" Target="../media/hdphoto1.wdp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C7823393-390E-F34E-6961-AF0F56910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60" y="1458769"/>
            <a:ext cx="5325218" cy="4505954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1F2DA195-220E-7071-5FBA-6BB2AF88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5855367" y="4450315"/>
            <a:ext cx="4119716" cy="648929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37AEAE5-8CF6-8A3F-FC7C-36C9A529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6873006" y="5158468"/>
            <a:ext cx="2084439" cy="275304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77F71E65-ACE3-5286-2C09-3D83FB615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6526323" y="3038475"/>
            <a:ext cx="4003808" cy="1385454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CF95B54B-036E-EFA4-3E7A-6593A16F37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8115569" y="2815434"/>
            <a:ext cx="568037" cy="374073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108C1C97-1EBD-CD7F-C75A-2DFB69F835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6535789" y="3019019"/>
            <a:ext cx="2489752" cy="1385454"/>
          </a:xfrm>
          <a:prstGeom prst="rect">
            <a:avLst/>
          </a:prstGeom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A4AAC27A-0107-D977-3ADC-5D0DDFB272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6761175" y="2022685"/>
            <a:ext cx="1449422" cy="1818557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9012E72E-B013-2432-D314-05E0CB5ADF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27788" b="45090"/>
          <a:stretch/>
        </p:blipFill>
        <p:spPr>
          <a:xfrm>
            <a:off x="6428519" y="2141376"/>
            <a:ext cx="2626468" cy="1818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88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9AA1-5F36-53F0-CAC8-57C62118C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oliday">
            <a:extLst>
              <a:ext uri="{FF2B5EF4-FFF2-40B4-BE49-F238E27FC236}">
                <a16:creationId xmlns:a16="http://schemas.microsoft.com/office/drawing/2014/main" id="{45C53D65-E796-1132-EFCA-2A0A960A8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6" t="81827" r="29171" b="12063"/>
          <a:stretch/>
        </p:blipFill>
        <p:spPr>
          <a:xfrm>
            <a:off x="6873006" y="5158468"/>
            <a:ext cx="2084439" cy="275304"/>
          </a:xfrm>
          <a:prstGeom prst="rect">
            <a:avLst/>
          </a:prstGeom>
        </p:spPr>
      </p:pic>
      <p:pic>
        <p:nvPicPr>
          <p:cNvPr id="6" name="vacation">
            <a:extLst>
              <a:ext uri="{FF2B5EF4-FFF2-40B4-BE49-F238E27FC236}">
                <a16:creationId xmlns:a16="http://schemas.microsoft.com/office/drawing/2014/main" id="{F2E67DC5-CCA0-A409-917D-5305A5905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94" t="65461" r="11744" b="20137"/>
          <a:stretch/>
        </p:blipFill>
        <p:spPr>
          <a:xfrm>
            <a:off x="5855367" y="4450315"/>
            <a:ext cx="4119716" cy="648929"/>
          </a:xfrm>
          <a:prstGeom prst="rect">
            <a:avLst/>
          </a:prstGeom>
        </p:spPr>
      </p:pic>
      <p:pic>
        <p:nvPicPr>
          <p:cNvPr id="9" name="הגל הארוך">
            <a:extLst>
              <a:ext uri="{FF2B5EF4-FFF2-40B4-BE49-F238E27FC236}">
                <a16:creationId xmlns:a16="http://schemas.microsoft.com/office/drawing/2014/main" id="{66B0FCF8-37E5-66BB-7C73-A182DFAF24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685" y1="33615" x2="63685" y2="33615"/>
                        <a14:foregroundMark x1="72093" y1="44609" x2="72093" y2="44609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52952" y1="54334" x2="52952" y2="54334"/>
                        <a14:backgroundMark x1="52952" y1="54334" x2="59571" y2="54334"/>
                        <a14:backgroundMark x1="40250" y1="53277" x2="50984" y2="54757"/>
                        <a14:backgroundMark x1="28623" y1="54968" x2="38104" y2="52854"/>
                        <a14:backgroundMark x1="38104" y1="52854" x2="38104" y2="52854"/>
                        <a14:backgroundMark x1="27907" y1="55391" x2="27728" y2="562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b="34970"/>
          <a:stretch/>
        </p:blipFill>
        <p:spPr>
          <a:xfrm>
            <a:off x="6526323" y="3038475"/>
            <a:ext cx="4003808" cy="1385454"/>
          </a:xfrm>
          <a:prstGeom prst="rect">
            <a:avLst/>
          </a:prstGeom>
        </p:spPr>
      </p:pic>
      <p:pic>
        <p:nvPicPr>
          <p:cNvPr id="11" name="הגל הקטן">
            <a:extLst>
              <a:ext uri="{FF2B5EF4-FFF2-40B4-BE49-F238E27FC236}">
                <a16:creationId xmlns:a16="http://schemas.microsoft.com/office/drawing/2014/main" id="{BFB70F0D-B195-88B0-8615-4304F1D5F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3685" y1="33615" x2="63685" y2="33615"/>
                        <a14:foregroundMark x1="34347" y1="53066" x2="34347" y2="53066"/>
                        <a14:foregroundMark x1="31127" y1="53911" x2="31127" y2="53911"/>
                        <a14:foregroundMark x1="29517" y1="54757" x2="29517" y2="54757"/>
                        <a14:foregroundMark x1="28265" y1="55603" x2="28265" y2="55603"/>
                        <a14:foregroundMark x1="27907" y1="55603" x2="27907" y2="55603"/>
                        <a14:backgroundMark x1="42218" y1="26216" x2="42218" y2="26216"/>
                        <a14:backgroundMark x1="28265" y1="36152" x2="28265" y2="50317"/>
                        <a14:backgroundMark x1="28623" y1="34884" x2="28623" y2="34884"/>
                        <a14:backgroundMark x1="69767" y1="36152" x2="69767" y2="36152"/>
                        <a14:backgroundMark x1="69946" y1="36152" x2="71020" y2="37632"/>
                        <a14:backgroundMark x1="68873" y1="34461" x2="71556" y2="34884"/>
                        <a14:backgroundMark x1="44007" y1="46934" x2="44007" y2="46934"/>
                        <a14:backgroundMark x1="44007" y1="46934" x2="39177" y2="47569"/>
                        <a14:backgroundMark x1="38998" y1="41015" x2="37925" y2="30444"/>
                        <a14:backgroundMark x1="45975" y1="34461" x2="56172" y2="34461"/>
                        <a14:backgroundMark x1="56172" y1="34461" x2="62254" y2="34249"/>
                        <a14:backgroundMark x1="40250" y1="34249" x2="45259" y2="35518"/>
                        <a14:backgroundMark x1="28086" y1="34461" x2="30590" y2="34884"/>
                        <a14:backgroundMark x1="72451" y1="46723" x2="72451" y2="46723"/>
                        <a14:backgroundMark x1="72451" y1="46723" x2="71914" y2="52431"/>
                        <a14:backgroundMark x1="69767" y1="41015" x2="72630" y2="494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814" t="34283" r="28432" b="34970"/>
          <a:stretch/>
        </p:blipFill>
        <p:spPr>
          <a:xfrm>
            <a:off x="6535789" y="3019019"/>
            <a:ext cx="2489752" cy="1385454"/>
          </a:xfrm>
          <a:prstGeom prst="rect">
            <a:avLst/>
          </a:prstGeom>
        </p:spPr>
      </p:pic>
      <p:pic>
        <p:nvPicPr>
          <p:cNvPr id="14" name="מסגרת">
            <a:extLst>
              <a:ext uri="{FF2B5EF4-FFF2-40B4-BE49-F238E27FC236}">
                <a16:creationId xmlns:a16="http://schemas.microsoft.com/office/drawing/2014/main" id="{E78EDE36-789C-CF5E-530A-41216EE6F1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7191" y1="36786" x2="27191" y2="36786"/>
                        <a14:foregroundMark x1="57066" y1="19239" x2="57066" y2="19239"/>
                        <a14:foregroundMark x1="45081" y1="17336" x2="45081" y2="17336"/>
                        <a14:foregroundMark x1="32558" y1="26216" x2="32558" y2="26216"/>
                        <a14:foregroundMark x1="32737" y1="25581" x2="32737" y2="25581"/>
                        <a14:foregroundMark x1="32558" y1="25159" x2="32558" y2="25159"/>
                        <a14:foregroundMark x1="33810" y1="24947" x2="33810" y2="24947"/>
                        <a14:foregroundMark x1="44186" y1="17759" x2="44186" y2="17759"/>
                        <a14:foregroundMark x1="32558" y1="25159" x2="32558" y2="25159"/>
                        <a14:foregroundMark x1="32558" y1="25159" x2="32021" y2="26427"/>
                        <a14:foregroundMark x1="27370" y1="36575" x2="26476" y2="36998"/>
                        <a14:foregroundMark x1="33631" y1="24524" x2="32558" y2="25159"/>
                        <a14:backgroundMark x1="70304" y1="55603" x2="70304" y2="55603"/>
                        <a14:backgroundMark x1="70304" y1="40803" x2="67263" y2="61311"/>
                        <a14:backgroundMark x1="67263" y1="61311" x2="57245" y2="67019"/>
                        <a14:backgroundMark x1="57245" y1="67019" x2="33274" y2="56237"/>
                        <a14:backgroundMark x1="68873" y1="39535" x2="73345" y2="49049"/>
                        <a14:backgroundMark x1="73345" y1="49049" x2="72809" y2="50529"/>
                        <a14:backgroundMark x1="39535" y1="49260" x2="48837" y2="48414"/>
                        <a14:backgroundMark x1="48837" y1="48414" x2="52415" y2="48414"/>
                        <a14:backgroundMark x1="36494" y1="49471" x2="38104" y2="35941"/>
                        <a14:backgroundMark x1="38104" y1="35941" x2="48122" y2="28118"/>
                        <a14:backgroundMark x1="37209" y1="27061" x2="39177" y2="37844"/>
                        <a14:backgroundMark x1="39177" y1="37844" x2="39177" y2="37844"/>
                        <a14:backgroundMark x1="39714" y1="22410" x2="43649" y2="27907"/>
                        <a14:backgroundMark x1="38462" y1="26427" x2="46869" y2="20296"/>
                        <a14:backgroundMark x1="46869" y1="20296" x2="47764" y2="20719"/>
                        <a14:backgroundMark x1="30389" y1="22320" x2="30233" y2="22410"/>
                        <a14:backgroundMark x1="43470" y1="14799" x2="31471" y2="21698"/>
                        <a14:backgroundMark x1="46154" y1="19873" x2="45617" y2="20930"/>
                        <a14:backgroundMark x1="33274" y1="29175" x2="33274" y2="29175"/>
                        <a14:backgroundMark x1="33274" y1="29175" x2="35242" y2="28541"/>
                        <a14:backgroundMark x1="35907" y1="24947" x2="37567" y2="22833"/>
                        <a14:backgroundMark x1="35740" y1="25159" x2="35907" y2="24947"/>
                        <a14:backgroundMark x1="35408" y1="25581" x2="35740" y2="25159"/>
                        <a14:backgroundMark x1="34909" y1="26216" x2="35408" y2="25581"/>
                        <a14:backgroundMark x1="32916" y1="28753" x2="33924" y2="27470"/>
                        <a14:backgroundMark x1="26118" y1="37421" x2="26118" y2="37421"/>
                        <a14:backgroundMark x1="26118" y1="37421" x2="26118" y2="36575"/>
                        <a14:backgroundMark x1="26655" y1="37209" x2="25581" y2="376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2890" t="14551" r="27788" b="45090"/>
          <a:stretch/>
        </p:blipFill>
        <p:spPr>
          <a:xfrm>
            <a:off x="6428519" y="2141376"/>
            <a:ext cx="2626468" cy="1818557"/>
          </a:xfrm>
          <a:prstGeom prst="rect">
            <a:avLst/>
          </a:prstGeom>
        </p:spPr>
      </p:pic>
      <p:pic>
        <p:nvPicPr>
          <p:cNvPr id="3" name="הכיפה בעצים">
            <a:extLst>
              <a:ext uri="{FF2B5EF4-FFF2-40B4-BE49-F238E27FC236}">
                <a16:creationId xmlns:a16="http://schemas.microsoft.com/office/drawing/2014/main" id="{58E851B7-1673-3C9B-06B7-CB464C1BA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1503" y1="33404" x2="41503" y2="33404"/>
                        <a14:backgroundMark x1="34347" y1="19239" x2="49374" y2="32347"/>
                        <a14:backgroundMark x1="66726" y1="23890" x2="64222" y2="56871"/>
                        <a14:backgroundMark x1="64222" y1="56871" x2="62254" y2="61945"/>
                        <a14:backgroundMark x1="58855" y1="52220" x2="52773" y2="58351"/>
                        <a14:backgroundMark x1="59213" y1="32347" x2="61002" y2="36575"/>
                        <a14:backgroundMark x1="35599" y1="35729" x2="46154" y2="35518"/>
                        <a14:backgroundMark x1="46154" y1="35518" x2="47943" y2="35729"/>
                        <a14:backgroundMark x1="31306" y1="39535" x2="41682" y2="39535"/>
                        <a14:backgroundMark x1="41682" y1="39535" x2="52415" y2="39323"/>
                        <a14:backgroundMark x1="52415" y1="39323" x2="54204" y2="39323"/>
                        <a14:backgroundMark x1="71020" y1="35518" x2="72093" y2="57082"/>
                        <a14:backgroundMark x1="37030" y1="41649" x2="45259" y2="41438"/>
                        <a14:backgroundMark x1="37925" y1="42495" x2="45438" y2="42495"/>
                        <a14:backgroundMark x1="39177" y1="43552" x2="44902" y2="43129"/>
                        <a14:backgroundMark x1="37925" y1="45455" x2="44902" y2="44397"/>
                        <a14:backgroundMark x1="49732" y1="61311" x2="52057" y2="55603"/>
                        <a14:backgroundMark x1="35063" y1="15645" x2="47227" y2="20507"/>
                        <a14:backgroundMark x1="47227" y1="20507" x2="48658" y2="2198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43277" r="43714" b="47568"/>
          <a:stretch/>
        </p:blipFill>
        <p:spPr>
          <a:xfrm>
            <a:off x="6741719" y="3438471"/>
            <a:ext cx="1449422" cy="412499"/>
          </a:xfrm>
          <a:prstGeom prst="rect">
            <a:avLst/>
          </a:prstGeom>
        </p:spPr>
      </p:pic>
      <p:pic>
        <p:nvPicPr>
          <p:cNvPr id="15" name="עץ גדול">
            <a:extLst>
              <a:ext uri="{FF2B5EF4-FFF2-40B4-BE49-F238E27FC236}">
                <a16:creationId xmlns:a16="http://schemas.microsoft.com/office/drawing/2014/main" id="{DEF94FA3-114D-4338-6896-EB67BF6BC2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34884" y1="24101" x2="34744" y2="24845"/>
                        <a14:foregroundMark x1="34526" y1="23467" x2="34526" y2="23467"/>
                        <a14:foregroundMark x1="34616" y1="21987" x2="35242" y2="21142"/>
                        <a14:foregroundMark x1="34302" y1="22410" x2="34616" y2="21987"/>
                        <a14:foregroundMark x1="33989" y1="22833" x2="34302" y2="22410"/>
                        <a14:backgroundMark x1="42218" y1="26216" x2="4221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48301" y1="26850" x2="47048" y2="35307"/>
                        <a14:backgroundMark x1="42934" y1="27696" x2="46333" y2="34884"/>
                        <a14:backgroundMark x1="40966" y1="28753" x2="40966" y2="2875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6741719" y="2032413"/>
            <a:ext cx="1449422" cy="1818557"/>
          </a:xfrm>
          <a:prstGeom prst="rect">
            <a:avLst/>
          </a:prstGeom>
        </p:spPr>
      </p:pic>
      <p:pic>
        <p:nvPicPr>
          <p:cNvPr id="16" name="עץ קטן">
            <a:extLst>
              <a:ext uri="{FF2B5EF4-FFF2-40B4-BE49-F238E27FC236}">
                <a16:creationId xmlns:a16="http://schemas.microsoft.com/office/drawing/2014/main" id="{7CD6C6EF-F170-0ACB-537A-BCD19700F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6154" y1="30444" x2="47585" y2="30867"/>
                        <a14:foregroundMark x1="43695" y1="40820" x2="43113" y2="42918"/>
                        <a14:foregroundMark x1="45047" y1="35941" x2="44759" y2="36980"/>
                        <a14:foregroundMark x1="46512" y1="30655" x2="45047" y2="35941"/>
                        <a14:foregroundMark x1="43113" y1="42918" x2="43113" y2="43552"/>
                        <a14:foregroundMark x1="42934" y1="26427" x2="42784" y2="27672"/>
                        <a14:foregroundMark x1="48301" y1="30655" x2="48122" y2="26638"/>
                        <a14:foregroundMark x1="39893" y1="29175" x2="41503" y2="28541"/>
                        <a14:foregroundMark x1="40787" y1="27907" x2="40787" y2="27907"/>
                        <a14:foregroundMark x1="48837" y1="26850" x2="47585" y2="27484"/>
                        <a14:foregroundMark x1="47585" y1="30655" x2="47406" y2="31501"/>
                        <a14:foregroundMark x1="45438" y1="26216" x2="45438" y2="26216"/>
                        <a14:backgroundMark x1="53488" y1="18605" x2="53488" y2="18605"/>
                        <a14:backgroundMark x1="48837" y1="17336" x2="54919" y2="16913"/>
                        <a14:backgroundMark x1="46333" y1="17336" x2="46333" y2="17336"/>
                        <a14:backgroundMark x1="45438" y1="17336" x2="45438" y2="17336"/>
                        <a14:backgroundMark x1="45438" y1="17336" x2="44186" y2="16702"/>
                        <a14:backgroundMark x1="30590" y1="28964" x2="27013" y2="42706"/>
                        <a14:backgroundMark x1="27013" y1="42706" x2="27728" y2="50740"/>
                        <a14:backgroundMark x1="31764" y1="29281" x2="32379" y2="30444"/>
                        <a14:backgroundMark x1="33631" y1="23679" x2="33631" y2="23679"/>
                        <a14:backgroundMark x1="33810" y1="22833" x2="33810" y2="22833"/>
                        <a14:backgroundMark x1="33989" y1="22410" x2="33989" y2="22410"/>
                        <a14:backgroundMark x1="34168" y1="21987" x2="34168" y2="21987"/>
                        <a14:backgroundMark x1="32379" y1="25159" x2="30769" y2="28541"/>
                        <a14:backgroundMark x1="32737" y1="24313" x2="31306" y2="27484"/>
                        <a14:backgroundMark x1="33095" y1="23890" x2="31664" y2="27061"/>
                        <a14:backgroundMark x1="41682" y1="51797" x2="41682" y2="54968"/>
                        <a14:backgroundMark x1="43470" y1="51797" x2="44186" y2="54123"/>
                        <a14:backgroundMark x1="38462" y1="51586" x2="44365" y2="53066"/>
                        <a14:backgroundMark x1="40429" y1="48414" x2="48479" y2="50529"/>
                        <a14:backgroundMark x1="35778" y1="50529" x2="50089" y2="46723"/>
                        <a14:backgroundMark x1="61002" y1="17970" x2="70304" y2="48626"/>
                        <a14:backgroundMark x1="66369" y1="15856" x2="71556" y2="66385"/>
                        <a14:backgroundMark x1="71556" y1="66385" x2="71914" y2="66808"/>
                        <a14:backgroundMark x1="61002" y1="31078" x2="62433" y2="38689"/>
                        <a14:backgroundMark x1="60644" y1="53700" x2="63506" y2="57082"/>
                        <a14:backgroundMark x1="54919" y1="54757" x2="59392" y2="54968"/>
                        <a14:backgroundMark x1="37388" y1="18816" x2="43828" y2="20719"/>
                        <a14:backgroundMark x1="32916" y1="18605" x2="39310" y2="43374"/>
                        <a14:backgroundMark x1="63506" y1="56025" x2="67263" y2="63636"/>
                        <a14:backgroundMark x1="37388" y1="56871" x2="61360" y2="59408"/>
                        <a14:backgroundMark x1="61360" y1="59408" x2="62612" y2="60254"/>
                        <a14:backgroundMark x1="40608" y1="23044" x2="40608" y2="23044"/>
                        <a14:backgroundMark x1="40250" y1="26004" x2="40250" y2="26004"/>
                        <a14:backgroundMark x1="39535" y1="28753" x2="39535" y2="28753"/>
                        <a14:backgroundMark x1="39356" y1="26850" x2="41151" y2="26361"/>
                        <a14:backgroundMark x1="41860" y1="21776" x2="44544" y2="24947"/>
                        <a14:backgroundMark x1="40154" y1="27907" x2="38998" y2="29175"/>
                        <a14:backgroundMark x1="40754" y1="27249" x2="40154" y2="27907"/>
                        <a14:backgroundMark x1="42218" y1="24736" x2="42218" y2="24736"/>
                        <a14:backgroundMark x1="42218" y1="25793" x2="42218" y2="25793"/>
                        <a14:backgroundMark x1="42039" y1="26216" x2="42039" y2="26216"/>
                        <a14:backgroundMark x1="43113" y1="26427" x2="43113" y2="26427"/>
                        <a14:backgroundMark x1="44723" y1="36998" x2="45796" y2="39746"/>
                        <a14:backgroundMark x1="45259" y1="35941" x2="45259" y2="3594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67" t="12072" r="43714" b="47568"/>
          <a:stretch/>
        </p:blipFill>
        <p:spPr>
          <a:xfrm>
            <a:off x="6769303" y="2032413"/>
            <a:ext cx="1449422" cy="1818557"/>
          </a:xfrm>
          <a:prstGeom prst="rect">
            <a:avLst/>
          </a:prstGeom>
        </p:spPr>
      </p:pic>
      <p:pic>
        <p:nvPicPr>
          <p:cNvPr id="28" name="יונה">
            <a:extLst>
              <a:ext uri="{FF2B5EF4-FFF2-40B4-BE49-F238E27FC236}">
                <a16:creationId xmlns:a16="http://schemas.microsoft.com/office/drawing/2014/main" id="{7B9D039C-1984-573D-4AC3-669E0D5CC9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59034" y1="54123" x2="59034" y2="54123"/>
                        <a14:foregroundMark x1="60286" y1="33827" x2="60286" y2="33827"/>
                        <a14:foregroundMark x1="63685" y1="33615" x2="63685" y2="33615"/>
                        <a14:backgroundMark x1="42218" y1="26216" x2="42218" y2="2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736" t="29596" r="34597" b="62102"/>
          <a:stretch/>
        </p:blipFill>
        <p:spPr>
          <a:xfrm>
            <a:off x="8135211" y="2805596"/>
            <a:ext cx="568037" cy="3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7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75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משתמש</dc:creator>
  <cp:lastModifiedBy>משתמש</cp:lastModifiedBy>
  <cp:revision>1</cp:revision>
  <dcterms:created xsi:type="dcterms:W3CDTF">2025-01-23T17:44:34Z</dcterms:created>
  <dcterms:modified xsi:type="dcterms:W3CDTF">2025-01-23T20:59:00Z</dcterms:modified>
</cp:coreProperties>
</file>