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4319588" cy="4319588"/>
  <p:notesSz cx="6858000" cy="9144000"/>
  <p:defaultTextStyle>
    <a:defPPr>
      <a:defRPr lang="he-IL"/>
    </a:defPPr>
    <a:lvl1pPr marL="0" algn="r" defTabSz="497946" rtl="1" eaLnBrk="1" latinLnBrk="0" hangingPunct="1">
      <a:defRPr sz="980" kern="1200">
        <a:solidFill>
          <a:schemeClr val="tx1"/>
        </a:solidFill>
        <a:latin typeface="+mn-lt"/>
        <a:ea typeface="+mn-ea"/>
        <a:cs typeface="+mn-cs"/>
      </a:defRPr>
    </a:lvl1pPr>
    <a:lvl2pPr marL="248974" algn="r" defTabSz="497946" rtl="1" eaLnBrk="1" latinLnBrk="0" hangingPunct="1">
      <a:defRPr sz="980" kern="1200">
        <a:solidFill>
          <a:schemeClr val="tx1"/>
        </a:solidFill>
        <a:latin typeface="+mn-lt"/>
        <a:ea typeface="+mn-ea"/>
        <a:cs typeface="+mn-cs"/>
      </a:defRPr>
    </a:lvl2pPr>
    <a:lvl3pPr marL="497946" algn="r" defTabSz="497946" rtl="1" eaLnBrk="1" latinLnBrk="0" hangingPunct="1">
      <a:defRPr sz="980" kern="1200">
        <a:solidFill>
          <a:schemeClr val="tx1"/>
        </a:solidFill>
        <a:latin typeface="+mn-lt"/>
        <a:ea typeface="+mn-ea"/>
        <a:cs typeface="+mn-cs"/>
      </a:defRPr>
    </a:lvl3pPr>
    <a:lvl4pPr marL="746919" algn="r" defTabSz="497946" rtl="1" eaLnBrk="1" latinLnBrk="0" hangingPunct="1">
      <a:defRPr sz="980" kern="1200">
        <a:solidFill>
          <a:schemeClr val="tx1"/>
        </a:solidFill>
        <a:latin typeface="+mn-lt"/>
        <a:ea typeface="+mn-ea"/>
        <a:cs typeface="+mn-cs"/>
      </a:defRPr>
    </a:lvl4pPr>
    <a:lvl5pPr marL="995892" algn="r" defTabSz="497946" rtl="1" eaLnBrk="1" latinLnBrk="0" hangingPunct="1">
      <a:defRPr sz="980" kern="1200">
        <a:solidFill>
          <a:schemeClr val="tx1"/>
        </a:solidFill>
        <a:latin typeface="+mn-lt"/>
        <a:ea typeface="+mn-ea"/>
        <a:cs typeface="+mn-cs"/>
      </a:defRPr>
    </a:lvl5pPr>
    <a:lvl6pPr marL="1244864" algn="r" defTabSz="497946" rtl="1" eaLnBrk="1" latinLnBrk="0" hangingPunct="1">
      <a:defRPr sz="980" kern="1200">
        <a:solidFill>
          <a:schemeClr val="tx1"/>
        </a:solidFill>
        <a:latin typeface="+mn-lt"/>
        <a:ea typeface="+mn-ea"/>
        <a:cs typeface="+mn-cs"/>
      </a:defRPr>
    </a:lvl6pPr>
    <a:lvl7pPr marL="1493838" algn="r" defTabSz="497946" rtl="1" eaLnBrk="1" latinLnBrk="0" hangingPunct="1">
      <a:defRPr sz="980" kern="1200">
        <a:solidFill>
          <a:schemeClr val="tx1"/>
        </a:solidFill>
        <a:latin typeface="+mn-lt"/>
        <a:ea typeface="+mn-ea"/>
        <a:cs typeface="+mn-cs"/>
      </a:defRPr>
    </a:lvl7pPr>
    <a:lvl8pPr marL="1742810" algn="r" defTabSz="497946" rtl="1" eaLnBrk="1" latinLnBrk="0" hangingPunct="1">
      <a:defRPr sz="980" kern="1200">
        <a:solidFill>
          <a:schemeClr val="tx1"/>
        </a:solidFill>
        <a:latin typeface="+mn-lt"/>
        <a:ea typeface="+mn-ea"/>
        <a:cs typeface="+mn-cs"/>
      </a:defRPr>
    </a:lvl8pPr>
    <a:lvl9pPr marL="1991782" algn="r" defTabSz="497946" rtl="1" eaLnBrk="1" latinLnBrk="0" hangingPunct="1">
      <a:defRPr sz="9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005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2155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8A6632D-AB06-871C-3F91-F4A0996018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9949" y="706933"/>
            <a:ext cx="3239692" cy="150385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A1E7009A-73E7-AFDE-2073-7772C049D5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949" y="2268784"/>
            <a:ext cx="3239692" cy="1042901"/>
          </a:xfrm>
        </p:spPr>
        <p:txBody>
          <a:bodyPr/>
          <a:lstStyle>
            <a:lvl1pPr marL="0" indent="0" algn="ctr">
              <a:buNone/>
              <a:defRPr sz="2401"/>
            </a:lvl1pPr>
            <a:lvl2pPr marL="457196" indent="0" algn="ctr">
              <a:buNone/>
              <a:defRPr sz="2000"/>
            </a:lvl2pPr>
            <a:lvl3pPr marL="914392" indent="0" algn="ctr">
              <a:buNone/>
              <a:defRPr sz="1800"/>
            </a:lvl3pPr>
            <a:lvl4pPr marL="1371588" indent="0" algn="ctr">
              <a:buNone/>
              <a:defRPr sz="1600"/>
            </a:lvl4pPr>
            <a:lvl5pPr marL="1828785" indent="0" algn="ctr">
              <a:buNone/>
              <a:defRPr sz="1600"/>
            </a:lvl5pPr>
            <a:lvl6pPr marL="2285981" indent="0" algn="ctr">
              <a:buNone/>
              <a:defRPr sz="1600"/>
            </a:lvl6pPr>
            <a:lvl7pPr marL="2743178" indent="0" algn="ctr">
              <a:buNone/>
              <a:defRPr sz="1600"/>
            </a:lvl7pPr>
            <a:lvl8pPr marL="3200373" indent="0" algn="ctr">
              <a:buNone/>
              <a:defRPr sz="1600"/>
            </a:lvl8pPr>
            <a:lvl9pPr marL="3657569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B6C9A23-9B8E-EDA4-617A-4BD694EA7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523B-63AE-428A-935B-859E12A8C486}" type="datetimeFigureOut">
              <a:rPr lang="he-IL" smtClean="0"/>
              <a:t>כ"ד/טבת/תשפ"ה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0592873-EE4D-8088-9233-9AEBD0822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414A2DF-0550-FEC0-7C63-BC420F104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46FB5-2EE6-4579-BCC5-CD959C6DF4F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08010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F0DAF95-995A-1E14-D3C2-9117BB354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515A8860-05AE-7AF6-4E6C-F273B53310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0EAFE76-5D3B-29EE-E869-36D677EDA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523B-63AE-428A-935B-859E12A8C486}" type="datetimeFigureOut">
              <a:rPr lang="he-IL" smtClean="0"/>
              <a:t>כ"ד/טבת/תשפ"ה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9E34B69-5CE7-F070-04AD-A6A3E476D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C710FEB-9BEB-8FC9-1B1D-CE3B064D8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46FB5-2EE6-4579-BCC5-CD959C6DF4F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70949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62CF9EF6-6CE7-839E-9B93-D0E19ECA28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3091207" y="229980"/>
            <a:ext cx="931410" cy="3660651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82E31C2F-3371-CB88-30D9-3B91E50082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96972" y="229980"/>
            <a:ext cx="2740238" cy="3660651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7BBE260-E3C0-AC03-A7D1-17E87A07F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523B-63AE-428A-935B-859E12A8C486}" type="datetimeFigureOut">
              <a:rPr lang="he-IL" smtClean="0"/>
              <a:t>כ"ד/טבת/תשפ"ה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EB61A3E-13DA-A3CC-3CAC-BA443292D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752659D-2C5E-604F-389B-CC722E0A3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46FB5-2EE6-4579-BCC5-CD959C6DF4F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8141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17091C8-F834-E961-E89F-199FB9184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DC8A35B-2DD7-218C-294B-BABA7ECDE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E25E8B1-5777-3C93-1C67-B919EBBDB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523B-63AE-428A-935B-859E12A8C486}" type="datetimeFigureOut">
              <a:rPr lang="he-IL" smtClean="0"/>
              <a:t>כ"ד/טבת/תשפ"ה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3EE820C-E0CC-805F-93F4-B52AB2198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5C1797C-A854-8CF2-F165-422F87C5A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46FB5-2EE6-4579-BCC5-CD959C6DF4F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94075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B3B64F4-18DD-8054-91A2-AC334BECA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724" y="1076901"/>
            <a:ext cx="3725645" cy="179682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F26E7A0B-A1B5-B367-EED8-E0FCBA19B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4724" y="2890729"/>
            <a:ext cx="3725645" cy="944910"/>
          </a:xfrm>
        </p:spPr>
        <p:txBody>
          <a:bodyPr/>
          <a:lstStyle>
            <a:lvl1pPr marL="0" indent="0">
              <a:buNone/>
              <a:defRPr sz="2401">
                <a:solidFill>
                  <a:schemeClr val="tx1">
                    <a:tint val="82000"/>
                  </a:schemeClr>
                </a:solidFill>
              </a:defRPr>
            </a:lvl1pPr>
            <a:lvl2pPr marL="457196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392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588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785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5981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178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373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569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30CB22E-C57A-B94E-757B-CA474181B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523B-63AE-428A-935B-859E12A8C486}" type="datetimeFigureOut">
              <a:rPr lang="he-IL" smtClean="0"/>
              <a:t>כ"ד/טבת/תשפ"ה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6EEDFD9-521E-4057-4197-6F505AD24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57EAF30-BE25-B4C9-A4D0-1835BF2C8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46FB5-2EE6-4579-BCC5-CD959C6DF4F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09265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1D04FA5-DC5E-2291-1885-9FBF81377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E0CD7D0-6A48-C338-6016-0BA7417DD1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6974" y="1149893"/>
            <a:ext cx="1835825" cy="2740739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EB741F31-4C3A-AC94-7BF4-DC060BAB83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186794" y="1149893"/>
            <a:ext cx="1835825" cy="2740739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C0890560-2EF0-6445-57DF-44E6683D0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523B-63AE-428A-935B-859E12A8C486}" type="datetimeFigureOut">
              <a:rPr lang="he-IL" smtClean="0"/>
              <a:t>כ"ד/טבת/תשפ"ה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CB31F8AD-814D-55A6-6F89-9F62E7963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85BC7C21-04D5-31B6-F303-0E019BA57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46FB5-2EE6-4579-BCC5-CD959C6DF4F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61781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70F6B03-579F-D55F-918A-B198A5503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537" y="229983"/>
            <a:ext cx="3725645" cy="834921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1845128A-9BA3-27BC-E2DC-8C156DCA2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7536" y="1058901"/>
            <a:ext cx="1827388" cy="518950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196" indent="0">
              <a:buNone/>
              <a:defRPr sz="2000" b="1"/>
            </a:lvl2pPr>
            <a:lvl3pPr marL="914392" indent="0">
              <a:buNone/>
              <a:defRPr sz="1800" b="1"/>
            </a:lvl3pPr>
            <a:lvl4pPr marL="1371588" indent="0">
              <a:buNone/>
              <a:defRPr sz="1600" b="1"/>
            </a:lvl4pPr>
            <a:lvl5pPr marL="1828785" indent="0">
              <a:buNone/>
              <a:defRPr sz="1600" b="1"/>
            </a:lvl5pPr>
            <a:lvl6pPr marL="2285981" indent="0">
              <a:buNone/>
              <a:defRPr sz="1600" b="1"/>
            </a:lvl6pPr>
            <a:lvl7pPr marL="2743178" indent="0">
              <a:buNone/>
              <a:defRPr sz="1600" b="1"/>
            </a:lvl7pPr>
            <a:lvl8pPr marL="3200373" indent="0">
              <a:buNone/>
              <a:defRPr sz="1600" b="1"/>
            </a:lvl8pPr>
            <a:lvl9pPr marL="3657569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050469DB-B1E1-4E13-3290-4BDC1971E1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7536" y="1577852"/>
            <a:ext cx="1827388" cy="2320779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FEC2F82C-FE4B-921E-24BE-76BAD9CFFE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186794" y="1058901"/>
            <a:ext cx="1836387" cy="518950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196" indent="0">
              <a:buNone/>
              <a:defRPr sz="2000" b="1"/>
            </a:lvl2pPr>
            <a:lvl3pPr marL="914392" indent="0">
              <a:buNone/>
              <a:defRPr sz="1800" b="1"/>
            </a:lvl3pPr>
            <a:lvl4pPr marL="1371588" indent="0">
              <a:buNone/>
              <a:defRPr sz="1600" b="1"/>
            </a:lvl4pPr>
            <a:lvl5pPr marL="1828785" indent="0">
              <a:buNone/>
              <a:defRPr sz="1600" b="1"/>
            </a:lvl5pPr>
            <a:lvl6pPr marL="2285981" indent="0">
              <a:buNone/>
              <a:defRPr sz="1600" b="1"/>
            </a:lvl6pPr>
            <a:lvl7pPr marL="2743178" indent="0">
              <a:buNone/>
              <a:defRPr sz="1600" b="1"/>
            </a:lvl7pPr>
            <a:lvl8pPr marL="3200373" indent="0">
              <a:buNone/>
              <a:defRPr sz="1600" b="1"/>
            </a:lvl8pPr>
            <a:lvl9pPr marL="3657569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567F90E4-1561-8405-D9EE-F5354533C4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2186794" y="1577852"/>
            <a:ext cx="1836387" cy="2320779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F3C3C371-2B31-E71D-9797-8B973CF23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523B-63AE-428A-935B-859E12A8C486}" type="datetimeFigureOut">
              <a:rPr lang="he-IL" smtClean="0"/>
              <a:t>כ"ד/טבת/תשפ"ה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F87C8D67-B5BF-F5E0-422F-B5306E366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9D53A7E4-F935-0A0A-5D3A-208FF61DD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46FB5-2EE6-4579-BCC5-CD959C6DF4F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83968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4427405-261D-4F6F-A229-42ACA3A40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2481157F-46F3-CD4F-BD80-BA21AAB5E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523B-63AE-428A-935B-859E12A8C486}" type="datetimeFigureOut">
              <a:rPr lang="he-IL" smtClean="0"/>
              <a:t>כ"ד/טבת/תשפ"ה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C07F0346-6F5D-2680-4660-95EFB414A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78ED10E3-1DE0-B1A9-FDC2-BDF38A7D4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46FB5-2EE6-4579-BCC5-CD959C6DF4F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45379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7079047B-3AEB-BA01-4099-A2A78A636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523B-63AE-428A-935B-859E12A8C486}" type="datetimeFigureOut">
              <a:rPr lang="he-IL" smtClean="0"/>
              <a:t>כ"ד/טבת/תשפ"ה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F504F7C4-F881-B44A-CCCA-11FA82ED1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D16AC3F8-9E37-A9B5-9967-44C8C89A9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46FB5-2EE6-4579-BCC5-CD959C6DF4F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43217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23F0EB4-5990-30D7-AD1C-E06D3623C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536" y="287973"/>
            <a:ext cx="1393180" cy="1007904"/>
          </a:xfrm>
        </p:spPr>
        <p:txBody>
          <a:bodyPr anchor="b"/>
          <a:lstStyle>
            <a:lvl1pPr>
              <a:defRPr sz="320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53C64DE-99FA-631A-E75A-67B728CA4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6387" y="621945"/>
            <a:ext cx="2186792" cy="3069707"/>
          </a:xfrm>
        </p:spPr>
        <p:txBody>
          <a:bodyPr/>
          <a:lstStyle>
            <a:lvl1pPr>
              <a:defRPr sz="3201"/>
            </a:lvl1pPr>
            <a:lvl2pPr>
              <a:defRPr sz="2799"/>
            </a:lvl2pPr>
            <a:lvl3pPr>
              <a:defRPr sz="2401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1BCE8F98-BC7B-7139-44E5-7C77E03577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97536" y="1295876"/>
            <a:ext cx="1393180" cy="2400772"/>
          </a:xfrm>
        </p:spPr>
        <p:txBody>
          <a:bodyPr/>
          <a:lstStyle>
            <a:lvl1pPr marL="0" indent="0">
              <a:buNone/>
              <a:defRPr sz="1600"/>
            </a:lvl1pPr>
            <a:lvl2pPr marL="457196" indent="0">
              <a:buNone/>
              <a:defRPr sz="1402"/>
            </a:lvl2pPr>
            <a:lvl3pPr marL="914392" indent="0">
              <a:buNone/>
              <a:defRPr sz="1202"/>
            </a:lvl3pPr>
            <a:lvl4pPr marL="1371588" indent="0">
              <a:buNone/>
              <a:defRPr sz="1001"/>
            </a:lvl4pPr>
            <a:lvl5pPr marL="1828785" indent="0">
              <a:buNone/>
              <a:defRPr sz="1001"/>
            </a:lvl5pPr>
            <a:lvl6pPr marL="2285981" indent="0">
              <a:buNone/>
              <a:defRPr sz="1001"/>
            </a:lvl6pPr>
            <a:lvl7pPr marL="2743178" indent="0">
              <a:buNone/>
              <a:defRPr sz="1001"/>
            </a:lvl7pPr>
            <a:lvl8pPr marL="3200373" indent="0">
              <a:buNone/>
              <a:defRPr sz="1001"/>
            </a:lvl8pPr>
            <a:lvl9pPr marL="3657569" indent="0">
              <a:buNone/>
              <a:defRPr sz="100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9CBABD6B-AA82-C4BC-262C-7796165A2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523B-63AE-428A-935B-859E12A8C486}" type="datetimeFigureOut">
              <a:rPr lang="he-IL" smtClean="0"/>
              <a:t>כ"ד/טבת/תשפ"ה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AD886E40-C64E-BAA3-653D-62B4D2CE4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6A592A04-78FC-A43C-9594-6B16417C9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46FB5-2EE6-4579-BCC5-CD959C6DF4F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02830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729DBDD-88C5-1384-5FCD-14802A652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536" y="287973"/>
            <a:ext cx="1393180" cy="1007904"/>
          </a:xfrm>
        </p:spPr>
        <p:txBody>
          <a:bodyPr anchor="b"/>
          <a:lstStyle>
            <a:lvl1pPr>
              <a:defRPr sz="320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710EF85A-FCD6-EAA0-0369-848F9731BF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836387" y="621945"/>
            <a:ext cx="2186792" cy="3069707"/>
          </a:xfrm>
        </p:spPr>
        <p:txBody>
          <a:bodyPr/>
          <a:lstStyle>
            <a:lvl1pPr marL="0" indent="0">
              <a:buNone/>
              <a:defRPr sz="3201"/>
            </a:lvl1pPr>
            <a:lvl2pPr marL="457196" indent="0">
              <a:buNone/>
              <a:defRPr sz="2799"/>
            </a:lvl2pPr>
            <a:lvl3pPr marL="914392" indent="0">
              <a:buNone/>
              <a:defRPr sz="2401"/>
            </a:lvl3pPr>
            <a:lvl4pPr marL="1371588" indent="0">
              <a:buNone/>
              <a:defRPr sz="2000"/>
            </a:lvl4pPr>
            <a:lvl5pPr marL="1828785" indent="0">
              <a:buNone/>
              <a:defRPr sz="2000"/>
            </a:lvl5pPr>
            <a:lvl6pPr marL="2285981" indent="0">
              <a:buNone/>
              <a:defRPr sz="2000"/>
            </a:lvl6pPr>
            <a:lvl7pPr marL="2743178" indent="0">
              <a:buNone/>
              <a:defRPr sz="2000"/>
            </a:lvl7pPr>
            <a:lvl8pPr marL="3200373" indent="0">
              <a:buNone/>
              <a:defRPr sz="2000"/>
            </a:lvl8pPr>
            <a:lvl9pPr marL="3657569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2C3FA90D-D985-0417-1ADE-5F5BCBB58E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97536" y="1295876"/>
            <a:ext cx="1393180" cy="2400772"/>
          </a:xfrm>
        </p:spPr>
        <p:txBody>
          <a:bodyPr/>
          <a:lstStyle>
            <a:lvl1pPr marL="0" indent="0">
              <a:buNone/>
              <a:defRPr sz="1600"/>
            </a:lvl1pPr>
            <a:lvl2pPr marL="457196" indent="0">
              <a:buNone/>
              <a:defRPr sz="1402"/>
            </a:lvl2pPr>
            <a:lvl3pPr marL="914392" indent="0">
              <a:buNone/>
              <a:defRPr sz="1202"/>
            </a:lvl3pPr>
            <a:lvl4pPr marL="1371588" indent="0">
              <a:buNone/>
              <a:defRPr sz="1001"/>
            </a:lvl4pPr>
            <a:lvl5pPr marL="1828785" indent="0">
              <a:buNone/>
              <a:defRPr sz="1001"/>
            </a:lvl5pPr>
            <a:lvl6pPr marL="2285981" indent="0">
              <a:buNone/>
              <a:defRPr sz="1001"/>
            </a:lvl6pPr>
            <a:lvl7pPr marL="2743178" indent="0">
              <a:buNone/>
              <a:defRPr sz="1001"/>
            </a:lvl7pPr>
            <a:lvl8pPr marL="3200373" indent="0">
              <a:buNone/>
              <a:defRPr sz="1001"/>
            </a:lvl8pPr>
            <a:lvl9pPr marL="3657569" indent="0">
              <a:buNone/>
              <a:defRPr sz="100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09AF81D2-526D-5BA8-F91E-1FA088AA5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523B-63AE-428A-935B-859E12A8C486}" type="datetimeFigureOut">
              <a:rPr lang="he-IL" smtClean="0"/>
              <a:t>כ"ד/טבת/תשפ"ה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B2373747-2D67-157F-AAC9-4494291EC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9E148214-F18F-D8BB-9A36-CA44CE742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46FB5-2EE6-4579-BCC5-CD959C6DF4F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99538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5B030D71-D41A-2D59-508A-F7BDF6E39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974" y="229983"/>
            <a:ext cx="3725645" cy="834921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F69ABEFE-E5D0-79D9-DF7A-8D398CDBEA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6974" y="1149893"/>
            <a:ext cx="3725645" cy="2740739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132E3B3-6B6E-9B17-2332-3A0F74C150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50712" y="4003620"/>
            <a:ext cx="971907" cy="229978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09523B-63AE-428A-935B-859E12A8C486}" type="datetimeFigureOut">
              <a:rPr lang="he-IL" smtClean="0"/>
              <a:t>כ"ד/טבת/תשפ"ה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60E31A8-6E5A-34AB-DF0A-7EA9F8EACD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30865" y="4003620"/>
            <a:ext cx="1457861" cy="229978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F56DB2F-83E3-1915-2754-E32F0126F4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96975" y="4003620"/>
            <a:ext cx="971907" cy="229978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846FB5-2EE6-4579-BCC5-CD959C6DF4F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14256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392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7" indent="-228597" algn="r" defTabSz="914392" rtl="1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795" indent="-228597" algn="r" defTabSz="914392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1" kern="1200">
          <a:solidFill>
            <a:schemeClr val="tx1"/>
          </a:solidFill>
          <a:latin typeface="+mn-lt"/>
          <a:ea typeface="+mn-ea"/>
          <a:cs typeface="+mn-cs"/>
        </a:defRPr>
      </a:lvl2pPr>
      <a:lvl3pPr marL="1142992" indent="-228597" algn="r" defTabSz="914392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6" indent="-228597" algn="r" defTabSz="914392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5" indent="-228597" algn="r" defTabSz="914392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7" indent="-228597" algn="r" defTabSz="914392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6" indent="-228597" algn="r" defTabSz="914392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73" indent="-228597" algn="r" defTabSz="914392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7" indent="-228597" algn="r" defTabSz="914392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392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r" defTabSz="914392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2" algn="r" defTabSz="914392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8" algn="r" defTabSz="914392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5" algn="r" defTabSz="914392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81" algn="r" defTabSz="914392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8" algn="r" defTabSz="914392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3" algn="r" defTabSz="914392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9" algn="r" defTabSz="914392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4.png"/><Relationship Id="rId5" Type="http://schemas.microsoft.com/office/2007/relationships/hdphoto" Target="../media/hdphoto1.wdp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4.png"/><Relationship Id="rId5" Type="http://schemas.microsoft.com/office/2007/relationships/hdphoto" Target="../media/hdphoto1.wdp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4.png"/><Relationship Id="rId5" Type="http://schemas.microsoft.com/office/2007/relationships/hdphoto" Target="../media/hdphoto1.wdp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4.png"/><Relationship Id="rId5" Type="http://schemas.microsoft.com/office/2007/relationships/hdphoto" Target="../media/hdphoto1.wdp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1.wdp"/><Relationship Id="rId7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3.gif"/><Relationship Id="rId5" Type="http://schemas.openxmlformats.org/officeDocument/2006/relationships/image" Target="../media/image3.png"/><Relationship Id="rId10" Type="http://schemas.openxmlformats.org/officeDocument/2006/relationships/image" Target="../media/image10.png"/><Relationship Id="rId4" Type="http://schemas.openxmlformats.org/officeDocument/2006/relationships/image" Target="../media/image12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C7823393-390E-F34E-6961-AF0F56910B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95744" y="189565"/>
            <a:ext cx="5325217" cy="4505953"/>
          </a:xfrm>
          <a:prstGeom prst="rect">
            <a:avLst/>
          </a:prstGeom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id="{1F2DA195-220E-7071-5FBA-6BB2AF88DF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94" t="65461" r="11744" b="20137"/>
          <a:stretch/>
        </p:blipFill>
        <p:spPr>
          <a:xfrm>
            <a:off x="1919161" y="3181117"/>
            <a:ext cx="4119716" cy="648929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937AEAE5-8CF6-8A3F-FC7C-36C9A529C3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86" t="81827" r="29171" b="12063"/>
          <a:stretch/>
        </p:blipFill>
        <p:spPr>
          <a:xfrm>
            <a:off x="2936801" y="3889266"/>
            <a:ext cx="2084438" cy="275304"/>
          </a:xfrm>
          <a:prstGeom prst="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77F71E65-ACE3-5286-2C09-3D83FB6151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63685" y1="33615" x2="63685" y2="33615"/>
                        <a14:foregroundMark x1="72093" y1="44609" x2="72093" y2="44609"/>
                        <a14:backgroundMark x1="42218" y1="26216" x2="42218" y2="26216"/>
                        <a14:backgroundMark x1="28265" y1="36152" x2="28265" y2="50317"/>
                        <a14:backgroundMark x1="28623" y1="34884" x2="28623" y2="34884"/>
                        <a14:backgroundMark x1="69767" y1="36152" x2="69767" y2="36152"/>
                        <a14:backgroundMark x1="69946" y1="36152" x2="71020" y2="37632"/>
                        <a14:backgroundMark x1="68873" y1="34461" x2="71556" y2="34884"/>
                        <a14:backgroundMark x1="44007" y1="46934" x2="44007" y2="46934"/>
                        <a14:backgroundMark x1="44007" y1="46934" x2="39177" y2="47569"/>
                        <a14:backgroundMark x1="38998" y1="41015" x2="37925" y2="30444"/>
                        <a14:backgroundMark x1="45975" y1="34461" x2="56172" y2="34461"/>
                        <a14:backgroundMark x1="56172" y1="34461" x2="62254" y2="34249"/>
                        <a14:backgroundMark x1="40250" y1="34249" x2="45259" y2="35518"/>
                        <a14:backgroundMark x1="28086" y1="34461" x2="30590" y2="34884"/>
                        <a14:backgroundMark x1="52952" y1="54334" x2="52952" y2="54334"/>
                        <a14:backgroundMark x1="52952" y1="54334" x2="59571" y2="54334"/>
                        <a14:backgroundMark x1="40250" y1="53277" x2="50984" y2="54757"/>
                        <a14:backgroundMark x1="28623" y1="54968" x2="38104" y2="52854"/>
                        <a14:backgroundMark x1="38104" y1="52854" x2="38104" y2="52854"/>
                        <a14:backgroundMark x1="27907" y1="55391" x2="27728" y2="5623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814" t="34283" b="34970"/>
          <a:stretch/>
        </p:blipFill>
        <p:spPr>
          <a:xfrm>
            <a:off x="2590116" y="1769276"/>
            <a:ext cx="4003808" cy="1385453"/>
          </a:xfrm>
          <a:prstGeom prst="rect">
            <a:avLst/>
          </a:prstGeom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CF95B54B-036E-EFA4-3E7A-6593A16F37C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59034" y1="54123" x2="59034" y2="54123"/>
                        <a14:foregroundMark x1="60286" y1="33827" x2="60286" y2="33827"/>
                        <a14:foregroundMark x1="63685" y1="33615" x2="63685" y2="33615"/>
                        <a14:backgroundMark x1="42218" y1="26216" x2="42218" y2="2621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4736" t="29596" r="34597" b="62102"/>
          <a:stretch/>
        </p:blipFill>
        <p:spPr>
          <a:xfrm>
            <a:off x="4179369" y="1546231"/>
            <a:ext cx="568036" cy="374072"/>
          </a:xfrm>
          <a:prstGeom prst="rect">
            <a:avLst/>
          </a:prstGeom>
        </p:spPr>
      </p:pic>
      <p:pic>
        <p:nvPicPr>
          <p:cNvPr id="11" name="תמונה 10">
            <a:extLst>
              <a:ext uri="{FF2B5EF4-FFF2-40B4-BE49-F238E27FC236}">
                <a16:creationId xmlns:a16="http://schemas.microsoft.com/office/drawing/2014/main" id="{108C1C97-1EBD-CD7F-C75A-2DFB69F8351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59034" y1="54123" x2="59034" y2="54123"/>
                        <a14:foregroundMark x1="63685" y1="33615" x2="63685" y2="33615"/>
                        <a14:foregroundMark x1="34347" y1="53066" x2="34347" y2="53066"/>
                        <a14:foregroundMark x1="31127" y1="53911" x2="31127" y2="53911"/>
                        <a14:foregroundMark x1="29517" y1="54757" x2="29517" y2="54757"/>
                        <a14:foregroundMark x1="28265" y1="55603" x2="28265" y2="55603"/>
                        <a14:foregroundMark x1="27907" y1="55603" x2="27907" y2="55603"/>
                        <a14:backgroundMark x1="42218" y1="26216" x2="42218" y2="26216"/>
                        <a14:backgroundMark x1="28265" y1="36152" x2="28265" y2="50317"/>
                        <a14:backgroundMark x1="28623" y1="34884" x2="28623" y2="34884"/>
                        <a14:backgroundMark x1="69767" y1="36152" x2="69767" y2="36152"/>
                        <a14:backgroundMark x1="69946" y1="36152" x2="71020" y2="37632"/>
                        <a14:backgroundMark x1="68873" y1="34461" x2="71556" y2="34884"/>
                        <a14:backgroundMark x1="44007" y1="46934" x2="44007" y2="46934"/>
                        <a14:backgroundMark x1="44007" y1="46934" x2="39177" y2="47569"/>
                        <a14:backgroundMark x1="38998" y1="41015" x2="37925" y2="30444"/>
                        <a14:backgroundMark x1="45975" y1="34461" x2="56172" y2="34461"/>
                        <a14:backgroundMark x1="56172" y1="34461" x2="62254" y2="34249"/>
                        <a14:backgroundMark x1="40250" y1="34249" x2="45259" y2="35518"/>
                        <a14:backgroundMark x1="28086" y1="34461" x2="30590" y2="34884"/>
                        <a14:backgroundMark x1="72451" y1="46723" x2="72451" y2="46723"/>
                        <a14:backgroundMark x1="72451" y1="46723" x2="71914" y2="52431"/>
                        <a14:backgroundMark x1="69767" y1="41015" x2="72630" y2="4947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814" t="34283" r="28432" b="34970"/>
          <a:stretch/>
        </p:blipFill>
        <p:spPr>
          <a:xfrm>
            <a:off x="2599590" y="1749819"/>
            <a:ext cx="2489753" cy="1385453"/>
          </a:xfrm>
          <a:prstGeom prst="rect">
            <a:avLst/>
          </a:prstGeom>
        </p:spPr>
      </p:pic>
      <p:pic>
        <p:nvPicPr>
          <p:cNvPr id="12" name="תמונה 11">
            <a:extLst>
              <a:ext uri="{FF2B5EF4-FFF2-40B4-BE49-F238E27FC236}">
                <a16:creationId xmlns:a16="http://schemas.microsoft.com/office/drawing/2014/main" id="{A4AAC27A-0107-D977-3ADC-5D0DDFB2722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59034" y1="54123" x2="59034" y2="54123"/>
                        <a14:foregroundMark x1="60286" y1="33827" x2="60286" y2="33827"/>
                        <a14:foregroundMark x1="63685" y1="33615" x2="63685" y2="33615"/>
                        <a14:foregroundMark x1="34884" y1="24101" x2="34744" y2="24845"/>
                        <a14:foregroundMark x1="34526" y1="23467" x2="34526" y2="23467"/>
                        <a14:foregroundMark x1="34616" y1="21987" x2="35242" y2="21142"/>
                        <a14:foregroundMark x1="34302" y1="22410" x2="34616" y2="21987"/>
                        <a14:foregroundMark x1="33989" y1="22833" x2="34302" y2="22410"/>
                        <a14:backgroundMark x1="42218" y1="26216" x2="42218" y2="26216"/>
                        <a14:backgroundMark x1="53488" y1="18605" x2="53488" y2="18605"/>
                        <a14:backgroundMark x1="48837" y1="17336" x2="54919" y2="16913"/>
                        <a14:backgroundMark x1="46333" y1="17336" x2="46333" y2="17336"/>
                        <a14:backgroundMark x1="45438" y1="17336" x2="45438" y2="17336"/>
                        <a14:backgroundMark x1="45438" y1="17336" x2="44186" y2="16702"/>
                        <a14:backgroundMark x1="30590" y1="28964" x2="27013" y2="42706"/>
                        <a14:backgroundMark x1="27013" y1="42706" x2="27728" y2="50740"/>
                        <a14:backgroundMark x1="31764" y1="29281" x2="32379" y2="30444"/>
                        <a14:backgroundMark x1="33631" y1="23679" x2="33631" y2="23679"/>
                        <a14:backgroundMark x1="33810" y1="22833" x2="33810" y2="22833"/>
                        <a14:backgroundMark x1="33989" y1="22410" x2="33989" y2="22410"/>
                        <a14:backgroundMark x1="34168" y1="21987" x2="34168" y2="21987"/>
                        <a14:backgroundMark x1="32379" y1="25159" x2="30769" y2="28541"/>
                        <a14:backgroundMark x1="32737" y1="24313" x2="31306" y2="27484"/>
                        <a14:backgroundMark x1="33095" y1="23890" x2="31664" y2="27061"/>
                        <a14:backgroundMark x1="41682" y1="51797" x2="41682" y2="54968"/>
                        <a14:backgroundMark x1="43470" y1="51797" x2="44186" y2="54123"/>
                        <a14:backgroundMark x1="38462" y1="51586" x2="44365" y2="5306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067" t="12072" r="43714" b="47568"/>
          <a:stretch/>
        </p:blipFill>
        <p:spPr>
          <a:xfrm>
            <a:off x="2824968" y="753480"/>
            <a:ext cx="1449422" cy="1818556"/>
          </a:xfrm>
          <a:prstGeom prst="rect">
            <a:avLst/>
          </a:prstGeom>
        </p:spPr>
      </p:pic>
      <p:pic>
        <p:nvPicPr>
          <p:cNvPr id="14" name="תמונה 13">
            <a:extLst>
              <a:ext uri="{FF2B5EF4-FFF2-40B4-BE49-F238E27FC236}">
                <a16:creationId xmlns:a16="http://schemas.microsoft.com/office/drawing/2014/main" id="{9012E72E-B013-2432-D314-05E0CB5ADFE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7191" y1="36786" x2="27191" y2="36786"/>
                        <a14:foregroundMark x1="57066" y1="19239" x2="57066" y2="19239"/>
                        <a14:foregroundMark x1="45081" y1="17336" x2="45081" y2="17336"/>
                        <a14:foregroundMark x1="32558" y1="26216" x2="32558" y2="26216"/>
                        <a14:foregroundMark x1="32737" y1="25581" x2="32737" y2="25581"/>
                        <a14:foregroundMark x1="32558" y1="25159" x2="32558" y2="25159"/>
                        <a14:foregroundMark x1="33810" y1="24947" x2="33810" y2="24947"/>
                        <a14:foregroundMark x1="44186" y1="17759" x2="44186" y2="17759"/>
                        <a14:foregroundMark x1="32558" y1="25159" x2="32558" y2="25159"/>
                        <a14:foregroundMark x1="32558" y1="25159" x2="32021" y2="26427"/>
                        <a14:foregroundMark x1="27370" y1="36575" x2="26476" y2="36998"/>
                        <a14:foregroundMark x1="33631" y1="24524" x2="32558" y2="25159"/>
                        <a14:backgroundMark x1="70304" y1="55603" x2="70304" y2="55603"/>
                        <a14:backgroundMark x1="70304" y1="40803" x2="67263" y2="61311"/>
                        <a14:backgroundMark x1="67263" y1="61311" x2="57245" y2="67019"/>
                        <a14:backgroundMark x1="57245" y1="67019" x2="33274" y2="56237"/>
                        <a14:backgroundMark x1="68873" y1="39535" x2="73345" y2="49049"/>
                        <a14:backgroundMark x1="73345" y1="49049" x2="72809" y2="50529"/>
                        <a14:backgroundMark x1="39535" y1="49260" x2="48837" y2="48414"/>
                        <a14:backgroundMark x1="48837" y1="48414" x2="52415" y2="48414"/>
                        <a14:backgroundMark x1="36494" y1="49471" x2="38104" y2="35941"/>
                        <a14:backgroundMark x1="38104" y1="35941" x2="48122" y2="28118"/>
                        <a14:backgroundMark x1="37209" y1="27061" x2="39177" y2="37844"/>
                        <a14:backgroundMark x1="39177" y1="37844" x2="39177" y2="37844"/>
                        <a14:backgroundMark x1="39714" y1="22410" x2="43649" y2="27907"/>
                        <a14:backgroundMark x1="38462" y1="26427" x2="46869" y2="20296"/>
                        <a14:backgroundMark x1="46869" y1="20296" x2="47764" y2="20719"/>
                        <a14:backgroundMark x1="30389" y1="22320" x2="30233" y2="22410"/>
                        <a14:backgroundMark x1="43470" y1="14799" x2="31471" y2="21698"/>
                        <a14:backgroundMark x1="46154" y1="19873" x2="45617" y2="20930"/>
                        <a14:backgroundMark x1="33274" y1="29175" x2="33274" y2="29175"/>
                        <a14:backgroundMark x1="33274" y1="29175" x2="35242" y2="28541"/>
                        <a14:backgroundMark x1="35907" y1="24947" x2="37567" y2="22833"/>
                        <a14:backgroundMark x1="35740" y1="25159" x2="35907" y2="24947"/>
                        <a14:backgroundMark x1="35408" y1="25581" x2="35740" y2="25159"/>
                        <a14:backgroundMark x1="34909" y1="26216" x2="35408" y2="25581"/>
                        <a14:backgroundMark x1="32916" y1="28753" x2="33924" y2="27470"/>
                        <a14:backgroundMark x1="26118" y1="37421" x2="26118" y2="37421"/>
                        <a14:backgroundMark x1="26118" y1="37421" x2="26118" y2="36575"/>
                        <a14:backgroundMark x1="26655" y1="37209" x2="25581" y2="376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890" t="14551" r="27788" b="45090"/>
          <a:stretch/>
        </p:blipFill>
        <p:spPr>
          <a:xfrm>
            <a:off x="2492318" y="872171"/>
            <a:ext cx="2626469" cy="181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688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729AA1-5F36-53F0-CAC8-57C62118CC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oliday">
            <a:extLst>
              <a:ext uri="{FF2B5EF4-FFF2-40B4-BE49-F238E27FC236}">
                <a16:creationId xmlns:a16="http://schemas.microsoft.com/office/drawing/2014/main" id="{45C53D65-E796-1132-EFCA-2A0A960A8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86" t="81827" r="29171" b="12063"/>
          <a:stretch/>
        </p:blipFill>
        <p:spPr>
          <a:xfrm>
            <a:off x="2936801" y="3889266"/>
            <a:ext cx="2084438" cy="275304"/>
          </a:xfrm>
          <a:prstGeom prst="rect">
            <a:avLst/>
          </a:prstGeom>
        </p:spPr>
      </p:pic>
      <p:pic>
        <p:nvPicPr>
          <p:cNvPr id="6" name="vacation">
            <a:extLst>
              <a:ext uri="{FF2B5EF4-FFF2-40B4-BE49-F238E27FC236}">
                <a16:creationId xmlns:a16="http://schemas.microsoft.com/office/drawing/2014/main" id="{F2E67DC5-CCA0-A409-917D-5305A59053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94" t="65461" r="11744" b="20137"/>
          <a:stretch/>
        </p:blipFill>
        <p:spPr>
          <a:xfrm>
            <a:off x="1919161" y="3181117"/>
            <a:ext cx="4119716" cy="648929"/>
          </a:xfrm>
          <a:prstGeom prst="rect">
            <a:avLst/>
          </a:prstGeom>
        </p:spPr>
      </p:pic>
      <p:pic>
        <p:nvPicPr>
          <p:cNvPr id="9" name="הגל הארוך">
            <a:extLst>
              <a:ext uri="{FF2B5EF4-FFF2-40B4-BE49-F238E27FC236}">
                <a16:creationId xmlns:a16="http://schemas.microsoft.com/office/drawing/2014/main" id="{66B0FCF8-37E5-66BB-7C73-A182DFAF24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63685" y1="33615" x2="63685" y2="33615"/>
                        <a14:foregroundMark x1="72093" y1="44609" x2="72093" y2="44609"/>
                        <a14:backgroundMark x1="42218" y1="26216" x2="42218" y2="26216"/>
                        <a14:backgroundMark x1="28265" y1="36152" x2="28265" y2="50317"/>
                        <a14:backgroundMark x1="28623" y1="34884" x2="28623" y2="34884"/>
                        <a14:backgroundMark x1="69767" y1="36152" x2="69767" y2="36152"/>
                        <a14:backgroundMark x1="69946" y1="36152" x2="71020" y2="37632"/>
                        <a14:backgroundMark x1="68873" y1="34461" x2="71556" y2="34884"/>
                        <a14:backgroundMark x1="44007" y1="46934" x2="44007" y2="46934"/>
                        <a14:backgroundMark x1="44007" y1="46934" x2="39177" y2="47569"/>
                        <a14:backgroundMark x1="38998" y1="41015" x2="37925" y2="30444"/>
                        <a14:backgroundMark x1="45975" y1="34461" x2="56172" y2="34461"/>
                        <a14:backgroundMark x1="56172" y1="34461" x2="62254" y2="34249"/>
                        <a14:backgroundMark x1="40250" y1="34249" x2="45259" y2="35518"/>
                        <a14:backgroundMark x1="28086" y1="34461" x2="30590" y2="34884"/>
                        <a14:backgroundMark x1="52952" y1="54334" x2="52952" y2="54334"/>
                        <a14:backgroundMark x1="52952" y1="54334" x2="59571" y2="54334"/>
                        <a14:backgroundMark x1="40250" y1="53277" x2="50984" y2="54757"/>
                        <a14:backgroundMark x1="28623" y1="54968" x2="38104" y2="52854"/>
                        <a14:backgroundMark x1="38104" y1="52854" x2="38104" y2="52854"/>
                        <a14:backgroundMark x1="27907" y1="55391" x2="27728" y2="5623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814" t="34283" b="34970"/>
          <a:stretch/>
        </p:blipFill>
        <p:spPr>
          <a:xfrm>
            <a:off x="2590116" y="1769276"/>
            <a:ext cx="4003808" cy="1385453"/>
          </a:xfrm>
          <a:prstGeom prst="rect">
            <a:avLst/>
          </a:prstGeom>
        </p:spPr>
      </p:pic>
      <p:pic>
        <p:nvPicPr>
          <p:cNvPr id="11" name="הגל הקטן">
            <a:extLst>
              <a:ext uri="{FF2B5EF4-FFF2-40B4-BE49-F238E27FC236}">
                <a16:creationId xmlns:a16="http://schemas.microsoft.com/office/drawing/2014/main" id="{BFB70F0D-B195-88B0-8615-4304F1D5F5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59034" y1="54123" x2="59034" y2="54123"/>
                        <a14:foregroundMark x1="63685" y1="33615" x2="63685" y2="33615"/>
                        <a14:foregroundMark x1="34347" y1="53066" x2="34347" y2="53066"/>
                        <a14:foregroundMark x1="31127" y1="53911" x2="31127" y2="53911"/>
                        <a14:foregroundMark x1="29517" y1="54757" x2="29517" y2="54757"/>
                        <a14:foregroundMark x1="28265" y1="55603" x2="28265" y2="55603"/>
                        <a14:foregroundMark x1="27907" y1="55603" x2="27907" y2="55603"/>
                        <a14:backgroundMark x1="42218" y1="26216" x2="42218" y2="26216"/>
                        <a14:backgroundMark x1="28265" y1="36152" x2="28265" y2="50317"/>
                        <a14:backgroundMark x1="28623" y1="34884" x2="28623" y2="34884"/>
                        <a14:backgroundMark x1="69767" y1="36152" x2="69767" y2="36152"/>
                        <a14:backgroundMark x1="69946" y1="36152" x2="71020" y2="37632"/>
                        <a14:backgroundMark x1="68873" y1="34461" x2="71556" y2="34884"/>
                        <a14:backgroundMark x1="44007" y1="46934" x2="44007" y2="46934"/>
                        <a14:backgroundMark x1="44007" y1="46934" x2="39177" y2="47569"/>
                        <a14:backgroundMark x1="38998" y1="41015" x2="37925" y2="30444"/>
                        <a14:backgroundMark x1="45975" y1="34461" x2="56172" y2="34461"/>
                        <a14:backgroundMark x1="56172" y1="34461" x2="62254" y2="34249"/>
                        <a14:backgroundMark x1="40250" y1="34249" x2="45259" y2="35518"/>
                        <a14:backgroundMark x1="28086" y1="34461" x2="30590" y2="34884"/>
                        <a14:backgroundMark x1="72451" y1="46723" x2="72451" y2="46723"/>
                        <a14:backgroundMark x1="72451" y1="46723" x2="71914" y2="52431"/>
                        <a14:backgroundMark x1="69767" y1="41015" x2="72630" y2="4947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814" t="34283" r="28432" b="34970"/>
          <a:stretch/>
        </p:blipFill>
        <p:spPr>
          <a:xfrm>
            <a:off x="2599590" y="1749819"/>
            <a:ext cx="2489753" cy="1385453"/>
          </a:xfrm>
          <a:prstGeom prst="rect">
            <a:avLst/>
          </a:prstGeom>
        </p:spPr>
      </p:pic>
      <p:pic>
        <p:nvPicPr>
          <p:cNvPr id="14" name="מסגרת">
            <a:extLst>
              <a:ext uri="{FF2B5EF4-FFF2-40B4-BE49-F238E27FC236}">
                <a16:creationId xmlns:a16="http://schemas.microsoft.com/office/drawing/2014/main" id="{E78EDE36-789C-CF5E-530A-41216EE6F11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7191" y1="36786" x2="27191" y2="36786"/>
                        <a14:foregroundMark x1="57066" y1="19239" x2="57066" y2="19239"/>
                        <a14:foregroundMark x1="45081" y1="17336" x2="45081" y2="17336"/>
                        <a14:foregroundMark x1="32558" y1="26216" x2="32558" y2="26216"/>
                        <a14:foregroundMark x1="32737" y1="25581" x2="32737" y2="25581"/>
                        <a14:foregroundMark x1="32558" y1="25159" x2="32558" y2="25159"/>
                        <a14:foregroundMark x1="33810" y1="24947" x2="33810" y2="24947"/>
                        <a14:foregroundMark x1="44186" y1="17759" x2="44186" y2="17759"/>
                        <a14:foregroundMark x1="32558" y1="25159" x2="32558" y2="25159"/>
                        <a14:foregroundMark x1="32558" y1="25159" x2="32021" y2="26427"/>
                        <a14:foregroundMark x1="27370" y1="36575" x2="26476" y2="36998"/>
                        <a14:foregroundMark x1="33631" y1="24524" x2="32558" y2="25159"/>
                        <a14:backgroundMark x1="70304" y1="55603" x2="70304" y2="55603"/>
                        <a14:backgroundMark x1="70304" y1="40803" x2="67263" y2="61311"/>
                        <a14:backgroundMark x1="67263" y1="61311" x2="57245" y2="67019"/>
                        <a14:backgroundMark x1="57245" y1="67019" x2="33274" y2="56237"/>
                        <a14:backgroundMark x1="68873" y1="39535" x2="73345" y2="49049"/>
                        <a14:backgroundMark x1="73345" y1="49049" x2="72809" y2="50529"/>
                        <a14:backgroundMark x1="39535" y1="49260" x2="48837" y2="48414"/>
                        <a14:backgroundMark x1="48837" y1="48414" x2="52415" y2="48414"/>
                        <a14:backgroundMark x1="36494" y1="49471" x2="38104" y2="35941"/>
                        <a14:backgroundMark x1="38104" y1="35941" x2="48122" y2="28118"/>
                        <a14:backgroundMark x1="37209" y1="27061" x2="39177" y2="37844"/>
                        <a14:backgroundMark x1="39177" y1="37844" x2="39177" y2="37844"/>
                        <a14:backgroundMark x1="39714" y1="22410" x2="43649" y2="27907"/>
                        <a14:backgroundMark x1="38462" y1="26427" x2="46869" y2="20296"/>
                        <a14:backgroundMark x1="46869" y1="20296" x2="47764" y2="20719"/>
                        <a14:backgroundMark x1="30389" y1="22320" x2="30233" y2="22410"/>
                        <a14:backgroundMark x1="43470" y1="14799" x2="31471" y2="21698"/>
                        <a14:backgroundMark x1="46154" y1="19873" x2="45617" y2="20930"/>
                        <a14:backgroundMark x1="33274" y1="29175" x2="33274" y2="29175"/>
                        <a14:backgroundMark x1="33274" y1="29175" x2="35242" y2="28541"/>
                        <a14:backgroundMark x1="35907" y1="24947" x2="37567" y2="22833"/>
                        <a14:backgroundMark x1="35740" y1="25159" x2="35907" y2="24947"/>
                        <a14:backgroundMark x1="35408" y1="25581" x2="35740" y2="25159"/>
                        <a14:backgroundMark x1="34909" y1="26216" x2="35408" y2="25581"/>
                        <a14:backgroundMark x1="32916" y1="28753" x2="33924" y2="27470"/>
                        <a14:backgroundMark x1="26118" y1="37421" x2="26118" y2="37421"/>
                        <a14:backgroundMark x1="26118" y1="37421" x2="26118" y2="36575"/>
                        <a14:backgroundMark x1="26655" y1="37209" x2="25581" y2="376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890" t="14551" r="27788" b="45090"/>
          <a:stretch/>
        </p:blipFill>
        <p:spPr>
          <a:xfrm>
            <a:off x="2492318" y="872171"/>
            <a:ext cx="2626469" cy="1818556"/>
          </a:xfrm>
          <a:prstGeom prst="rect">
            <a:avLst/>
          </a:prstGeom>
        </p:spPr>
      </p:pic>
      <p:pic>
        <p:nvPicPr>
          <p:cNvPr id="3" name="הכיפה בעצים">
            <a:extLst>
              <a:ext uri="{FF2B5EF4-FFF2-40B4-BE49-F238E27FC236}">
                <a16:creationId xmlns:a16="http://schemas.microsoft.com/office/drawing/2014/main" id="{58E851B7-1673-3C9B-06B7-CB464C1BA79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backgroundMark x1="42218" y1="26216" x2="42218" y2="26216"/>
                        <a14:backgroundMark x1="53488" y1="18605" x2="53488" y2="18605"/>
                        <a14:backgroundMark x1="48837" y1="17336" x2="54919" y2="16913"/>
                        <a14:backgroundMark x1="46333" y1="17336" x2="46333" y2="17336"/>
                        <a14:backgroundMark x1="45438" y1="17336" x2="45438" y2="17336"/>
                        <a14:backgroundMark x1="45438" y1="17336" x2="44186" y2="16702"/>
                        <a14:backgroundMark x1="30590" y1="28964" x2="27013" y2="42706"/>
                        <a14:backgroundMark x1="27013" y1="42706" x2="27728" y2="50740"/>
                        <a14:backgroundMark x1="31764" y1="29281" x2="32379" y2="30444"/>
                        <a14:backgroundMark x1="33631" y1="23679" x2="33631" y2="23679"/>
                        <a14:backgroundMark x1="33810" y1="22833" x2="33810" y2="22833"/>
                        <a14:backgroundMark x1="33989" y1="22410" x2="33989" y2="22410"/>
                        <a14:backgroundMark x1="34168" y1="21987" x2="34168" y2="21987"/>
                        <a14:backgroundMark x1="32379" y1="25159" x2="30769" y2="28541"/>
                        <a14:backgroundMark x1="32737" y1="24313" x2="31306" y2="27484"/>
                        <a14:backgroundMark x1="33095" y1="23890" x2="31664" y2="27061"/>
                        <a14:backgroundMark x1="41682" y1="51797" x2="41682" y2="54968"/>
                        <a14:backgroundMark x1="43470" y1="51797" x2="44186" y2="54123"/>
                        <a14:backgroundMark x1="38462" y1="51586" x2="44365" y2="53066"/>
                        <a14:backgroundMark x1="41503" y1="33404" x2="41503" y2="33404"/>
                        <a14:backgroundMark x1="34347" y1="19239" x2="49374" y2="32347"/>
                        <a14:backgroundMark x1="66726" y1="23890" x2="64222" y2="56871"/>
                        <a14:backgroundMark x1="64222" y1="56871" x2="62254" y2="61945"/>
                        <a14:backgroundMark x1="58855" y1="52220" x2="52773" y2="58351"/>
                        <a14:backgroundMark x1="59213" y1="32347" x2="61002" y2="36575"/>
                        <a14:backgroundMark x1="35599" y1="35729" x2="46154" y2="35518"/>
                        <a14:backgroundMark x1="46154" y1="35518" x2="47943" y2="35729"/>
                        <a14:backgroundMark x1="31306" y1="39535" x2="41682" y2="39535"/>
                        <a14:backgroundMark x1="41682" y1="39535" x2="52415" y2="39323"/>
                        <a14:backgroundMark x1="52415" y1="39323" x2="54204" y2="39323"/>
                        <a14:backgroundMark x1="71020" y1="35518" x2="72093" y2="57082"/>
                        <a14:backgroundMark x1="37030" y1="41649" x2="45259" y2="41438"/>
                        <a14:backgroundMark x1="37925" y1="42495" x2="45438" y2="42495"/>
                        <a14:backgroundMark x1="39177" y1="43552" x2="44902" y2="43129"/>
                        <a14:backgroundMark x1="37925" y1="45455" x2="44902" y2="44397"/>
                        <a14:backgroundMark x1="49732" y1="61311" x2="52057" y2="55603"/>
                        <a14:backgroundMark x1="35063" y1="15645" x2="47227" y2="20507"/>
                        <a14:backgroundMark x1="47227" y1="20507" x2="48658" y2="2198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067" t="43277" r="43714" b="47568"/>
          <a:stretch/>
        </p:blipFill>
        <p:spPr>
          <a:xfrm>
            <a:off x="2805513" y="2169268"/>
            <a:ext cx="1449422" cy="412500"/>
          </a:xfrm>
          <a:prstGeom prst="rect">
            <a:avLst/>
          </a:prstGeom>
        </p:spPr>
      </p:pic>
      <p:pic>
        <p:nvPicPr>
          <p:cNvPr id="15" name="עץ גדול">
            <a:extLst>
              <a:ext uri="{FF2B5EF4-FFF2-40B4-BE49-F238E27FC236}">
                <a16:creationId xmlns:a16="http://schemas.microsoft.com/office/drawing/2014/main" id="{DEF94FA3-114D-4338-6896-EB67BF6BC2C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34884" y1="24101" x2="34744" y2="24845"/>
                        <a14:foregroundMark x1="34526" y1="23467" x2="34526" y2="23467"/>
                        <a14:foregroundMark x1="34616" y1="21987" x2="35242" y2="21142"/>
                        <a14:foregroundMark x1="34302" y1="22410" x2="34616" y2="21987"/>
                        <a14:foregroundMark x1="33989" y1="22833" x2="34302" y2="22410"/>
                        <a14:backgroundMark x1="42218" y1="26216" x2="42218" y2="26216"/>
                        <a14:backgroundMark x1="53488" y1="18605" x2="53488" y2="18605"/>
                        <a14:backgroundMark x1="48837" y1="17336" x2="54919" y2="16913"/>
                        <a14:backgroundMark x1="46333" y1="17336" x2="46333" y2="17336"/>
                        <a14:backgroundMark x1="45438" y1="17336" x2="45438" y2="17336"/>
                        <a14:backgroundMark x1="45438" y1="17336" x2="44186" y2="16702"/>
                        <a14:backgroundMark x1="30590" y1="28964" x2="27013" y2="42706"/>
                        <a14:backgroundMark x1="27013" y1="42706" x2="27728" y2="50740"/>
                        <a14:backgroundMark x1="31764" y1="29281" x2="32379" y2="30444"/>
                        <a14:backgroundMark x1="33631" y1="23679" x2="33631" y2="23679"/>
                        <a14:backgroundMark x1="33810" y1="22833" x2="33810" y2="22833"/>
                        <a14:backgroundMark x1="33989" y1="22410" x2="33989" y2="22410"/>
                        <a14:backgroundMark x1="34168" y1="21987" x2="34168" y2="21987"/>
                        <a14:backgroundMark x1="32379" y1="25159" x2="30769" y2="28541"/>
                        <a14:backgroundMark x1="32737" y1="24313" x2="31306" y2="27484"/>
                        <a14:backgroundMark x1="33095" y1="23890" x2="31664" y2="27061"/>
                        <a14:backgroundMark x1="41682" y1="51797" x2="41682" y2="54968"/>
                        <a14:backgroundMark x1="43470" y1="51797" x2="44186" y2="54123"/>
                        <a14:backgroundMark x1="38462" y1="51586" x2="44365" y2="53066"/>
                        <a14:backgroundMark x1="40429" y1="48414" x2="48479" y2="50529"/>
                        <a14:backgroundMark x1="35778" y1="50529" x2="50089" y2="46723"/>
                        <a14:backgroundMark x1="48301" y1="26850" x2="47048" y2="35307"/>
                        <a14:backgroundMark x1="42934" y1="27696" x2="46333" y2="34884"/>
                        <a14:backgroundMark x1="40966" y1="28753" x2="40966" y2="28753"/>
                        <a14:backgroundMark x1="61002" y1="17970" x2="70304" y2="48626"/>
                        <a14:backgroundMark x1="66369" y1="15856" x2="71556" y2="66385"/>
                        <a14:backgroundMark x1="71556" y1="66385" x2="71914" y2="66808"/>
                        <a14:backgroundMark x1="61002" y1="31078" x2="62433" y2="38689"/>
                        <a14:backgroundMark x1="60644" y1="53700" x2="63506" y2="57082"/>
                        <a14:backgroundMark x1="54919" y1="54757" x2="59392" y2="5496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067" t="12072" r="43714" b="47568"/>
          <a:stretch/>
        </p:blipFill>
        <p:spPr>
          <a:xfrm>
            <a:off x="2805513" y="763209"/>
            <a:ext cx="1449422" cy="1818556"/>
          </a:xfrm>
          <a:prstGeom prst="rect">
            <a:avLst/>
          </a:prstGeom>
        </p:spPr>
      </p:pic>
      <p:pic>
        <p:nvPicPr>
          <p:cNvPr id="16" name="עץ קטן">
            <a:extLst>
              <a:ext uri="{FF2B5EF4-FFF2-40B4-BE49-F238E27FC236}">
                <a16:creationId xmlns:a16="http://schemas.microsoft.com/office/drawing/2014/main" id="{7CD6C6EF-F170-0ACB-537A-BCD19700F2F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6154" y1="30444" x2="47585" y2="30867"/>
                        <a14:foregroundMark x1="43695" y1="40820" x2="43113" y2="42918"/>
                        <a14:foregroundMark x1="45047" y1="35941" x2="44759" y2="36980"/>
                        <a14:foregroundMark x1="46512" y1="30655" x2="45047" y2="35941"/>
                        <a14:foregroundMark x1="43113" y1="42918" x2="43113" y2="43552"/>
                        <a14:foregroundMark x1="42934" y1="26427" x2="42784" y2="27672"/>
                        <a14:foregroundMark x1="48301" y1="30655" x2="48122" y2="26638"/>
                        <a14:foregroundMark x1="39893" y1="29175" x2="41503" y2="28541"/>
                        <a14:foregroundMark x1="40787" y1="27907" x2="40787" y2="27907"/>
                        <a14:foregroundMark x1="48837" y1="26850" x2="47585" y2="27484"/>
                        <a14:foregroundMark x1="47585" y1="30655" x2="47406" y2="31501"/>
                        <a14:foregroundMark x1="45438" y1="26216" x2="45438" y2="26216"/>
                        <a14:backgroundMark x1="53488" y1="18605" x2="53488" y2="18605"/>
                        <a14:backgroundMark x1="48837" y1="17336" x2="54919" y2="16913"/>
                        <a14:backgroundMark x1="46333" y1="17336" x2="46333" y2="17336"/>
                        <a14:backgroundMark x1="45438" y1="17336" x2="45438" y2="17336"/>
                        <a14:backgroundMark x1="45438" y1="17336" x2="44186" y2="16702"/>
                        <a14:backgroundMark x1="30590" y1="28964" x2="27013" y2="42706"/>
                        <a14:backgroundMark x1="27013" y1="42706" x2="27728" y2="50740"/>
                        <a14:backgroundMark x1="31764" y1="29281" x2="32379" y2="30444"/>
                        <a14:backgroundMark x1="33631" y1="23679" x2="33631" y2="23679"/>
                        <a14:backgroundMark x1="33810" y1="22833" x2="33810" y2="22833"/>
                        <a14:backgroundMark x1="33989" y1="22410" x2="33989" y2="22410"/>
                        <a14:backgroundMark x1="34168" y1="21987" x2="34168" y2="21987"/>
                        <a14:backgroundMark x1="32379" y1="25159" x2="30769" y2="28541"/>
                        <a14:backgroundMark x1="32737" y1="24313" x2="31306" y2="27484"/>
                        <a14:backgroundMark x1="33095" y1="23890" x2="31664" y2="27061"/>
                        <a14:backgroundMark x1="41682" y1="51797" x2="41682" y2="54968"/>
                        <a14:backgroundMark x1="43470" y1="51797" x2="44186" y2="54123"/>
                        <a14:backgroundMark x1="38462" y1="51586" x2="44365" y2="53066"/>
                        <a14:backgroundMark x1="40429" y1="48414" x2="48479" y2="50529"/>
                        <a14:backgroundMark x1="35778" y1="50529" x2="50089" y2="46723"/>
                        <a14:backgroundMark x1="61002" y1="17970" x2="70304" y2="48626"/>
                        <a14:backgroundMark x1="66369" y1="15856" x2="71556" y2="66385"/>
                        <a14:backgroundMark x1="71556" y1="66385" x2="71914" y2="66808"/>
                        <a14:backgroundMark x1="61002" y1="31078" x2="62433" y2="38689"/>
                        <a14:backgroundMark x1="60644" y1="53700" x2="63506" y2="57082"/>
                        <a14:backgroundMark x1="54919" y1="54757" x2="59392" y2="54968"/>
                        <a14:backgroundMark x1="37388" y1="18816" x2="43828" y2="20719"/>
                        <a14:backgroundMark x1="32916" y1="18605" x2="39310" y2="43374"/>
                        <a14:backgroundMark x1="63506" y1="56025" x2="67263" y2="63636"/>
                        <a14:backgroundMark x1="37388" y1="56871" x2="61360" y2="59408"/>
                        <a14:backgroundMark x1="61360" y1="59408" x2="62612" y2="60254"/>
                        <a14:backgroundMark x1="40608" y1="23044" x2="40608" y2="23044"/>
                        <a14:backgroundMark x1="40250" y1="26004" x2="40250" y2="26004"/>
                        <a14:backgroundMark x1="39535" y1="28753" x2="39535" y2="28753"/>
                        <a14:backgroundMark x1="39356" y1="26850" x2="41151" y2="26361"/>
                        <a14:backgroundMark x1="41860" y1="21776" x2="44544" y2="24947"/>
                        <a14:backgroundMark x1="40154" y1="27907" x2="38998" y2="29175"/>
                        <a14:backgroundMark x1="40754" y1="27249" x2="40154" y2="27907"/>
                        <a14:backgroundMark x1="42218" y1="24736" x2="42218" y2="24736"/>
                        <a14:backgroundMark x1="42218" y1="25793" x2="42218" y2="25793"/>
                        <a14:backgroundMark x1="42039" y1="26216" x2="42039" y2="26216"/>
                        <a14:backgroundMark x1="43113" y1="26427" x2="43113" y2="26427"/>
                        <a14:backgroundMark x1="44723" y1="36998" x2="45796" y2="39746"/>
                        <a14:backgroundMark x1="45259" y1="35941" x2="45259" y2="3594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067" t="12072" r="43714" b="47568"/>
          <a:stretch/>
        </p:blipFill>
        <p:spPr>
          <a:xfrm>
            <a:off x="2833097" y="763209"/>
            <a:ext cx="1449422" cy="1818556"/>
          </a:xfrm>
          <a:prstGeom prst="rect">
            <a:avLst/>
          </a:prstGeom>
        </p:spPr>
      </p:pic>
      <p:pic>
        <p:nvPicPr>
          <p:cNvPr id="28" name="יונה">
            <a:extLst>
              <a:ext uri="{FF2B5EF4-FFF2-40B4-BE49-F238E27FC236}">
                <a16:creationId xmlns:a16="http://schemas.microsoft.com/office/drawing/2014/main" id="{7B9D039C-1984-573D-4AC3-669E0D5CC9F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59034" y1="54123" x2="59034" y2="54123"/>
                        <a14:foregroundMark x1="60286" y1="33827" x2="60286" y2="33827"/>
                        <a14:foregroundMark x1="63685" y1="33615" x2="63685" y2="33615"/>
                        <a14:backgroundMark x1="42218" y1="26216" x2="42218" y2="2621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4736" t="29596" r="34597" b="62102"/>
          <a:stretch/>
        </p:blipFill>
        <p:spPr>
          <a:xfrm>
            <a:off x="4199012" y="1536394"/>
            <a:ext cx="568036" cy="374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645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75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75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250"/>
                            </p:stCondLst>
                            <p:childTnLst>
                              <p:par>
                                <p:cTn id="33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750"/>
                            </p:stCondLst>
                            <p:childTnLst>
                              <p:par>
                                <p:cTn id="3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729AA1-5F36-53F0-CAC8-57C62118CC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oliday">
            <a:extLst>
              <a:ext uri="{FF2B5EF4-FFF2-40B4-BE49-F238E27FC236}">
                <a16:creationId xmlns:a16="http://schemas.microsoft.com/office/drawing/2014/main" id="{45C53D65-E796-1132-EFCA-2A0A960A8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86" t="81827" r="29171" b="12063"/>
          <a:stretch/>
        </p:blipFill>
        <p:spPr>
          <a:xfrm>
            <a:off x="2936801" y="3889266"/>
            <a:ext cx="2084438" cy="275304"/>
          </a:xfrm>
          <a:prstGeom prst="rect">
            <a:avLst/>
          </a:prstGeom>
        </p:spPr>
      </p:pic>
      <p:pic>
        <p:nvPicPr>
          <p:cNvPr id="6" name="vacation">
            <a:extLst>
              <a:ext uri="{FF2B5EF4-FFF2-40B4-BE49-F238E27FC236}">
                <a16:creationId xmlns:a16="http://schemas.microsoft.com/office/drawing/2014/main" id="{F2E67DC5-CCA0-A409-917D-5305A59053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94" t="65461" r="11744" b="20137"/>
          <a:stretch/>
        </p:blipFill>
        <p:spPr>
          <a:xfrm>
            <a:off x="1919161" y="3181117"/>
            <a:ext cx="4119716" cy="648929"/>
          </a:xfrm>
          <a:prstGeom prst="rect">
            <a:avLst/>
          </a:prstGeom>
        </p:spPr>
      </p:pic>
      <p:pic>
        <p:nvPicPr>
          <p:cNvPr id="9" name="הגל הארוך">
            <a:extLst>
              <a:ext uri="{FF2B5EF4-FFF2-40B4-BE49-F238E27FC236}">
                <a16:creationId xmlns:a16="http://schemas.microsoft.com/office/drawing/2014/main" id="{66B0FCF8-37E5-66BB-7C73-A182DFAF24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63685" y1="33615" x2="63685" y2="33615"/>
                        <a14:foregroundMark x1="72093" y1="44609" x2="72093" y2="44609"/>
                        <a14:backgroundMark x1="42218" y1="26216" x2="42218" y2="26216"/>
                        <a14:backgroundMark x1="28265" y1="36152" x2="28265" y2="50317"/>
                        <a14:backgroundMark x1="28623" y1="34884" x2="28623" y2="34884"/>
                        <a14:backgroundMark x1="69767" y1="36152" x2="69767" y2="36152"/>
                        <a14:backgroundMark x1="69946" y1="36152" x2="71020" y2="37632"/>
                        <a14:backgroundMark x1="68873" y1="34461" x2="71556" y2="34884"/>
                        <a14:backgroundMark x1="44007" y1="46934" x2="44007" y2="46934"/>
                        <a14:backgroundMark x1="44007" y1="46934" x2="39177" y2="47569"/>
                        <a14:backgroundMark x1="38998" y1="41015" x2="37925" y2="30444"/>
                        <a14:backgroundMark x1="45975" y1="34461" x2="56172" y2="34461"/>
                        <a14:backgroundMark x1="56172" y1="34461" x2="62254" y2="34249"/>
                        <a14:backgroundMark x1="40250" y1="34249" x2="45259" y2="35518"/>
                        <a14:backgroundMark x1="28086" y1="34461" x2="30590" y2="34884"/>
                        <a14:backgroundMark x1="52952" y1="54334" x2="52952" y2="54334"/>
                        <a14:backgroundMark x1="52952" y1="54334" x2="59571" y2="54334"/>
                        <a14:backgroundMark x1="40250" y1="53277" x2="50984" y2="54757"/>
                        <a14:backgroundMark x1="28623" y1="54968" x2="38104" y2="52854"/>
                        <a14:backgroundMark x1="38104" y1="52854" x2="38104" y2="52854"/>
                        <a14:backgroundMark x1="27907" y1="55391" x2="27728" y2="5623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814" t="34283" b="34970"/>
          <a:stretch/>
        </p:blipFill>
        <p:spPr>
          <a:xfrm>
            <a:off x="2590116" y="1769276"/>
            <a:ext cx="4003808" cy="1385453"/>
          </a:xfrm>
          <a:prstGeom prst="rect">
            <a:avLst/>
          </a:prstGeom>
        </p:spPr>
      </p:pic>
      <p:pic>
        <p:nvPicPr>
          <p:cNvPr id="11" name="הגל הקטן">
            <a:extLst>
              <a:ext uri="{FF2B5EF4-FFF2-40B4-BE49-F238E27FC236}">
                <a16:creationId xmlns:a16="http://schemas.microsoft.com/office/drawing/2014/main" id="{BFB70F0D-B195-88B0-8615-4304F1D5F5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59034" y1="54123" x2="59034" y2="54123"/>
                        <a14:foregroundMark x1="63685" y1="33615" x2="63685" y2="33615"/>
                        <a14:foregroundMark x1="34347" y1="53066" x2="34347" y2="53066"/>
                        <a14:foregroundMark x1="31127" y1="53911" x2="31127" y2="53911"/>
                        <a14:foregroundMark x1="29517" y1="54757" x2="29517" y2="54757"/>
                        <a14:foregroundMark x1="28265" y1="55603" x2="28265" y2="55603"/>
                        <a14:foregroundMark x1="27907" y1="55603" x2="27907" y2="55603"/>
                        <a14:backgroundMark x1="42218" y1="26216" x2="42218" y2="26216"/>
                        <a14:backgroundMark x1="28265" y1="36152" x2="28265" y2="50317"/>
                        <a14:backgroundMark x1="28623" y1="34884" x2="28623" y2="34884"/>
                        <a14:backgroundMark x1="69767" y1="36152" x2="69767" y2="36152"/>
                        <a14:backgroundMark x1="69946" y1="36152" x2="71020" y2="37632"/>
                        <a14:backgroundMark x1="68873" y1="34461" x2="71556" y2="34884"/>
                        <a14:backgroundMark x1="44007" y1="46934" x2="44007" y2="46934"/>
                        <a14:backgroundMark x1="44007" y1="46934" x2="39177" y2="47569"/>
                        <a14:backgroundMark x1="38998" y1="41015" x2="37925" y2="30444"/>
                        <a14:backgroundMark x1="45975" y1="34461" x2="56172" y2="34461"/>
                        <a14:backgroundMark x1="56172" y1="34461" x2="62254" y2="34249"/>
                        <a14:backgroundMark x1="40250" y1="34249" x2="45259" y2="35518"/>
                        <a14:backgroundMark x1="28086" y1="34461" x2="30590" y2="34884"/>
                        <a14:backgroundMark x1="72451" y1="46723" x2="72451" y2="46723"/>
                        <a14:backgroundMark x1="72451" y1="46723" x2="71914" y2="52431"/>
                        <a14:backgroundMark x1="69767" y1="41015" x2="72630" y2="4947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814" t="34283" r="28432" b="34970"/>
          <a:stretch/>
        </p:blipFill>
        <p:spPr>
          <a:xfrm>
            <a:off x="2599590" y="1749819"/>
            <a:ext cx="2489753" cy="1385453"/>
          </a:xfrm>
          <a:prstGeom prst="rect">
            <a:avLst/>
          </a:prstGeom>
        </p:spPr>
      </p:pic>
      <p:pic>
        <p:nvPicPr>
          <p:cNvPr id="14" name="מסגרת">
            <a:extLst>
              <a:ext uri="{FF2B5EF4-FFF2-40B4-BE49-F238E27FC236}">
                <a16:creationId xmlns:a16="http://schemas.microsoft.com/office/drawing/2014/main" id="{E78EDE36-789C-CF5E-530A-41216EE6F1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7191" y1="36786" x2="27191" y2="36786"/>
                        <a14:foregroundMark x1="57066" y1="19239" x2="57066" y2="19239"/>
                        <a14:foregroundMark x1="45081" y1="17336" x2="45081" y2="17336"/>
                        <a14:foregroundMark x1="32558" y1="26216" x2="32558" y2="26216"/>
                        <a14:foregroundMark x1="32737" y1="25581" x2="32737" y2="25581"/>
                        <a14:foregroundMark x1="32558" y1="25159" x2="32558" y2="25159"/>
                        <a14:foregroundMark x1="33810" y1="24947" x2="33810" y2="24947"/>
                        <a14:foregroundMark x1="44186" y1="17759" x2="44186" y2="17759"/>
                        <a14:foregroundMark x1="32558" y1="25159" x2="32558" y2="25159"/>
                        <a14:foregroundMark x1="32558" y1="25159" x2="32021" y2="26427"/>
                        <a14:foregroundMark x1="27370" y1="36575" x2="26476" y2="36998"/>
                        <a14:foregroundMark x1="33631" y1="24524" x2="32558" y2="25159"/>
                        <a14:backgroundMark x1="70304" y1="55603" x2="70304" y2="55603"/>
                        <a14:backgroundMark x1="70304" y1="40803" x2="67263" y2="61311"/>
                        <a14:backgroundMark x1="67263" y1="61311" x2="57245" y2="67019"/>
                        <a14:backgroundMark x1="57245" y1="67019" x2="33274" y2="56237"/>
                        <a14:backgroundMark x1="68873" y1="39535" x2="73345" y2="49049"/>
                        <a14:backgroundMark x1="73345" y1="49049" x2="72809" y2="50529"/>
                        <a14:backgroundMark x1="39535" y1="49260" x2="48837" y2="48414"/>
                        <a14:backgroundMark x1="48837" y1="48414" x2="52415" y2="48414"/>
                        <a14:backgroundMark x1="36494" y1="49471" x2="38104" y2="35941"/>
                        <a14:backgroundMark x1="38104" y1="35941" x2="48122" y2="28118"/>
                        <a14:backgroundMark x1="37209" y1="27061" x2="39177" y2="37844"/>
                        <a14:backgroundMark x1="39177" y1="37844" x2="39177" y2="37844"/>
                        <a14:backgroundMark x1="39714" y1="22410" x2="43649" y2="27907"/>
                        <a14:backgroundMark x1="38462" y1="26427" x2="46869" y2="20296"/>
                        <a14:backgroundMark x1="46869" y1="20296" x2="47764" y2="20719"/>
                        <a14:backgroundMark x1="30389" y1="22320" x2="30233" y2="22410"/>
                        <a14:backgroundMark x1="43470" y1="14799" x2="31471" y2="21698"/>
                        <a14:backgroundMark x1="46154" y1="19873" x2="45617" y2="20930"/>
                        <a14:backgroundMark x1="33274" y1="29175" x2="33274" y2="29175"/>
                        <a14:backgroundMark x1="33274" y1="29175" x2="35242" y2="28541"/>
                        <a14:backgroundMark x1="35907" y1="24947" x2="37567" y2="22833"/>
                        <a14:backgroundMark x1="35740" y1="25159" x2="35907" y2="24947"/>
                        <a14:backgroundMark x1="35408" y1="25581" x2="35740" y2="25159"/>
                        <a14:backgroundMark x1="34909" y1="26216" x2="35408" y2="25581"/>
                        <a14:backgroundMark x1="32916" y1="28753" x2="33924" y2="27470"/>
                        <a14:backgroundMark x1="26118" y1="37421" x2="26118" y2="37421"/>
                        <a14:backgroundMark x1="26118" y1="37421" x2="26118" y2="36575"/>
                        <a14:backgroundMark x1="26655" y1="37209" x2="25581" y2="376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759" t="14551" r="27788" b="45090"/>
          <a:stretch/>
        </p:blipFill>
        <p:spPr>
          <a:xfrm>
            <a:off x="3497107" y="872171"/>
            <a:ext cx="1621676" cy="1818556"/>
          </a:xfrm>
          <a:prstGeom prst="rect">
            <a:avLst/>
          </a:prstGeom>
        </p:spPr>
      </p:pic>
      <p:pic>
        <p:nvPicPr>
          <p:cNvPr id="3" name="הכיפה בעצים">
            <a:extLst>
              <a:ext uri="{FF2B5EF4-FFF2-40B4-BE49-F238E27FC236}">
                <a16:creationId xmlns:a16="http://schemas.microsoft.com/office/drawing/2014/main" id="{58E851B7-1673-3C9B-06B7-CB464C1BA79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backgroundMark x1="42218" y1="26216" x2="42218" y2="26216"/>
                        <a14:backgroundMark x1="53488" y1="18605" x2="53488" y2="18605"/>
                        <a14:backgroundMark x1="48837" y1="17336" x2="54919" y2="16913"/>
                        <a14:backgroundMark x1="46333" y1="17336" x2="46333" y2="17336"/>
                        <a14:backgroundMark x1="45438" y1="17336" x2="45438" y2="17336"/>
                        <a14:backgroundMark x1="45438" y1="17336" x2="44186" y2="16702"/>
                        <a14:backgroundMark x1="30590" y1="28964" x2="27013" y2="42706"/>
                        <a14:backgroundMark x1="27013" y1="42706" x2="27728" y2="50740"/>
                        <a14:backgroundMark x1="31764" y1="29281" x2="32379" y2="30444"/>
                        <a14:backgroundMark x1="33631" y1="23679" x2="33631" y2="23679"/>
                        <a14:backgroundMark x1="33810" y1="22833" x2="33810" y2="22833"/>
                        <a14:backgroundMark x1="33989" y1="22410" x2="33989" y2="22410"/>
                        <a14:backgroundMark x1="34168" y1="21987" x2="34168" y2="21987"/>
                        <a14:backgroundMark x1="32379" y1="25159" x2="30769" y2="28541"/>
                        <a14:backgroundMark x1="32737" y1="24313" x2="31306" y2="27484"/>
                        <a14:backgroundMark x1="33095" y1="23890" x2="31664" y2="27061"/>
                        <a14:backgroundMark x1="41682" y1="51797" x2="41682" y2="54968"/>
                        <a14:backgroundMark x1="43470" y1="51797" x2="44186" y2="54123"/>
                        <a14:backgroundMark x1="38462" y1="51586" x2="44365" y2="53066"/>
                        <a14:backgroundMark x1="41503" y1="33404" x2="41503" y2="33404"/>
                        <a14:backgroundMark x1="34347" y1="19239" x2="49374" y2="32347"/>
                        <a14:backgroundMark x1="66726" y1="23890" x2="64222" y2="56871"/>
                        <a14:backgroundMark x1="64222" y1="56871" x2="62254" y2="61945"/>
                        <a14:backgroundMark x1="58855" y1="52220" x2="52773" y2="58351"/>
                        <a14:backgroundMark x1="59213" y1="32347" x2="61002" y2="36575"/>
                        <a14:backgroundMark x1="35599" y1="35729" x2="46154" y2="35518"/>
                        <a14:backgroundMark x1="46154" y1="35518" x2="47943" y2="35729"/>
                        <a14:backgroundMark x1="31306" y1="39535" x2="41682" y2="39535"/>
                        <a14:backgroundMark x1="41682" y1="39535" x2="52415" y2="39323"/>
                        <a14:backgroundMark x1="52415" y1="39323" x2="54204" y2="39323"/>
                        <a14:backgroundMark x1="71020" y1="35518" x2="72093" y2="57082"/>
                        <a14:backgroundMark x1="37030" y1="41649" x2="45259" y2="41438"/>
                        <a14:backgroundMark x1="37925" y1="42495" x2="45438" y2="42495"/>
                        <a14:backgroundMark x1="39177" y1="43552" x2="44902" y2="43129"/>
                        <a14:backgroundMark x1="37925" y1="45455" x2="44902" y2="44397"/>
                        <a14:backgroundMark x1="49732" y1="61311" x2="52057" y2="55603"/>
                        <a14:backgroundMark x1="35063" y1="15645" x2="47227" y2="20507"/>
                        <a14:backgroundMark x1="47227" y1="20507" x2="48658" y2="2198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067" t="43277" r="43714" b="47568"/>
          <a:stretch/>
        </p:blipFill>
        <p:spPr>
          <a:xfrm>
            <a:off x="2805513" y="2169268"/>
            <a:ext cx="1449422" cy="412500"/>
          </a:xfrm>
          <a:prstGeom prst="rect">
            <a:avLst/>
          </a:prstGeom>
        </p:spPr>
      </p:pic>
      <p:pic>
        <p:nvPicPr>
          <p:cNvPr id="15" name="עץ גדול">
            <a:extLst>
              <a:ext uri="{FF2B5EF4-FFF2-40B4-BE49-F238E27FC236}">
                <a16:creationId xmlns:a16="http://schemas.microsoft.com/office/drawing/2014/main" id="{DEF94FA3-114D-4338-6896-EB67BF6BC2C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34884" y1="24101" x2="34744" y2="24845"/>
                        <a14:foregroundMark x1="34526" y1="23467" x2="34526" y2="23467"/>
                        <a14:foregroundMark x1="34616" y1="21987" x2="35242" y2="21142"/>
                        <a14:foregroundMark x1="34302" y1="22410" x2="34616" y2="21987"/>
                        <a14:foregroundMark x1="33989" y1="22833" x2="34302" y2="22410"/>
                        <a14:backgroundMark x1="42218" y1="26216" x2="42218" y2="26216"/>
                        <a14:backgroundMark x1="53488" y1="18605" x2="53488" y2="18605"/>
                        <a14:backgroundMark x1="48837" y1="17336" x2="54919" y2="16913"/>
                        <a14:backgroundMark x1="46333" y1="17336" x2="46333" y2="17336"/>
                        <a14:backgroundMark x1="45438" y1="17336" x2="45438" y2="17336"/>
                        <a14:backgroundMark x1="45438" y1="17336" x2="44186" y2="16702"/>
                        <a14:backgroundMark x1="30590" y1="28964" x2="27013" y2="42706"/>
                        <a14:backgroundMark x1="27013" y1="42706" x2="27728" y2="50740"/>
                        <a14:backgroundMark x1="31764" y1="29281" x2="32379" y2="30444"/>
                        <a14:backgroundMark x1="33631" y1="23679" x2="33631" y2="23679"/>
                        <a14:backgroundMark x1="33810" y1="22833" x2="33810" y2="22833"/>
                        <a14:backgroundMark x1="33989" y1="22410" x2="33989" y2="22410"/>
                        <a14:backgroundMark x1="34168" y1="21987" x2="34168" y2="21987"/>
                        <a14:backgroundMark x1="32379" y1="25159" x2="30769" y2="28541"/>
                        <a14:backgroundMark x1="32737" y1="24313" x2="31306" y2="27484"/>
                        <a14:backgroundMark x1="33095" y1="23890" x2="31664" y2="27061"/>
                        <a14:backgroundMark x1="41682" y1="51797" x2="41682" y2="54968"/>
                        <a14:backgroundMark x1="43470" y1="51797" x2="44186" y2="54123"/>
                        <a14:backgroundMark x1="38462" y1="51586" x2="44365" y2="53066"/>
                        <a14:backgroundMark x1="40429" y1="48414" x2="48479" y2="50529"/>
                        <a14:backgroundMark x1="35778" y1="50529" x2="50089" y2="46723"/>
                        <a14:backgroundMark x1="48301" y1="26850" x2="47048" y2="35307"/>
                        <a14:backgroundMark x1="42934" y1="27696" x2="46333" y2="34884"/>
                        <a14:backgroundMark x1="40966" y1="28753" x2="40966" y2="28753"/>
                        <a14:backgroundMark x1="61002" y1="17970" x2="70304" y2="48626"/>
                        <a14:backgroundMark x1="66369" y1="15856" x2="71556" y2="66385"/>
                        <a14:backgroundMark x1="71556" y1="66385" x2="71914" y2="66808"/>
                        <a14:backgroundMark x1="61002" y1="31078" x2="62433" y2="38689"/>
                        <a14:backgroundMark x1="60644" y1="53700" x2="63506" y2="57082"/>
                        <a14:backgroundMark x1="54919" y1="54757" x2="59392" y2="5496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067" t="12072" r="43714" b="47568"/>
          <a:stretch/>
        </p:blipFill>
        <p:spPr>
          <a:xfrm>
            <a:off x="2805513" y="763209"/>
            <a:ext cx="1449422" cy="1818556"/>
          </a:xfrm>
          <a:prstGeom prst="rect">
            <a:avLst/>
          </a:prstGeom>
        </p:spPr>
      </p:pic>
      <p:pic>
        <p:nvPicPr>
          <p:cNvPr id="16" name="עץ קטן">
            <a:extLst>
              <a:ext uri="{FF2B5EF4-FFF2-40B4-BE49-F238E27FC236}">
                <a16:creationId xmlns:a16="http://schemas.microsoft.com/office/drawing/2014/main" id="{7CD6C6EF-F170-0ACB-537A-BCD19700F2F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6154" y1="30444" x2="47585" y2="30867"/>
                        <a14:foregroundMark x1="43695" y1="40820" x2="43113" y2="42918"/>
                        <a14:foregroundMark x1="45047" y1="35941" x2="44759" y2="36980"/>
                        <a14:foregroundMark x1="46512" y1="30655" x2="45047" y2="35941"/>
                        <a14:foregroundMark x1="43113" y1="42918" x2="43113" y2="43552"/>
                        <a14:foregroundMark x1="42934" y1="26427" x2="42784" y2="27672"/>
                        <a14:foregroundMark x1="48301" y1="30655" x2="48122" y2="26638"/>
                        <a14:foregroundMark x1="39893" y1="29175" x2="41503" y2="28541"/>
                        <a14:foregroundMark x1="40787" y1="27907" x2="40787" y2="27907"/>
                        <a14:foregroundMark x1="48837" y1="26850" x2="47585" y2="27484"/>
                        <a14:foregroundMark x1="47585" y1="30655" x2="47406" y2="31501"/>
                        <a14:foregroundMark x1="45438" y1="26216" x2="45438" y2="26216"/>
                        <a14:backgroundMark x1="53488" y1="18605" x2="53488" y2="18605"/>
                        <a14:backgroundMark x1="48837" y1="17336" x2="54919" y2="16913"/>
                        <a14:backgroundMark x1="46333" y1="17336" x2="46333" y2="17336"/>
                        <a14:backgroundMark x1="45438" y1="17336" x2="45438" y2="17336"/>
                        <a14:backgroundMark x1="45438" y1="17336" x2="44186" y2="16702"/>
                        <a14:backgroundMark x1="30590" y1="28964" x2="27013" y2="42706"/>
                        <a14:backgroundMark x1="27013" y1="42706" x2="27728" y2="50740"/>
                        <a14:backgroundMark x1="31764" y1="29281" x2="32379" y2="30444"/>
                        <a14:backgroundMark x1="33631" y1="23679" x2="33631" y2="23679"/>
                        <a14:backgroundMark x1="33810" y1="22833" x2="33810" y2="22833"/>
                        <a14:backgroundMark x1="33989" y1="22410" x2="33989" y2="22410"/>
                        <a14:backgroundMark x1="34168" y1="21987" x2="34168" y2="21987"/>
                        <a14:backgroundMark x1="32379" y1="25159" x2="30769" y2="28541"/>
                        <a14:backgroundMark x1="32737" y1="24313" x2="31306" y2="27484"/>
                        <a14:backgroundMark x1="33095" y1="23890" x2="31664" y2="27061"/>
                        <a14:backgroundMark x1="41682" y1="51797" x2="41682" y2="54968"/>
                        <a14:backgroundMark x1="43470" y1="51797" x2="44186" y2="54123"/>
                        <a14:backgroundMark x1="38462" y1="51586" x2="44365" y2="53066"/>
                        <a14:backgroundMark x1="40429" y1="48414" x2="48479" y2="50529"/>
                        <a14:backgroundMark x1="35778" y1="50529" x2="50089" y2="46723"/>
                        <a14:backgroundMark x1="61002" y1="17970" x2="70304" y2="48626"/>
                        <a14:backgroundMark x1="66369" y1="15856" x2="71556" y2="66385"/>
                        <a14:backgroundMark x1="71556" y1="66385" x2="71914" y2="66808"/>
                        <a14:backgroundMark x1="61002" y1="31078" x2="62433" y2="38689"/>
                        <a14:backgroundMark x1="60644" y1="53700" x2="63506" y2="57082"/>
                        <a14:backgroundMark x1="54919" y1="54757" x2="59392" y2="54968"/>
                        <a14:backgroundMark x1="37388" y1="18816" x2="43828" y2="20719"/>
                        <a14:backgroundMark x1="32916" y1="18605" x2="39310" y2="43374"/>
                        <a14:backgroundMark x1="63506" y1="56025" x2="67263" y2="63636"/>
                        <a14:backgroundMark x1="37388" y1="56871" x2="61360" y2="59408"/>
                        <a14:backgroundMark x1="61360" y1="59408" x2="62612" y2="60254"/>
                        <a14:backgroundMark x1="40608" y1="23044" x2="40608" y2="23044"/>
                        <a14:backgroundMark x1="40250" y1="26004" x2="40250" y2="26004"/>
                        <a14:backgroundMark x1="39535" y1="28753" x2="39535" y2="28753"/>
                        <a14:backgroundMark x1="39356" y1="26850" x2="41151" y2="26361"/>
                        <a14:backgroundMark x1="41860" y1="21776" x2="44544" y2="24947"/>
                        <a14:backgroundMark x1="40154" y1="27907" x2="38998" y2="29175"/>
                        <a14:backgroundMark x1="40754" y1="27249" x2="40154" y2="27907"/>
                        <a14:backgroundMark x1="42218" y1="24736" x2="42218" y2="24736"/>
                        <a14:backgroundMark x1="42218" y1="25793" x2="42218" y2="25793"/>
                        <a14:backgroundMark x1="42039" y1="26216" x2="42039" y2="26216"/>
                        <a14:backgroundMark x1="43113" y1="26427" x2="43113" y2="26427"/>
                        <a14:backgroundMark x1="44723" y1="36998" x2="45796" y2="39746"/>
                        <a14:backgroundMark x1="45259" y1="35941" x2="45259" y2="3594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067" t="12072" r="43714" b="47568"/>
          <a:stretch/>
        </p:blipFill>
        <p:spPr>
          <a:xfrm>
            <a:off x="2833097" y="763209"/>
            <a:ext cx="1449422" cy="1818556"/>
          </a:xfrm>
          <a:prstGeom prst="rect">
            <a:avLst/>
          </a:prstGeom>
        </p:spPr>
      </p:pic>
      <p:pic>
        <p:nvPicPr>
          <p:cNvPr id="28" name="יונה">
            <a:extLst>
              <a:ext uri="{FF2B5EF4-FFF2-40B4-BE49-F238E27FC236}">
                <a16:creationId xmlns:a16="http://schemas.microsoft.com/office/drawing/2014/main" id="{7B9D039C-1984-573D-4AC3-669E0D5CC9F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59034" y1="54123" x2="59034" y2="54123"/>
                        <a14:foregroundMark x1="60286" y1="33827" x2="60286" y2="33827"/>
                        <a14:foregroundMark x1="63685" y1="33615" x2="63685" y2="33615"/>
                        <a14:backgroundMark x1="42218" y1="26216" x2="42218" y2="2621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4736" t="29596" r="34597" b="62102"/>
          <a:stretch/>
        </p:blipFill>
        <p:spPr>
          <a:xfrm>
            <a:off x="4199012" y="1536394"/>
            <a:ext cx="568036" cy="374072"/>
          </a:xfrm>
          <a:prstGeom prst="rect">
            <a:avLst/>
          </a:prstGeom>
        </p:spPr>
      </p:pic>
      <p:pic>
        <p:nvPicPr>
          <p:cNvPr id="2" name="מסגרת">
            <a:extLst>
              <a:ext uri="{FF2B5EF4-FFF2-40B4-BE49-F238E27FC236}">
                <a16:creationId xmlns:a16="http://schemas.microsoft.com/office/drawing/2014/main" id="{4B168AC0-D348-34FF-BAA8-9E462BF83ED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7191" y1="36786" x2="27191" y2="36786"/>
                        <a14:foregroundMark x1="57066" y1="19239" x2="57066" y2="19239"/>
                        <a14:foregroundMark x1="45081" y1="17336" x2="45081" y2="17336"/>
                        <a14:foregroundMark x1="32558" y1="26216" x2="32558" y2="26216"/>
                        <a14:foregroundMark x1="32737" y1="25581" x2="32737" y2="25581"/>
                        <a14:foregroundMark x1="32558" y1="25159" x2="32558" y2="25159"/>
                        <a14:foregroundMark x1="33810" y1="24947" x2="33810" y2="24947"/>
                        <a14:foregroundMark x1="44186" y1="17759" x2="44186" y2="17759"/>
                        <a14:foregroundMark x1="32558" y1="25159" x2="32558" y2="25159"/>
                        <a14:foregroundMark x1="32558" y1="25159" x2="32021" y2="26427"/>
                        <a14:foregroundMark x1="27370" y1="36575" x2="26476" y2="36998"/>
                        <a14:foregroundMark x1="33631" y1="24524" x2="32558" y2="25159"/>
                        <a14:backgroundMark x1="70304" y1="55603" x2="70304" y2="55603"/>
                        <a14:backgroundMark x1="70304" y1="40803" x2="67263" y2="61311"/>
                        <a14:backgroundMark x1="67263" y1="61311" x2="57245" y2="67019"/>
                        <a14:backgroundMark x1="57245" y1="67019" x2="33274" y2="56237"/>
                        <a14:backgroundMark x1="68873" y1="39535" x2="73345" y2="49049"/>
                        <a14:backgroundMark x1="73345" y1="49049" x2="72809" y2="50529"/>
                        <a14:backgroundMark x1="39535" y1="49260" x2="48837" y2="48414"/>
                        <a14:backgroundMark x1="48837" y1="48414" x2="52415" y2="48414"/>
                        <a14:backgroundMark x1="36494" y1="49471" x2="38104" y2="35941"/>
                        <a14:backgroundMark x1="38104" y1="35941" x2="48122" y2="28118"/>
                        <a14:backgroundMark x1="37209" y1="27061" x2="39177" y2="37844"/>
                        <a14:backgroundMark x1="39177" y1="37844" x2="39177" y2="37844"/>
                        <a14:backgroundMark x1="39714" y1="22410" x2="43649" y2="27907"/>
                        <a14:backgroundMark x1="38462" y1="26427" x2="46869" y2="20296"/>
                        <a14:backgroundMark x1="46869" y1="20296" x2="47764" y2="20719"/>
                        <a14:backgroundMark x1="30389" y1="22320" x2="30233" y2="22410"/>
                        <a14:backgroundMark x1="43470" y1="14799" x2="31471" y2="21698"/>
                        <a14:backgroundMark x1="46154" y1="19873" x2="45617" y2="20930"/>
                        <a14:backgroundMark x1="33274" y1="29175" x2="33274" y2="29175"/>
                        <a14:backgroundMark x1="33274" y1="29175" x2="35242" y2="28541"/>
                        <a14:backgroundMark x1="35907" y1="24947" x2="37567" y2="22833"/>
                        <a14:backgroundMark x1="35740" y1="25159" x2="35907" y2="24947"/>
                        <a14:backgroundMark x1="35408" y1="25581" x2="35740" y2="25159"/>
                        <a14:backgroundMark x1="34909" y1="26216" x2="35408" y2="25581"/>
                        <a14:backgroundMark x1="32916" y1="28753" x2="33924" y2="27470"/>
                        <a14:backgroundMark x1="26118" y1="37421" x2="26118" y2="37421"/>
                        <a14:backgroundMark x1="26118" y1="37421" x2="26118" y2="36575"/>
                        <a14:backgroundMark x1="26655" y1="37209" x2="25581" y2="376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890" t="14551" r="65145" b="45090"/>
          <a:stretch/>
        </p:blipFill>
        <p:spPr>
          <a:xfrm>
            <a:off x="2492322" y="872171"/>
            <a:ext cx="637125" cy="181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81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0"/>
                            </p:stCondLst>
                            <p:childTnLst>
                              <p:par>
                                <p:cTn id="37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500"/>
                            </p:stCondLst>
                            <p:childTnLst>
                              <p:par>
                                <p:cTn id="4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729AA1-5F36-53F0-CAC8-57C62118CC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oliday">
            <a:extLst>
              <a:ext uri="{FF2B5EF4-FFF2-40B4-BE49-F238E27FC236}">
                <a16:creationId xmlns:a16="http://schemas.microsoft.com/office/drawing/2014/main" id="{45C53D65-E796-1132-EFCA-2A0A960A8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86" t="81827" r="29171" b="12063"/>
          <a:stretch/>
        </p:blipFill>
        <p:spPr>
          <a:xfrm>
            <a:off x="1108000" y="3622564"/>
            <a:ext cx="2084438" cy="275304"/>
          </a:xfrm>
          <a:prstGeom prst="rect">
            <a:avLst/>
          </a:prstGeom>
        </p:spPr>
      </p:pic>
      <p:pic>
        <p:nvPicPr>
          <p:cNvPr id="6" name="vacation">
            <a:extLst>
              <a:ext uri="{FF2B5EF4-FFF2-40B4-BE49-F238E27FC236}">
                <a16:creationId xmlns:a16="http://schemas.microsoft.com/office/drawing/2014/main" id="{F2E67DC5-CCA0-A409-917D-5305A59053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94" t="65461" r="11744" b="20137"/>
          <a:stretch/>
        </p:blipFill>
        <p:spPr>
          <a:xfrm>
            <a:off x="90361" y="2914415"/>
            <a:ext cx="4119716" cy="648929"/>
          </a:xfrm>
          <a:prstGeom prst="rect">
            <a:avLst/>
          </a:prstGeom>
        </p:spPr>
      </p:pic>
      <p:pic>
        <p:nvPicPr>
          <p:cNvPr id="9" name="הגל הארוך">
            <a:extLst>
              <a:ext uri="{FF2B5EF4-FFF2-40B4-BE49-F238E27FC236}">
                <a16:creationId xmlns:a16="http://schemas.microsoft.com/office/drawing/2014/main" id="{66B0FCF8-37E5-66BB-7C73-A182DFAF24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63685" y1="33615" x2="63685" y2="33615"/>
                        <a14:foregroundMark x1="72093" y1="44609" x2="72093" y2="44609"/>
                        <a14:backgroundMark x1="42218" y1="26216" x2="42218" y2="26216"/>
                        <a14:backgroundMark x1="28265" y1="36152" x2="28265" y2="50317"/>
                        <a14:backgroundMark x1="28623" y1="34884" x2="28623" y2="34884"/>
                        <a14:backgroundMark x1="69767" y1="36152" x2="69767" y2="36152"/>
                        <a14:backgroundMark x1="69946" y1="36152" x2="71020" y2="37632"/>
                        <a14:backgroundMark x1="68873" y1="34461" x2="71556" y2="34884"/>
                        <a14:backgroundMark x1="44007" y1="46934" x2="44007" y2="46934"/>
                        <a14:backgroundMark x1="44007" y1="46934" x2="39177" y2="47569"/>
                        <a14:backgroundMark x1="38998" y1="41015" x2="37925" y2="30444"/>
                        <a14:backgroundMark x1="45975" y1="34461" x2="56172" y2="34461"/>
                        <a14:backgroundMark x1="56172" y1="34461" x2="62254" y2="34249"/>
                        <a14:backgroundMark x1="40250" y1="34249" x2="45259" y2="35518"/>
                        <a14:backgroundMark x1="28086" y1="34461" x2="30590" y2="34884"/>
                        <a14:backgroundMark x1="52952" y1="54334" x2="52952" y2="54334"/>
                        <a14:backgroundMark x1="52952" y1="54334" x2="59571" y2="54334"/>
                        <a14:backgroundMark x1="40250" y1="53277" x2="50984" y2="54757"/>
                        <a14:backgroundMark x1="28623" y1="54968" x2="38104" y2="52854"/>
                        <a14:backgroundMark x1="38104" y1="52854" x2="38104" y2="52854"/>
                        <a14:backgroundMark x1="27907" y1="55391" x2="27728" y2="5623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814" t="34283" b="34970"/>
          <a:stretch/>
        </p:blipFill>
        <p:spPr>
          <a:xfrm>
            <a:off x="761316" y="1502574"/>
            <a:ext cx="4003808" cy="1385453"/>
          </a:xfrm>
          <a:prstGeom prst="rect">
            <a:avLst/>
          </a:prstGeom>
        </p:spPr>
      </p:pic>
      <p:pic>
        <p:nvPicPr>
          <p:cNvPr id="11" name="הגל הקטן">
            <a:extLst>
              <a:ext uri="{FF2B5EF4-FFF2-40B4-BE49-F238E27FC236}">
                <a16:creationId xmlns:a16="http://schemas.microsoft.com/office/drawing/2014/main" id="{BFB70F0D-B195-88B0-8615-4304F1D5F5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59034" y1="54123" x2="59034" y2="54123"/>
                        <a14:foregroundMark x1="63685" y1="33615" x2="63685" y2="33615"/>
                        <a14:foregroundMark x1="34347" y1="53066" x2="34347" y2="53066"/>
                        <a14:foregroundMark x1="31127" y1="53911" x2="31127" y2="53911"/>
                        <a14:foregroundMark x1="29517" y1="54757" x2="29517" y2="54757"/>
                        <a14:foregroundMark x1="28265" y1="55603" x2="28265" y2="55603"/>
                        <a14:foregroundMark x1="27907" y1="55603" x2="27907" y2="55603"/>
                        <a14:backgroundMark x1="42218" y1="26216" x2="42218" y2="26216"/>
                        <a14:backgroundMark x1="28265" y1="36152" x2="28265" y2="50317"/>
                        <a14:backgroundMark x1="28623" y1="34884" x2="28623" y2="34884"/>
                        <a14:backgroundMark x1="69767" y1="36152" x2="69767" y2="36152"/>
                        <a14:backgroundMark x1="69946" y1="36152" x2="71020" y2="37632"/>
                        <a14:backgroundMark x1="68873" y1="34461" x2="71556" y2="34884"/>
                        <a14:backgroundMark x1="44007" y1="46934" x2="44007" y2="46934"/>
                        <a14:backgroundMark x1="44007" y1="46934" x2="39177" y2="47569"/>
                        <a14:backgroundMark x1="38998" y1="41015" x2="37925" y2="30444"/>
                        <a14:backgroundMark x1="45975" y1="34461" x2="56172" y2="34461"/>
                        <a14:backgroundMark x1="56172" y1="34461" x2="62254" y2="34249"/>
                        <a14:backgroundMark x1="40250" y1="34249" x2="45259" y2="35518"/>
                        <a14:backgroundMark x1="28086" y1="34461" x2="30590" y2="34884"/>
                        <a14:backgroundMark x1="72451" y1="46723" x2="72451" y2="46723"/>
                        <a14:backgroundMark x1="72451" y1="46723" x2="71914" y2="52431"/>
                        <a14:backgroundMark x1="69767" y1="41015" x2="72630" y2="4947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814" t="34283" r="28432" b="34970"/>
          <a:stretch/>
        </p:blipFill>
        <p:spPr>
          <a:xfrm>
            <a:off x="770787" y="1483119"/>
            <a:ext cx="2489753" cy="1385453"/>
          </a:xfrm>
          <a:prstGeom prst="rect">
            <a:avLst/>
          </a:prstGeom>
        </p:spPr>
      </p:pic>
      <p:pic>
        <p:nvPicPr>
          <p:cNvPr id="14" name="מסגרת">
            <a:extLst>
              <a:ext uri="{FF2B5EF4-FFF2-40B4-BE49-F238E27FC236}">
                <a16:creationId xmlns:a16="http://schemas.microsoft.com/office/drawing/2014/main" id="{E78EDE36-789C-CF5E-530A-41216EE6F1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7191" y1="36786" x2="27191" y2="36786"/>
                        <a14:foregroundMark x1="57066" y1="19239" x2="57066" y2="19239"/>
                        <a14:foregroundMark x1="45081" y1="17336" x2="45081" y2="17336"/>
                        <a14:foregroundMark x1="32558" y1="26216" x2="32558" y2="26216"/>
                        <a14:foregroundMark x1="32737" y1="25581" x2="32737" y2="25581"/>
                        <a14:foregroundMark x1="32558" y1="25159" x2="32558" y2="25159"/>
                        <a14:foregroundMark x1="33810" y1="24947" x2="33810" y2="24947"/>
                        <a14:foregroundMark x1="44186" y1="17759" x2="44186" y2="17759"/>
                        <a14:foregroundMark x1="32558" y1="25159" x2="32558" y2="25159"/>
                        <a14:foregroundMark x1="32558" y1="25159" x2="32021" y2="26427"/>
                        <a14:foregroundMark x1="27370" y1="36575" x2="26476" y2="36998"/>
                        <a14:foregroundMark x1="33631" y1="24524" x2="32558" y2="25159"/>
                        <a14:backgroundMark x1="70304" y1="55603" x2="70304" y2="55603"/>
                        <a14:backgroundMark x1="70304" y1="40803" x2="67263" y2="61311"/>
                        <a14:backgroundMark x1="67263" y1="61311" x2="57245" y2="67019"/>
                        <a14:backgroundMark x1="57245" y1="67019" x2="33274" y2="56237"/>
                        <a14:backgroundMark x1="68873" y1="39535" x2="73345" y2="49049"/>
                        <a14:backgroundMark x1="73345" y1="49049" x2="72809" y2="50529"/>
                        <a14:backgroundMark x1="39535" y1="49260" x2="48837" y2="48414"/>
                        <a14:backgroundMark x1="48837" y1="48414" x2="52415" y2="48414"/>
                        <a14:backgroundMark x1="36494" y1="49471" x2="38104" y2="35941"/>
                        <a14:backgroundMark x1="38104" y1="35941" x2="48122" y2="28118"/>
                        <a14:backgroundMark x1="37209" y1="27061" x2="39177" y2="37844"/>
                        <a14:backgroundMark x1="39177" y1="37844" x2="39177" y2="37844"/>
                        <a14:backgroundMark x1="39714" y1="22410" x2="43649" y2="27907"/>
                        <a14:backgroundMark x1="38462" y1="26427" x2="46869" y2="20296"/>
                        <a14:backgroundMark x1="46869" y1="20296" x2="47764" y2="20719"/>
                        <a14:backgroundMark x1="30389" y1="22320" x2="30233" y2="22410"/>
                        <a14:backgroundMark x1="43470" y1="14799" x2="31471" y2="21698"/>
                        <a14:backgroundMark x1="46154" y1="19873" x2="45617" y2="20930"/>
                        <a14:backgroundMark x1="33274" y1="29175" x2="33274" y2="29175"/>
                        <a14:backgroundMark x1="33274" y1="29175" x2="35242" y2="28541"/>
                        <a14:backgroundMark x1="35907" y1="24947" x2="37567" y2="22833"/>
                        <a14:backgroundMark x1="35740" y1="25159" x2="35907" y2="24947"/>
                        <a14:backgroundMark x1="35408" y1="25581" x2="35740" y2="25159"/>
                        <a14:backgroundMark x1="34909" y1="26216" x2="35408" y2="25581"/>
                        <a14:backgroundMark x1="32916" y1="28753" x2="33924" y2="27470"/>
                        <a14:backgroundMark x1="26118" y1="37421" x2="26118" y2="37421"/>
                        <a14:backgroundMark x1="26118" y1="37421" x2="26118" y2="36575"/>
                        <a14:backgroundMark x1="26655" y1="37209" x2="25581" y2="376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759" t="14551" r="27788" b="45090"/>
          <a:stretch/>
        </p:blipFill>
        <p:spPr>
          <a:xfrm>
            <a:off x="1668305" y="605471"/>
            <a:ext cx="1621676" cy="1818556"/>
          </a:xfrm>
          <a:prstGeom prst="rect">
            <a:avLst/>
          </a:prstGeom>
        </p:spPr>
      </p:pic>
      <p:pic>
        <p:nvPicPr>
          <p:cNvPr id="3" name="הכיפה בעצים">
            <a:extLst>
              <a:ext uri="{FF2B5EF4-FFF2-40B4-BE49-F238E27FC236}">
                <a16:creationId xmlns:a16="http://schemas.microsoft.com/office/drawing/2014/main" id="{58E851B7-1673-3C9B-06B7-CB464C1BA79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backgroundMark x1="42218" y1="26216" x2="42218" y2="26216"/>
                        <a14:backgroundMark x1="53488" y1="18605" x2="53488" y2="18605"/>
                        <a14:backgroundMark x1="48837" y1="17336" x2="54919" y2="16913"/>
                        <a14:backgroundMark x1="46333" y1="17336" x2="46333" y2="17336"/>
                        <a14:backgroundMark x1="45438" y1="17336" x2="45438" y2="17336"/>
                        <a14:backgroundMark x1="45438" y1="17336" x2="44186" y2="16702"/>
                        <a14:backgroundMark x1="30590" y1="28964" x2="27013" y2="42706"/>
                        <a14:backgroundMark x1="27013" y1="42706" x2="27728" y2="50740"/>
                        <a14:backgroundMark x1="31764" y1="29281" x2="32379" y2="30444"/>
                        <a14:backgroundMark x1="33631" y1="23679" x2="33631" y2="23679"/>
                        <a14:backgroundMark x1="33810" y1="22833" x2="33810" y2="22833"/>
                        <a14:backgroundMark x1="33989" y1="22410" x2="33989" y2="22410"/>
                        <a14:backgroundMark x1="34168" y1="21987" x2="34168" y2="21987"/>
                        <a14:backgroundMark x1="32379" y1="25159" x2="30769" y2="28541"/>
                        <a14:backgroundMark x1="32737" y1="24313" x2="31306" y2="27484"/>
                        <a14:backgroundMark x1="33095" y1="23890" x2="31664" y2="27061"/>
                        <a14:backgroundMark x1="41682" y1="51797" x2="41682" y2="54968"/>
                        <a14:backgroundMark x1="43470" y1="51797" x2="44186" y2="54123"/>
                        <a14:backgroundMark x1="38462" y1="51586" x2="44365" y2="53066"/>
                        <a14:backgroundMark x1="41503" y1="33404" x2="41503" y2="33404"/>
                        <a14:backgroundMark x1="34347" y1="19239" x2="49374" y2="32347"/>
                        <a14:backgroundMark x1="66726" y1="23890" x2="64222" y2="56871"/>
                        <a14:backgroundMark x1="64222" y1="56871" x2="62254" y2="61945"/>
                        <a14:backgroundMark x1="58855" y1="52220" x2="52773" y2="58351"/>
                        <a14:backgroundMark x1="59213" y1="32347" x2="61002" y2="36575"/>
                        <a14:backgroundMark x1="35599" y1="35729" x2="46154" y2="35518"/>
                        <a14:backgroundMark x1="46154" y1="35518" x2="47943" y2="35729"/>
                        <a14:backgroundMark x1="31306" y1="39535" x2="41682" y2="39535"/>
                        <a14:backgroundMark x1="41682" y1="39535" x2="52415" y2="39323"/>
                        <a14:backgroundMark x1="52415" y1="39323" x2="54204" y2="39323"/>
                        <a14:backgroundMark x1="71020" y1="35518" x2="72093" y2="57082"/>
                        <a14:backgroundMark x1="37030" y1="41649" x2="45259" y2="41438"/>
                        <a14:backgroundMark x1="37925" y1="42495" x2="45438" y2="42495"/>
                        <a14:backgroundMark x1="39177" y1="43552" x2="44902" y2="43129"/>
                        <a14:backgroundMark x1="37925" y1="45455" x2="44902" y2="44397"/>
                        <a14:backgroundMark x1="49732" y1="61311" x2="52057" y2="55603"/>
                        <a14:backgroundMark x1="35063" y1="15645" x2="47227" y2="20507"/>
                        <a14:backgroundMark x1="47227" y1="20507" x2="48658" y2="2198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067" t="43277" r="43714" b="47568"/>
          <a:stretch/>
        </p:blipFill>
        <p:spPr>
          <a:xfrm>
            <a:off x="976713" y="1902566"/>
            <a:ext cx="1449422" cy="412500"/>
          </a:xfrm>
          <a:prstGeom prst="rect">
            <a:avLst/>
          </a:prstGeom>
        </p:spPr>
      </p:pic>
      <p:pic>
        <p:nvPicPr>
          <p:cNvPr id="15" name="עץ גדול">
            <a:extLst>
              <a:ext uri="{FF2B5EF4-FFF2-40B4-BE49-F238E27FC236}">
                <a16:creationId xmlns:a16="http://schemas.microsoft.com/office/drawing/2014/main" id="{DEF94FA3-114D-4338-6896-EB67BF6BC2C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34884" y1="24101" x2="34744" y2="24845"/>
                        <a14:foregroundMark x1="34526" y1="23467" x2="34526" y2="23467"/>
                        <a14:foregroundMark x1="34616" y1="21987" x2="35242" y2="21142"/>
                        <a14:foregroundMark x1="34302" y1="22410" x2="34616" y2="21987"/>
                        <a14:foregroundMark x1="33989" y1="22833" x2="34302" y2="22410"/>
                        <a14:backgroundMark x1="42218" y1="26216" x2="42218" y2="26216"/>
                        <a14:backgroundMark x1="53488" y1="18605" x2="53488" y2="18605"/>
                        <a14:backgroundMark x1="48837" y1="17336" x2="54919" y2="16913"/>
                        <a14:backgroundMark x1="46333" y1="17336" x2="46333" y2="17336"/>
                        <a14:backgroundMark x1="45438" y1="17336" x2="45438" y2="17336"/>
                        <a14:backgroundMark x1="45438" y1="17336" x2="44186" y2="16702"/>
                        <a14:backgroundMark x1="30590" y1="28964" x2="27013" y2="42706"/>
                        <a14:backgroundMark x1="27013" y1="42706" x2="27728" y2="50740"/>
                        <a14:backgroundMark x1="31764" y1="29281" x2="32379" y2="30444"/>
                        <a14:backgroundMark x1="33631" y1="23679" x2="33631" y2="23679"/>
                        <a14:backgroundMark x1="33810" y1="22833" x2="33810" y2="22833"/>
                        <a14:backgroundMark x1="33989" y1="22410" x2="33989" y2="22410"/>
                        <a14:backgroundMark x1="34168" y1="21987" x2="34168" y2="21987"/>
                        <a14:backgroundMark x1="32379" y1="25159" x2="30769" y2="28541"/>
                        <a14:backgroundMark x1="32737" y1="24313" x2="31306" y2="27484"/>
                        <a14:backgroundMark x1="33095" y1="23890" x2="31664" y2="27061"/>
                        <a14:backgroundMark x1="41682" y1="51797" x2="41682" y2="54968"/>
                        <a14:backgroundMark x1="43470" y1="51797" x2="44186" y2="54123"/>
                        <a14:backgroundMark x1="38462" y1="51586" x2="44365" y2="53066"/>
                        <a14:backgroundMark x1="40429" y1="48414" x2="48479" y2="50529"/>
                        <a14:backgroundMark x1="35778" y1="50529" x2="50089" y2="46723"/>
                        <a14:backgroundMark x1="48301" y1="26850" x2="47048" y2="35307"/>
                        <a14:backgroundMark x1="42934" y1="27696" x2="46333" y2="34884"/>
                        <a14:backgroundMark x1="40966" y1="28753" x2="40966" y2="28753"/>
                        <a14:backgroundMark x1="61002" y1="17970" x2="70304" y2="48626"/>
                        <a14:backgroundMark x1="66369" y1="15856" x2="71556" y2="66385"/>
                        <a14:backgroundMark x1="71556" y1="66385" x2="71914" y2="66808"/>
                        <a14:backgroundMark x1="61002" y1="31078" x2="62433" y2="38689"/>
                        <a14:backgroundMark x1="60644" y1="53700" x2="63506" y2="57082"/>
                        <a14:backgroundMark x1="54919" y1="54757" x2="59392" y2="5496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067" t="12072" r="43714" b="47568"/>
          <a:stretch/>
        </p:blipFill>
        <p:spPr>
          <a:xfrm>
            <a:off x="976713" y="496508"/>
            <a:ext cx="1449422" cy="1818556"/>
          </a:xfrm>
          <a:prstGeom prst="rect">
            <a:avLst/>
          </a:prstGeom>
        </p:spPr>
      </p:pic>
      <p:pic>
        <p:nvPicPr>
          <p:cNvPr id="16" name="עץ קטן">
            <a:extLst>
              <a:ext uri="{FF2B5EF4-FFF2-40B4-BE49-F238E27FC236}">
                <a16:creationId xmlns:a16="http://schemas.microsoft.com/office/drawing/2014/main" id="{7CD6C6EF-F170-0ACB-537A-BCD19700F2F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6154" y1="30444" x2="47585" y2="30867"/>
                        <a14:foregroundMark x1="43695" y1="40820" x2="43113" y2="42918"/>
                        <a14:foregroundMark x1="45047" y1="35941" x2="44759" y2="36980"/>
                        <a14:foregroundMark x1="46512" y1="30655" x2="45047" y2="35941"/>
                        <a14:foregroundMark x1="43113" y1="42918" x2="43113" y2="43552"/>
                        <a14:foregroundMark x1="42934" y1="26427" x2="42784" y2="27672"/>
                        <a14:foregroundMark x1="48301" y1="30655" x2="48122" y2="26638"/>
                        <a14:foregroundMark x1="39893" y1="29175" x2="41503" y2="28541"/>
                        <a14:foregroundMark x1="40787" y1="27907" x2="40787" y2="27907"/>
                        <a14:foregroundMark x1="48837" y1="26850" x2="47585" y2="27484"/>
                        <a14:foregroundMark x1="47585" y1="30655" x2="47406" y2="31501"/>
                        <a14:foregroundMark x1="45438" y1="26216" x2="45438" y2="26216"/>
                        <a14:backgroundMark x1="53488" y1="18605" x2="53488" y2="18605"/>
                        <a14:backgroundMark x1="48837" y1="17336" x2="54919" y2="16913"/>
                        <a14:backgroundMark x1="46333" y1="17336" x2="46333" y2="17336"/>
                        <a14:backgroundMark x1="45438" y1="17336" x2="45438" y2="17336"/>
                        <a14:backgroundMark x1="45438" y1="17336" x2="44186" y2="16702"/>
                        <a14:backgroundMark x1="30590" y1="28964" x2="27013" y2="42706"/>
                        <a14:backgroundMark x1="27013" y1="42706" x2="27728" y2="50740"/>
                        <a14:backgroundMark x1="31764" y1="29281" x2="32379" y2="30444"/>
                        <a14:backgroundMark x1="33631" y1="23679" x2="33631" y2="23679"/>
                        <a14:backgroundMark x1="33810" y1="22833" x2="33810" y2="22833"/>
                        <a14:backgroundMark x1="33989" y1="22410" x2="33989" y2="22410"/>
                        <a14:backgroundMark x1="34168" y1="21987" x2="34168" y2="21987"/>
                        <a14:backgroundMark x1="32379" y1="25159" x2="30769" y2="28541"/>
                        <a14:backgroundMark x1="32737" y1="24313" x2="31306" y2="27484"/>
                        <a14:backgroundMark x1="33095" y1="23890" x2="31664" y2="27061"/>
                        <a14:backgroundMark x1="41682" y1="51797" x2="41682" y2="54968"/>
                        <a14:backgroundMark x1="43470" y1="51797" x2="44186" y2="54123"/>
                        <a14:backgroundMark x1="38462" y1="51586" x2="44365" y2="53066"/>
                        <a14:backgroundMark x1="40429" y1="48414" x2="48479" y2="50529"/>
                        <a14:backgroundMark x1="35778" y1="50529" x2="50089" y2="46723"/>
                        <a14:backgroundMark x1="61002" y1="17970" x2="70304" y2="48626"/>
                        <a14:backgroundMark x1="66369" y1="15856" x2="71556" y2="66385"/>
                        <a14:backgroundMark x1="71556" y1="66385" x2="71914" y2="66808"/>
                        <a14:backgroundMark x1="61002" y1="31078" x2="62433" y2="38689"/>
                        <a14:backgroundMark x1="60644" y1="53700" x2="63506" y2="57082"/>
                        <a14:backgroundMark x1="54919" y1="54757" x2="59392" y2="54968"/>
                        <a14:backgroundMark x1="37388" y1="18816" x2="43828" y2="20719"/>
                        <a14:backgroundMark x1="32916" y1="18605" x2="39310" y2="43374"/>
                        <a14:backgroundMark x1="63506" y1="56025" x2="67263" y2="63636"/>
                        <a14:backgroundMark x1="37388" y1="56871" x2="61360" y2="59408"/>
                        <a14:backgroundMark x1="61360" y1="59408" x2="62612" y2="60254"/>
                        <a14:backgroundMark x1="40608" y1="23044" x2="40608" y2="23044"/>
                        <a14:backgroundMark x1="40250" y1="26004" x2="40250" y2="26004"/>
                        <a14:backgroundMark x1="39535" y1="28753" x2="39535" y2="28753"/>
                        <a14:backgroundMark x1="39356" y1="26850" x2="41151" y2="26361"/>
                        <a14:backgroundMark x1="41860" y1="21776" x2="44544" y2="24947"/>
                        <a14:backgroundMark x1="40154" y1="27907" x2="38998" y2="29175"/>
                        <a14:backgroundMark x1="40754" y1="27249" x2="40154" y2="27907"/>
                        <a14:backgroundMark x1="42218" y1="24736" x2="42218" y2="24736"/>
                        <a14:backgroundMark x1="42218" y1="25793" x2="42218" y2="25793"/>
                        <a14:backgroundMark x1="42039" y1="26216" x2="42039" y2="26216"/>
                        <a14:backgroundMark x1="43113" y1="26427" x2="43113" y2="26427"/>
                        <a14:backgroundMark x1="44723" y1="36998" x2="45796" y2="39746"/>
                        <a14:backgroundMark x1="45259" y1="35941" x2="45259" y2="3594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067" t="12072" r="43714" b="47568"/>
          <a:stretch/>
        </p:blipFill>
        <p:spPr>
          <a:xfrm>
            <a:off x="1004297" y="496508"/>
            <a:ext cx="1449422" cy="1818556"/>
          </a:xfrm>
          <a:prstGeom prst="rect">
            <a:avLst/>
          </a:prstGeom>
        </p:spPr>
      </p:pic>
      <p:pic>
        <p:nvPicPr>
          <p:cNvPr id="28" name="יונה">
            <a:extLst>
              <a:ext uri="{FF2B5EF4-FFF2-40B4-BE49-F238E27FC236}">
                <a16:creationId xmlns:a16="http://schemas.microsoft.com/office/drawing/2014/main" id="{7B9D039C-1984-573D-4AC3-669E0D5CC9F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59034" y1="54123" x2="59034" y2="54123"/>
                        <a14:foregroundMark x1="60286" y1="33827" x2="60286" y2="33827"/>
                        <a14:foregroundMark x1="63685" y1="33615" x2="63685" y2="33615"/>
                        <a14:backgroundMark x1="42218" y1="26216" x2="42218" y2="2621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4736" t="29596" r="34597" b="62102"/>
          <a:stretch/>
        </p:blipFill>
        <p:spPr>
          <a:xfrm>
            <a:off x="2370209" y="1269693"/>
            <a:ext cx="568036" cy="374072"/>
          </a:xfrm>
          <a:prstGeom prst="rect">
            <a:avLst/>
          </a:prstGeom>
        </p:spPr>
      </p:pic>
      <p:pic>
        <p:nvPicPr>
          <p:cNvPr id="2" name="מסגרת">
            <a:extLst>
              <a:ext uri="{FF2B5EF4-FFF2-40B4-BE49-F238E27FC236}">
                <a16:creationId xmlns:a16="http://schemas.microsoft.com/office/drawing/2014/main" id="{4B168AC0-D348-34FF-BAA8-9E462BF83ED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7191" y1="36786" x2="27191" y2="36786"/>
                        <a14:foregroundMark x1="57066" y1="19239" x2="57066" y2="19239"/>
                        <a14:foregroundMark x1="45081" y1="17336" x2="45081" y2="17336"/>
                        <a14:foregroundMark x1="32558" y1="26216" x2="32558" y2="26216"/>
                        <a14:foregroundMark x1="32737" y1="25581" x2="32737" y2="25581"/>
                        <a14:foregroundMark x1="32558" y1="25159" x2="32558" y2="25159"/>
                        <a14:foregroundMark x1="33810" y1="24947" x2="33810" y2="24947"/>
                        <a14:foregroundMark x1="44186" y1="17759" x2="44186" y2="17759"/>
                        <a14:foregroundMark x1="32558" y1="25159" x2="32558" y2="25159"/>
                        <a14:foregroundMark x1="32558" y1="25159" x2="32021" y2="26427"/>
                        <a14:foregroundMark x1="27370" y1="36575" x2="26476" y2="36998"/>
                        <a14:foregroundMark x1="33631" y1="24524" x2="32558" y2="25159"/>
                        <a14:backgroundMark x1="70304" y1="55603" x2="70304" y2="55603"/>
                        <a14:backgroundMark x1="70304" y1="40803" x2="67263" y2="61311"/>
                        <a14:backgroundMark x1="67263" y1="61311" x2="57245" y2="67019"/>
                        <a14:backgroundMark x1="57245" y1="67019" x2="33274" y2="56237"/>
                        <a14:backgroundMark x1="68873" y1="39535" x2="73345" y2="49049"/>
                        <a14:backgroundMark x1="73345" y1="49049" x2="72809" y2="50529"/>
                        <a14:backgroundMark x1="39535" y1="49260" x2="48837" y2="48414"/>
                        <a14:backgroundMark x1="48837" y1="48414" x2="52415" y2="48414"/>
                        <a14:backgroundMark x1="36494" y1="49471" x2="38104" y2="35941"/>
                        <a14:backgroundMark x1="38104" y1="35941" x2="48122" y2="28118"/>
                        <a14:backgroundMark x1="37209" y1="27061" x2="39177" y2="37844"/>
                        <a14:backgroundMark x1="39177" y1="37844" x2="39177" y2="37844"/>
                        <a14:backgroundMark x1="39714" y1="22410" x2="43649" y2="27907"/>
                        <a14:backgroundMark x1="38462" y1="26427" x2="46869" y2="20296"/>
                        <a14:backgroundMark x1="46869" y1="20296" x2="47764" y2="20719"/>
                        <a14:backgroundMark x1="30389" y1="22320" x2="30233" y2="22410"/>
                        <a14:backgroundMark x1="43470" y1="14799" x2="31471" y2="21698"/>
                        <a14:backgroundMark x1="46154" y1="19873" x2="45617" y2="20930"/>
                        <a14:backgroundMark x1="33274" y1="29175" x2="33274" y2="29175"/>
                        <a14:backgroundMark x1="33274" y1="29175" x2="35242" y2="28541"/>
                        <a14:backgroundMark x1="35907" y1="24947" x2="37567" y2="22833"/>
                        <a14:backgroundMark x1="35740" y1="25159" x2="35907" y2="24947"/>
                        <a14:backgroundMark x1="35408" y1="25581" x2="35740" y2="25159"/>
                        <a14:backgroundMark x1="34909" y1="26216" x2="35408" y2="25581"/>
                        <a14:backgroundMark x1="32916" y1="28753" x2="33924" y2="27470"/>
                        <a14:backgroundMark x1="26118" y1="37421" x2="26118" y2="37421"/>
                        <a14:backgroundMark x1="26118" y1="37421" x2="26118" y2="36575"/>
                        <a14:backgroundMark x1="26655" y1="37209" x2="25581" y2="376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890" t="14551" r="65145" b="45090"/>
          <a:stretch/>
        </p:blipFill>
        <p:spPr>
          <a:xfrm>
            <a:off x="663520" y="605471"/>
            <a:ext cx="637125" cy="181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501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3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4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1" fill="hold" nodeType="withEffect">
                                  <p:stCondLst>
                                    <p:cond delay="47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12" fill="hold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1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1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729AA1-5F36-53F0-CAC8-57C62118CC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oliday">
            <a:extLst>
              <a:ext uri="{FF2B5EF4-FFF2-40B4-BE49-F238E27FC236}">
                <a16:creationId xmlns:a16="http://schemas.microsoft.com/office/drawing/2014/main" id="{45C53D65-E796-1132-EFCA-2A0A960A8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86" t="81827" r="29171" b="12063"/>
          <a:stretch/>
        </p:blipFill>
        <p:spPr>
          <a:xfrm>
            <a:off x="1108000" y="3622564"/>
            <a:ext cx="2084438" cy="275304"/>
          </a:xfrm>
          <a:prstGeom prst="rect">
            <a:avLst/>
          </a:prstGeom>
        </p:spPr>
      </p:pic>
      <p:pic>
        <p:nvPicPr>
          <p:cNvPr id="6" name="vacation">
            <a:extLst>
              <a:ext uri="{FF2B5EF4-FFF2-40B4-BE49-F238E27FC236}">
                <a16:creationId xmlns:a16="http://schemas.microsoft.com/office/drawing/2014/main" id="{F2E67DC5-CCA0-A409-917D-5305A59053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94" t="65461" r="11744" b="20137"/>
          <a:stretch/>
        </p:blipFill>
        <p:spPr>
          <a:xfrm>
            <a:off x="90361" y="2914415"/>
            <a:ext cx="4119716" cy="648929"/>
          </a:xfrm>
          <a:prstGeom prst="rect">
            <a:avLst/>
          </a:prstGeom>
        </p:spPr>
      </p:pic>
      <p:pic>
        <p:nvPicPr>
          <p:cNvPr id="9" name="הגל הארוך">
            <a:extLst>
              <a:ext uri="{FF2B5EF4-FFF2-40B4-BE49-F238E27FC236}">
                <a16:creationId xmlns:a16="http://schemas.microsoft.com/office/drawing/2014/main" id="{66B0FCF8-37E5-66BB-7C73-A182DFAF24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63685" y1="33615" x2="63685" y2="33615"/>
                        <a14:foregroundMark x1="72093" y1="44609" x2="72093" y2="44609"/>
                        <a14:backgroundMark x1="42218" y1="26216" x2="42218" y2="26216"/>
                        <a14:backgroundMark x1="28265" y1="36152" x2="28265" y2="50317"/>
                        <a14:backgroundMark x1="28623" y1="34884" x2="28623" y2="34884"/>
                        <a14:backgroundMark x1="69767" y1="36152" x2="69767" y2="36152"/>
                        <a14:backgroundMark x1="69946" y1="36152" x2="71020" y2="37632"/>
                        <a14:backgroundMark x1="68873" y1="34461" x2="71556" y2="34884"/>
                        <a14:backgroundMark x1="44007" y1="46934" x2="44007" y2="46934"/>
                        <a14:backgroundMark x1="44007" y1="46934" x2="39177" y2="47569"/>
                        <a14:backgroundMark x1="38998" y1="41015" x2="37925" y2="30444"/>
                        <a14:backgroundMark x1="45975" y1="34461" x2="56172" y2="34461"/>
                        <a14:backgroundMark x1="56172" y1="34461" x2="62254" y2="34249"/>
                        <a14:backgroundMark x1="40250" y1="34249" x2="45259" y2="35518"/>
                        <a14:backgroundMark x1="28086" y1="34461" x2="30590" y2="34884"/>
                        <a14:backgroundMark x1="52952" y1="54334" x2="52952" y2="54334"/>
                        <a14:backgroundMark x1="52952" y1="54334" x2="59571" y2="54334"/>
                        <a14:backgroundMark x1="40250" y1="53277" x2="50984" y2="54757"/>
                        <a14:backgroundMark x1="28623" y1="54968" x2="38104" y2="52854"/>
                        <a14:backgroundMark x1="38104" y1="52854" x2="38104" y2="52854"/>
                        <a14:backgroundMark x1="27907" y1="55391" x2="27728" y2="5623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814" t="34283" b="34970"/>
          <a:stretch/>
        </p:blipFill>
        <p:spPr>
          <a:xfrm>
            <a:off x="761316" y="1502574"/>
            <a:ext cx="4003808" cy="1385453"/>
          </a:xfrm>
          <a:prstGeom prst="rect">
            <a:avLst/>
          </a:prstGeom>
        </p:spPr>
      </p:pic>
      <p:pic>
        <p:nvPicPr>
          <p:cNvPr id="11" name="הגל הקטן">
            <a:extLst>
              <a:ext uri="{FF2B5EF4-FFF2-40B4-BE49-F238E27FC236}">
                <a16:creationId xmlns:a16="http://schemas.microsoft.com/office/drawing/2014/main" id="{BFB70F0D-B195-88B0-8615-4304F1D5F5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59034" y1="54123" x2="59034" y2="54123"/>
                        <a14:foregroundMark x1="63685" y1="33615" x2="63685" y2="33615"/>
                        <a14:foregroundMark x1="34347" y1="53066" x2="34347" y2="53066"/>
                        <a14:foregroundMark x1="31127" y1="53911" x2="31127" y2="53911"/>
                        <a14:foregroundMark x1="29517" y1="54757" x2="29517" y2="54757"/>
                        <a14:foregroundMark x1="28265" y1="55603" x2="28265" y2="55603"/>
                        <a14:foregroundMark x1="27907" y1="55603" x2="27907" y2="55603"/>
                        <a14:backgroundMark x1="42218" y1="26216" x2="42218" y2="26216"/>
                        <a14:backgroundMark x1="28265" y1="36152" x2="28265" y2="50317"/>
                        <a14:backgroundMark x1="28623" y1="34884" x2="28623" y2="34884"/>
                        <a14:backgroundMark x1="69767" y1="36152" x2="69767" y2="36152"/>
                        <a14:backgroundMark x1="69946" y1="36152" x2="71020" y2="37632"/>
                        <a14:backgroundMark x1="68873" y1="34461" x2="71556" y2="34884"/>
                        <a14:backgroundMark x1="44007" y1="46934" x2="44007" y2="46934"/>
                        <a14:backgroundMark x1="44007" y1="46934" x2="39177" y2="47569"/>
                        <a14:backgroundMark x1="38998" y1="41015" x2="37925" y2="30444"/>
                        <a14:backgroundMark x1="45975" y1="34461" x2="56172" y2="34461"/>
                        <a14:backgroundMark x1="56172" y1="34461" x2="62254" y2="34249"/>
                        <a14:backgroundMark x1="40250" y1="34249" x2="45259" y2="35518"/>
                        <a14:backgroundMark x1="28086" y1="34461" x2="30590" y2="34884"/>
                        <a14:backgroundMark x1="72451" y1="46723" x2="72451" y2="46723"/>
                        <a14:backgroundMark x1="72451" y1="46723" x2="71914" y2="52431"/>
                        <a14:backgroundMark x1="69767" y1="41015" x2="72630" y2="4947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814" t="34283" r="28432" b="34970"/>
          <a:stretch/>
        </p:blipFill>
        <p:spPr>
          <a:xfrm>
            <a:off x="770787" y="1483119"/>
            <a:ext cx="2489753" cy="1385453"/>
          </a:xfrm>
          <a:prstGeom prst="rect">
            <a:avLst/>
          </a:prstGeom>
        </p:spPr>
      </p:pic>
      <p:pic>
        <p:nvPicPr>
          <p:cNvPr id="14" name="מסגרת">
            <a:extLst>
              <a:ext uri="{FF2B5EF4-FFF2-40B4-BE49-F238E27FC236}">
                <a16:creationId xmlns:a16="http://schemas.microsoft.com/office/drawing/2014/main" id="{E78EDE36-789C-CF5E-530A-41216EE6F1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7191" y1="36786" x2="27191" y2="36786"/>
                        <a14:foregroundMark x1="57066" y1="19239" x2="57066" y2="19239"/>
                        <a14:foregroundMark x1="45081" y1="17336" x2="45081" y2="17336"/>
                        <a14:foregroundMark x1="32558" y1="26216" x2="32558" y2="26216"/>
                        <a14:foregroundMark x1="32737" y1="25581" x2="32737" y2="25581"/>
                        <a14:foregroundMark x1="32558" y1="25159" x2="32558" y2="25159"/>
                        <a14:foregroundMark x1="33810" y1="24947" x2="33810" y2="24947"/>
                        <a14:foregroundMark x1="44186" y1="17759" x2="44186" y2="17759"/>
                        <a14:foregroundMark x1="32558" y1="25159" x2="32558" y2="25159"/>
                        <a14:foregroundMark x1="32558" y1="25159" x2="32021" y2="26427"/>
                        <a14:foregroundMark x1="27370" y1="36575" x2="26476" y2="36998"/>
                        <a14:foregroundMark x1="33631" y1="24524" x2="32558" y2="25159"/>
                        <a14:backgroundMark x1="70304" y1="55603" x2="70304" y2="55603"/>
                        <a14:backgroundMark x1="70304" y1="40803" x2="67263" y2="61311"/>
                        <a14:backgroundMark x1="67263" y1="61311" x2="57245" y2="67019"/>
                        <a14:backgroundMark x1="57245" y1="67019" x2="33274" y2="56237"/>
                        <a14:backgroundMark x1="68873" y1="39535" x2="73345" y2="49049"/>
                        <a14:backgroundMark x1="73345" y1="49049" x2="72809" y2="50529"/>
                        <a14:backgroundMark x1="39535" y1="49260" x2="48837" y2="48414"/>
                        <a14:backgroundMark x1="48837" y1="48414" x2="52415" y2="48414"/>
                        <a14:backgroundMark x1="36494" y1="49471" x2="38104" y2="35941"/>
                        <a14:backgroundMark x1="38104" y1="35941" x2="48122" y2="28118"/>
                        <a14:backgroundMark x1="37209" y1="27061" x2="39177" y2="37844"/>
                        <a14:backgroundMark x1="39177" y1="37844" x2="39177" y2="37844"/>
                        <a14:backgroundMark x1="39714" y1="22410" x2="43649" y2="27907"/>
                        <a14:backgroundMark x1="38462" y1="26427" x2="46869" y2="20296"/>
                        <a14:backgroundMark x1="46869" y1="20296" x2="47764" y2="20719"/>
                        <a14:backgroundMark x1="30389" y1="22320" x2="30233" y2="22410"/>
                        <a14:backgroundMark x1="43470" y1="14799" x2="31471" y2="21698"/>
                        <a14:backgroundMark x1="46154" y1="19873" x2="45617" y2="20930"/>
                        <a14:backgroundMark x1="33274" y1="29175" x2="33274" y2="29175"/>
                        <a14:backgroundMark x1="33274" y1="29175" x2="35242" y2="28541"/>
                        <a14:backgroundMark x1="35907" y1="24947" x2="37567" y2="22833"/>
                        <a14:backgroundMark x1="35740" y1="25159" x2="35907" y2="24947"/>
                        <a14:backgroundMark x1="35408" y1="25581" x2="35740" y2="25159"/>
                        <a14:backgroundMark x1="34909" y1="26216" x2="35408" y2="25581"/>
                        <a14:backgroundMark x1="32916" y1="28753" x2="33924" y2="27470"/>
                        <a14:backgroundMark x1="26118" y1="37421" x2="26118" y2="37421"/>
                        <a14:backgroundMark x1="26118" y1="37421" x2="26118" y2="36575"/>
                        <a14:backgroundMark x1="26655" y1="37209" x2="25581" y2="376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759" t="14551" r="27788" b="45090"/>
          <a:stretch/>
        </p:blipFill>
        <p:spPr>
          <a:xfrm>
            <a:off x="1668305" y="605471"/>
            <a:ext cx="1621676" cy="1818556"/>
          </a:xfrm>
          <a:prstGeom prst="rect">
            <a:avLst/>
          </a:prstGeom>
        </p:spPr>
      </p:pic>
      <p:pic>
        <p:nvPicPr>
          <p:cNvPr id="3" name="הכיפה בעצים">
            <a:extLst>
              <a:ext uri="{FF2B5EF4-FFF2-40B4-BE49-F238E27FC236}">
                <a16:creationId xmlns:a16="http://schemas.microsoft.com/office/drawing/2014/main" id="{58E851B7-1673-3C9B-06B7-CB464C1BA79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backgroundMark x1="42218" y1="26216" x2="42218" y2="26216"/>
                        <a14:backgroundMark x1="53488" y1="18605" x2="53488" y2="18605"/>
                        <a14:backgroundMark x1="48837" y1="17336" x2="54919" y2="16913"/>
                        <a14:backgroundMark x1="46333" y1="17336" x2="46333" y2="17336"/>
                        <a14:backgroundMark x1="45438" y1="17336" x2="45438" y2="17336"/>
                        <a14:backgroundMark x1="45438" y1="17336" x2="44186" y2="16702"/>
                        <a14:backgroundMark x1="30590" y1="28964" x2="27013" y2="42706"/>
                        <a14:backgroundMark x1="27013" y1="42706" x2="27728" y2="50740"/>
                        <a14:backgroundMark x1="31764" y1="29281" x2="32379" y2="30444"/>
                        <a14:backgroundMark x1="33631" y1="23679" x2="33631" y2="23679"/>
                        <a14:backgroundMark x1="33810" y1="22833" x2="33810" y2="22833"/>
                        <a14:backgroundMark x1="33989" y1="22410" x2="33989" y2="22410"/>
                        <a14:backgroundMark x1="34168" y1="21987" x2="34168" y2="21987"/>
                        <a14:backgroundMark x1="32379" y1="25159" x2="30769" y2="28541"/>
                        <a14:backgroundMark x1="32737" y1="24313" x2="31306" y2="27484"/>
                        <a14:backgroundMark x1="33095" y1="23890" x2="31664" y2="27061"/>
                        <a14:backgroundMark x1="41682" y1="51797" x2="41682" y2="54968"/>
                        <a14:backgroundMark x1="43470" y1="51797" x2="44186" y2="54123"/>
                        <a14:backgroundMark x1="38462" y1="51586" x2="44365" y2="53066"/>
                        <a14:backgroundMark x1="41503" y1="33404" x2="41503" y2="33404"/>
                        <a14:backgroundMark x1="34347" y1="19239" x2="49374" y2="32347"/>
                        <a14:backgroundMark x1="66726" y1="23890" x2="64222" y2="56871"/>
                        <a14:backgroundMark x1="64222" y1="56871" x2="62254" y2="61945"/>
                        <a14:backgroundMark x1="58855" y1="52220" x2="52773" y2="58351"/>
                        <a14:backgroundMark x1="59213" y1="32347" x2="61002" y2="36575"/>
                        <a14:backgroundMark x1="35599" y1="35729" x2="46154" y2="35518"/>
                        <a14:backgroundMark x1="46154" y1="35518" x2="47943" y2="35729"/>
                        <a14:backgroundMark x1="31306" y1="39535" x2="41682" y2="39535"/>
                        <a14:backgroundMark x1="41682" y1="39535" x2="52415" y2="39323"/>
                        <a14:backgroundMark x1="52415" y1="39323" x2="54204" y2="39323"/>
                        <a14:backgroundMark x1="71020" y1="35518" x2="72093" y2="57082"/>
                        <a14:backgroundMark x1="37030" y1="41649" x2="45259" y2="41438"/>
                        <a14:backgroundMark x1="37925" y1="42495" x2="45438" y2="42495"/>
                        <a14:backgroundMark x1="39177" y1="43552" x2="44902" y2="43129"/>
                        <a14:backgroundMark x1="37925" y1="45455" x2="44902" y2="44397"/>
                        <a14:backgroundMark x1="49732" y1="61311" x2="52057" y2="55603"/>
                        <a14:backgroundMark x1="35063" y1="15645" x2="47227" y2="20507"/>
                        <a14:backgroundMark x1="47227" y1="20507" x2="48658" y2="2198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067" t="43277" r="43714" b="47568"/>
          <a:stretch/>
        </p:blipFill>
        <p:spPr>
          <a:xfrm>
            <a:off x="976713" y="1902566"/>
            <a:ext cx="1449422" cy="412500"/>
          </a:xfrm>
          <a:prstGeom prst="rect">
            <a:avLst/>
          </a:prstGeom>
        </p:spPr>
      </p:pic>
      <p:pic>
        <p:nvPicPr>
          <p:cNvPr id="15" name="עץ גדול">
            <a:extLst>
              <a:ext uri="{FF2B5EF4-FFF2-40B4-BE49-F238E27FC236}">
                <a16:creationId xmlns:a16="http://schemas.microsoft.com/office/drawing/2014/main" id="{DEF94FA3-114D-4338-6896-EB67BF6BC2C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34884" y1="24101" x2="34744" y2="24845"/>
                        <a14:foregroundMark x1="34526" y1="23467" x2="34526" y2="23467"/>
                        <a14:foregroundMark x1="34616" y1="21987" x2="35242" y2="21142"/>
                        <a14:foregroundMark x1="34302" y1="22410" x2="34616" y2="21987"/>
                        <a14:foregroundMark x1="33989" y1="22833" x2="34302" y2="22410"/>
                        <a14:backgroundMark x1="42218" y1="26216" x2="42218" y2="26216"/>
                        <a14:backgroundMark x1="53488" y1="18605" x2="53488" y2="18605"/>
                        <a14:backgroundMark x1="48837" y1="17336" x2="54919" y2="16913"/>
                        <a14:backgroundMark x1="46333" y1="17336" x2="46333" y2="17336"/>
                        <a14:backgroundMark x1="45438" y1="17336" x2="45438" y2="17336"/>
                        <a14:backgroundMark x1="45438" y1="17336" x2="44186" y2="16702"/>
                        <a14:backgroundMark x1="30590" y1="28964" x2="27013" y2="42706"/>
                        <a14:backgroundMark x1="27013" y1="42706" x2="27728" y2="50740"/>
                        <a14:backgroundMark x1="31764" y1="29281" x2="32379" y2="30444"/>
                        <a14:backgroundMark x1="33631" y1="23679" x2="33631" y2="23679"/>
                        <a14:backgroundMark x1="33810" y1="22833" x2="33810" y2="22833"/>
                        <a14:backgroundMark x1="33989" y1="22410" x2="33989" y2="22410"/>
                        <a14:backgroundMark x1="34168" y1="21987" x2="34168" y2="21987"/>
                        <a14:backgroundMark x1="32379" y1="25159" x2="30769" y2="28541"/>
                        <a14:backgroundMark x1="32737" y1="24313" x2="31306" y2="27484"/>
                        <a14:backgroundMark x1="33095" y1="23890" x2="31664" y2="27061"/>
                        <a14:backgroundMark x1="41682" y1="51797" x2="41682" y2="54968"/>
                        <a14:backgroundMark x1="43470" y1="51797" x2="44186" y2="54123"/>
                        <a14:backgroundMark x1="38462" y1="51586" x2="44365" y2="53066"/>
                        <a14:backgroundMark x1="40429" y1="48414" x2="48479" y2="50529"/>
                        <a14:backgroundMark x1="35778" y1="50529" x2="50089" y2="46723"/>
                        <a14:backgroundMark x1="48301" y1="26850" x2="47048" y2="35307"/>
                        <a14:backgroundMark x1="42934" y1="27696" x2="46333" y2="34884"/>
                        <a14:backgroundMark x1="40966" y1="28753" x2="40966" y2="28753"/>
                        <a14:backgroundMark x1="61002" y1="17970" x2="70304" y2="48626"/>
                        <a14:backgroundMark x1="66369" y1="15856" x2="71556" y2="66385"/>
                        <a14:backgroundMark x1="71556" y1="66385" x2="71914" y2="66808"/>
                        <a14:backgroundMark x1="61002" y1="31078" x2="62433" y2="38689"/>
                        <a14:backgroundMark x1="60644" y1="53700" x2="63506" y2="57082"/>
                        <a14:backgroundMark x1="54919" y1="54757" x2="59392" y2="5496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067" t="12072" r="43714" b="47568"/>
          <a:stretch/>
        </p:blipFill>
        <p:spPr>
          <a:xfrm>
            <a:off x="976713" y="496508"/>
            <a:ext cx="1449422" cy="1818556"/>
          </a:xfrm>
          <a:prstGeom prst="rect">
            <a:avLst/>
          </a:prstGeom>
        </p:spPr>
      </p:pic>
      <p:pic>
        <p:nvPicPr>
          <p:cNvPr id="16" name="עץ קטן">
            <a:extLst>
              <a:ext uri="{FF2B5EF4-FFF2-40B4-BE49-F238E27FC236}">
                <a16:creationId xmlns:a16="http://schemas.microsoft.com/office/drawing/2014/main" id="{7CD6C6EF-F170-0ACB-537A-BCD19700F2F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6154" y1="30444" x2="47585" y2="30867"/>
                        <a14:foregroundMark x1="43695" y1="40820" x2="43113" y2="42918"/>
                        <a14:foregroundMark x1="45047" y1="35941" x2="44759" y2="36980"/>
                        <a14:foregroundMark x1="46512" y1="30655" x2="45047" y2="35941"/>
                        <a14:foregroundMark x1="43113" y1="42918" x2="43113" y2="43552"/>
                        <a14:foregroundMark x1="42934" y1="26427" x2="42784" y2="27672"/>
                        <a14:foregroundMark x1="48301" y1="30655" x2="48122" y2="26638"/>
                        <a14:foregroundMark x1="39893" y1="29175" x2="41503" y2="28541"/>
                        <a14:foregroundMark x1="40787" y1="27907" x2="40787" y2="27907"/>
                        <a14:foregroundMark x1="48837" y1="26850" x2="47585" y2="27484"/>
                        <a14:foregroundMark x1="47585" y1="30655" x2="47406" y2="31501"/>
                        <a14:foregroundMark x1="45438" y1="26216" x2="45438" y2="26216"/>
                        <a14:backgroundMark x1="53488" y1="18605" x2="53488" y2="18605"/>
                        <a14:backgroundMark x1="48837" y1="17336" x2="54919" y2="16913"/>
                        <a14:backgroundMark x1="46333" y1="17336" x2="46333" y2="17336"/>
                        <a14:backgroundMark x1="45438" y1="17336" x2="45438" y2="17336"/>
                        <a14:backgroundMark x1="45438" y1="17336" x2="44186" y2="16702"/>
                        <a14:backgroundMark x1="30590" y1="28964" x2="27013" y2="42706"/>
                        <a14:backgroundMark x1="27013" y1="42706" x2="27728" y2="50740"/>
                        <a14:backgroundMark x1="31764" y1="29281" x2="32379" y2="30444"/>
                        <a14:backgroundMark x1="33631" y1="23679" x2="33631" y2="23679"/>
                        <a14:backgroundMark x1="33810" y1="22833" x2="33810" y2="22833"/>
                        <a14:backgroundMark x1="33989" y1="22410" x2="33989" y2="22410"/>
                        <a14:backgroundMark x1="34168" y1="21987" x2="34168" y2="21987"/>
                        <a14:backgroundMark x1="32379" y1="25159" x2="30769" y2="28541"/>
                        <a14:backgroundMark x1="32737" y1="24313" x2="31306" y2="27484"/>
                        <a14:backgroundMark x1="33095" y1="23890" x2="31664" y2="27061"/>
                        <a14:backgroundMark x1="41682" y1="51797" x2="41682" y2="54968"/>
                        <a14:backgroundMark x1="43470" y1="51797" x2="44186" y2="54123"/>
                        <a14:backgroundMark x1="38462" y1="51586" x2="44365" y2="53066"/>
                        <a14:backgroundMark x1="40429" y1="48414" x2="48479" y2="50529"/>
                        <a14:backgroundMark x1="35778" y1="50529" x2="50089" y2="46723"/>
                        <a14:backgroundMark x1="61002" y1="17970" x2="70304" y2="48626"/>
                        <a14:backgroundMark x1="66369" y1="15856" x2="71556" y2="66385"/>
                        <a14:backgroundMark x1="71556" y1="66385" x2="71914" y2="66808"/>
                        <a14:backgroundMark x1="61002" y1="31078" x2="62433" y2="38689"/>
                        <a14:backgroundMark x1="60644" y1="53700" x2="63506" y2="57082"/>
                        <a14:backgroundMark x1="54919" y1="54757" x2="59392" y2="54968"/>
                        <a14:backgroundMark x1="37388" y1="18816" x2="43828" y2="20719"/>
                        <a14:backgroundMark x1="32916" y1="18605" x2="39310" y2="43374"/>
                        <a14:backgroundMark x1="63506" y1="56025" x2="67263" y2="63636"/>
                        <a14:backgroundMark x1="37388" y1="56871" x2="61360" y2="59408"/>
                        <a14:backgroundMark x1="61360" y1="59408" x2="62612" y2="60254"/>
                        <a14:backgroundMark x1="40608" y1="23044" x2="40608" y2="23044"/>
                        <a14:backgroundMark x1="40250" y1="26004" x2="40250" y2="26004"/>
                        <a14:backgroundMark x1="39535" y1="28753" x2="39535" y2="28753"/>
                        <a14:backgroundMark x1="39356" y1="26850" x2="41151" y2="26361"/>
                        <a14:backgroundMark x1="41860" y1="21776" x2="44544" y2="24947"/>
                        <a14:backgroundMark x1="40154" y1="27907" x2="38998" y2="29175"/>
                        <a14:backgroundMark x1="40754" y1="27249" x2="40154" y2="27907"/>
                        <a14:backgroundMark x1="42218" y1="24736" x2="42218" y2="24736"/>
                        <a14:backgroundMark x1="42218" y1="25793" x2="42218" y2="25793"/>
                        <a14:backgroundMark x1="42039" y1="26216" x2="42039" y2="26216"/>
                        <a14:backgroundMark x1="43113" y1="26427" x2="43113" y2="26427"/>
                        <a14:backgroundMark x1="44723" y1="36998" x2="45796" y2="39746"/>
                        <a14:backgroundMark x1="45259" y1="35941" x2="45259" y2="3594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067" t="12072" r="43714" b="47568"/>
          <a:stretch/>
        </p:blipFill>
        <p:spPr>
          <a:xfrm>
            <a:off x="1004297" y="496508"/>
            <a:ext cx="1449422" cy="1818556"/>
          </a:xfrm>
          <a:prstGeom prst="rect">
            <a:avLst/>
          </a:prstGeom>
        </p:spPr>
      </p:pic>
      <p:pic>
        <p:nvPicPr>
          <p:cNvPr id="28" name="יונה">
            <a:extLst>
              <a:ext uri="{FF2B5EF4-FFF2-40B4-BE49-F238E27FC236}">
                <a16:creationId xmlns:a16="http://schemas.microsoft.com/office/drawing/2014/main" id="{7B9D039C-1984-573D-4AC3-669E0D5CC9F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59034" y1="54123" x2="59034" y2="54123"/>
                        <a14:foregroundMark x1="60286" y1="33827" x2="60286" y2="33827"/>
                        <a14:foregroundMark x1="63685" y1="33615" x2="63685" y2="33615"/>
                        <a14:backgroundMark x1="42218" y1="26216" x2="42218" y2="2621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4736" t="29596" r="34597" b="62102"/>
          <a:stretch/>
        </p:blipFill>
        <p:spPr>
          <a:xfrm>
            <a:off x="2370209" y="1269693"/>
            <a:ext cx="568036" cy="374072"/>
          </a:xfrm>
          <a:prstGeom prst="rect">
            <a:avLst/>
          </a:prstGeom>
        </p:spPr>
      </p:pic>
      <p:pic>
        <p:nvPicPr>
          <p:cNvPr id="2" name="מסגרת">
            <a:extLst>
              <a:ext uri="{FF2B5EF4-FFF2-40B4-BE49-F238E27FC236}">
                <a16:creationId xmlns:a16="http://schemas.microsoft.com/office/drawing/2014/main" id="{4B168AC0-D348-34FF-BAA8-9E462BF83ED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7191" y1="36786" x2="27191" y2="36786"/>
                        <a14:foregroundMark x1="57066" y1="19239" x2="57066" y2="19239"/>
                        <a14:foregroundMark x1="45081" y1="17336" x2="45081" y2="17336"/>
                        <a14:foregroundMark x1="32558" y1="26216" x2="32558" y2="26216"/>
                        <a14:foregroundMark x1="32737" y1="25581" x2="32737" y2="25581"/>
                        <a14:foregroundMark x1="32558" y1="25159" x2="32558" y2="25159"/>
                        <a14:foregroundMark x1="33810" y1="24947" x2="33810" y2="24947"/>
                        <a14:foregroundMark x1="44186" y1="17759" x2="44186" y2="17759"/>
                        <a14:foregroundMark x1="32558" y1="25159" x2="32558" y2="25159"/>
                        <a14:foregroundMark x1="32558" y1="25159" x2="32021" y2="26427"/>
                        <a14:foregroundMark x1="27370" y1="36575" x2="26476" y2="36998"/>
                        <a14:foregroundMark x1="33631" y1="24524" x2="32558" y2="25159"/>
                        <a14:backgroundMark x1="70304" y1="55603" x2="70304" y2="55603"/>
                        <a14:backgroundMark x1="70304" y1="40803" x2="67263" y2="61311"/>
                        <a14:backgroundMark x1="67263" y1="61311" x2="57245" y2="67019"/>
                        <a14:backgroundMark x1="57245" y1="67019" x2="33274" y2="56237"/>
                        <a14:backgroundMark x1="68873" y1="39535" x2="73345" y2="49049"/>
                        <a14:backgroundMark x1="73345" y1="49049" x2="72809" y2="50529"/>
                        <a14:backgroundMark x1="39535" y1="49260" x2="48837" y2="48414"/>
                        <a14:backgroundMark x1="48837" y1="48414" x2="52415" y2="48414"/>
                        <a14:backgroundMark x1="36494" y1="49471" x2="38104" y2="35941"/>
                        <a14:backgroundMark x1="38104" y1="35941" x2="48122" y2="28118"/>
                        <a14:backgroundMark x1="37209" y1="27061" x2="39177" y2="37844"/>
                        <a14:backgroundMark x1="39177" y1="37844" x2="39177" y2="37844"/>
                        <a14:backgroundMark x1="39714" y1="22410" x2="43649" y2="27907"/>
                        <a14:backgroundMark x1="38462" y1="26427" x2="46869" y2="20296"/>
                        <a14:backgroundMark x1="46869" y1="20296" x2="47764" y2="20719"/>
                        <a14:backgroundMark x1="30389" y1="22320" x2="30233" y2="22410"/>
                        <a14:backgroundMark x1="43470" y1="14799" x2="31471" y2="21698"/>
                        <a14:backgroundMark x1="46154" y1="19873" x2="45617" y2="20930"/>
                        <a14:backgroundMark x1="33274" y1="29175" x2="33274" y2="29175"/>
                        <a14:backgroundMark x1="33274" y1="29175" x2="35242" y2="28541"/>
                        <a14:backgroundMark x1="35907" y1="24947" x2="37567" y2="22833"/>
                        <a14:backgroundMark x1="35740" y1="25159" x2="35907" y2="24947"/>
                        <a14:backgroundMark x1="35408" y1="25581" x2="35740" y2="25159"/>
                        <a14:backgroundMark x1="34909" y1="26216" x2="35408" y2="25581"/>
                        <a14:backgroundMark x1="32916" y1="28753" x2="33924" y2="27470"/>
                        <a14:backgroundMark x1="26118" y1="37421" x2="26118" y2="37421"/>
                        <a14:backgroundMark x1="26118" y1="37421" x2="26118" y2="36575"/>
                        <a14:backgroundMark x1="26655" y1="37209" x2="25581" y2="376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890" t="14551" r="65145" b="45090"/>
          <a:stretch/>
        </p:blipFill>
        <p:spPr>
          <a:xfrm>
            <a:off x="663520" y="605471"/>
            <a:ext cx="637125" cy="181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98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3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4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1" fill="hold" nodeType="withEffect">
                                  <p:stCondLst>
                                    <p:cond delay="47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12" fill="hold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1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1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1729AA1-5F36-53F0-CAC8-57C62118CC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oliday">
            <a:extLst>
              <a:ext uri="{FF2B5EF4-FFF2-40B4-BE49-F238E27FC236}">
                <a16:creationId xmlns:a16="http://schemas.microsoft.com/office/drawing/2014/main" id="{45C53D65-E796-1132-EFCA-2A0A960A8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2030" b="87104" l="33631" r="67263">
                        <a14:foregroundMark x1="45438" y1="86258" x2="45438" y2="86258"/>
                        <a14:foregroundMark x1="50447" y1="85835" x2="50447" y2="85835"/>
                        <a14:foregroundMark x1="54741" y1="85412" x2="54741" y2="85412"/>
                        <a14:foregroundMark x1="61360" y1="85412" x2="61360" y2="85412"/>
                        <a14:foregroundMark x1="67263" y1="84989" x2="67263" y2="84989"/>
                        <a14:foregroundMark x1="33631" y1="84778" x2="33631" y2="84778"/>
                        <a14:foregroundMark x1="40966" y1="86258" x2="40966" y2="86258"/>
                        <a14:foregroundMark x1="45617" y1="83932" x2="45617" y2="83932"/>
                        <a14:foregroundMark x1="45617" y1="84778" x2="45617" y2="84778"/>
                        <a14:backgroundMark x1="55814" y1="84989" x2="55814" y2="84989"/>
                        <a14:backgroundMark x1="61538" y1="84778" x2="61538" y2="84778"/>
                        <a14:backgroundMark x1="39893" y1="84989" x2="39893" y2="849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686" t="81827" r="29171" b="12063"/>
          <a:stretch/>
        </p:blipFill>
        <p:spPr>
          <a:xfrm>
            <a:off x="1108000" y="3622564"/>
            <a:ext cx="2084438" cy="275304"/>
          </a:xfrm>
          <a:prstGeom prst="rect">
            <a:avLst/>
          </a:prstGeom>
        </p:spPr>
      </p:pic>
      <p:pic>
        <p:nvPicPr>
          <p:cNvPr id="6" name="vacation">
            <a:extLst>
              <a:ext uri="{FF2B5EF4-FFF2-40B4-BE49-F238E27FC236}">
                <a16:creationId xmlns:a16="http://schemas.microsoft.com/office/drawing/2014/main" id="{F2E67DC5-CCA0-A409-917D-5305A59053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6808" b="78013" l="16458" r="85689">
                        <a14:foregroundMark x1="83542" y1="72093" x2="83542" y2="72093"/>
                        <a14:foregroundMark x1="85689" y1="76744" x2="85689" y2="76744"/>
                        <a14:foregroundMark x1="64222" y1="70825" x2="64222" y2="70825"/>
                        <a14:foregroundMark x1="56530" y1="72093" x2="56530" y2="72093"/>
                        <a14:foregroundMark x1="47764" y1="74419" x2="47764" y2="74419"/>
                        <a14:foregroundMark x1="35063" y1="73996" x2="35063" y2="73996"/>
                        <a14:foregroundMark x1="28265" y1="73784" x2="28265" y2="73784"/>
                        <a14:foregroundMark x1="16458" y1="76110" x2="16458" y2="7611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894" t="65461" r="11744" b="20137"/>
          <a:stretch/>
        </p:blipFill>
        <p:spPr>
          <a:xfrm>
            <a:off x="90361" y="2914415"/>
            <a:ext cx="4119716" cy="648929"/>
          </a:xfrm>
          <a:prstGeom prst="rect">
            <a:avLst/>
          </a:prstGeom>
        </p:spPr>
      </p:pic>
      <p:pic>
        <p:nvPicPr>
          <p:cNvPr id="9" name="הגל הארוך">
            <a:extLst>
              <a:ext uri="{FF2B5EF4-FFF2-40B4-BE49-F238E27FC236}">
                <a16:creationId xmlns:a16="http://schemas.microsoft.com/office/drawing/2014/main" id="{66B0FCF8-37E5-66BB-7C73-A182DFAF24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63685" y1="33615" x2="63685" y2="33615"/>
                        <a14:foregroundMark x1="72093" y1="44609" x2="72093" y2="44609"/>
                        <a14:backgroundMark x1="42218" y1="26216" x2="42218" y2="26216"/>
                        <a14:backgroundMark x1="28265" y1="36152" x2="28265" y2="50317"/>
                        <a14:backgroundMark x1="28623" y1="34884" x2="28623" y2="34884"/>
                        <a14:backgroundMark x1="69767" y1="36152" x2="69767" y2="36152"/>
                        <a14:backgroundMark x1="69946" y1="36152" x2="71020" y2="37632"/>
                        <a14:backgroundMark x1="68873" y1="34461" x2="71556" y2="34884"/>
                        <a14:backgroundMark x1="44007" y1="46934" x2="44007" y2="46934"/>
                        <a14:backgroundMark x1="44007" y1="46934" x2="39177" y2="47569"/>
                        <a14:backgroundMark x1="38998" y1="41015" x2="37925" y2="30444"/>
                        <a14:backgroundMark x1="45975" y1="34461" x2="56172" y2="34461"/>
                        <a14:backgroundMark x1="56172" y1="34461" x2="62254" y2="34249"/>
                        <a14:backgroundMark x1="40250" y1="34249" x2="45259" y2="35518"/>
                        <a14:backgroundMark x1="28086" y1="34461" x2="30590" y2="34884"/>
                        <a14:backgroundMark x1="52952" y1="54334" x2="52952" y2="54334"/>
                        <a14:backgroundMark x1="52952" y1="54334" x2="59571" y2="54334"/>
                        <a14:backgroundMark x1="40250" y1="53277" x2="50984" y2="54757"/>
                        <a14:backgroundMark x1="28623" y1="54968" x2="38104" y2="52854"/>
                        <a14:backgroundMark x1="38104" y1="52854" x2="38104" y2="52854"/>
                        <a14:backgroundMark x1="27907" y1="55391" x2="27728" y2="5623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814" t="34283" b="34970"/>
          <a:stretch/>
        </p:blipFill>
        <p:spPr>
          <a:xfrm>
            <a:off x="761316" y="1502574"/>
            <a:ext cx="4003808" cy="1385453"/>
          </a:xfrm>
          <a:prstGeom prst="rect">
            <a:avLst/>
          </a:prstGeom>
        </p:spPr>
      </p:pic>
      <p:pic>
        <p:nvPicPr>
          <p:cNvPr id="11" name="הגל הקטן">
            <a:extLst>
              <a:ext uri="{FF2B5EF4-FFF2-40B4-BE49-F238E27FC236}">
                <a16:creationId xmlns:a16="http://schemas.microsoft.com/office/drawing/2014/main" id="{BFB70F0D-B195-88B0-8615-4304F1D5F5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9034" y1="54123" x2="59034" y2="54123"/>
                        <a14:foregroundMark x1="63685" y1="33615" x2="63685" y2="33615"/>
                        <a14:foregroundMark x1="34347" y1="53066" x2="34347" y2="53066"/>
                        <a14:foregroundMark x1="31127" y1="53911" x2="31127" y2="53911"/>
                        <a14:foregroundMark x1="29517" y1="54757" x2="29517" y2="54757"/>
                        <a14:foregroundMark x1="28265" y1="55603" x2="28265" y2="55603"/>
                        <a14:foregroundMark x1="27907" y1="55603" x2="27907" y2="55603"/>
                        <a14:backgroundMark x1="42218" y1="26216" x2="42218" y2="26216"/>
                        <a14:backgroundMark x1="28265" y1="36152" x2="28265" y2="50317"/>
                        <a14:backgroundMark x1="28623" y1="34884" x2="28623" y2="34884"/>
                        <a14:backgroundMark x1="69767" y1="36152" x2="69767" y2="36152"/>
                        <a14:backgroundMark x1="69946" y1="36152" x2="71020" y2="37632"/>
                        <a14:backgroundMark x1="68873" y1="34461" x2="71556" y2="34884"/>
                        <a14:backgroundMark x1="44007" y1="46934" x2="44007" y2="46934"/>
                        <a14:backgroundMark x1="44007" y1="46934" x2="39177" y2="47569"/>
                        <a14:backgroundMark x1="38998" y1="41015" x2="37925" y2="30444"/>
                        <a14:backgroundMark x1="45975" y1="34461" x2="56172" y2="34461"/>
                        <a14:backgroundMark x1="56172" y1="34461" x2="62254" y2="34249"/>
                        <a14:backgroundMark x1="40250" y1="34249" x2="45259" y2="35518"/>
                        <a14:backgroundMark x1="28086" y1="34461" x2="30590" y2="34884"/>
                        <a14:backgroundMark x1="72451" y1="46723" x2="72451" y2="46723"/>
                        <a14:backgroundMark x1="72451" y1="46723" x2="71914" y2="52431"/>
                        <a14:backgroundMark x1="69767" y1="41015" x2="72630" y2="4947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814" t="34283" r="28432" b="34970"/>
          <a:stretch/>
        </p:blipFill>
        <p:spPr>
          <a:xfrm>
            <a:off x="770787" y="1483119"/>
            <a:ext cx="2489753" cy="1385453"/>
          </a:xfrm>
          <a:prstGeom prst="rect">
            <a:avLst/>
          </a:prstGeom>
        </p:spPr>
      </p:pic>
      <p:pic>
        <p:nvPicPr>
          <p:cNvPr id="14" name="מסגרת">
            <a:extLst>
              <a:ext uri="{FF2B5EF4-FFF2-40B4-BE49-F238E27FC236}">
                <a16:creationId xmlns:a16="http://schemas.microsoft.com/office/drawing/2014/main" id="{E78EDE36-789C-CF5E-530A-41216EE6F1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7191" y1="36786" x2="27191" y2="36786"/>
                        <a14:foregroundMark x1="57066" y1="19239" x2="57066" y2="19239"/>
                        <a14:foregroundMark x1="45081" y1="17336" x2="45081" y2="17336"/>
                        <a14:foregroundMark x1="32558" y1="26216" x2="32558" y2="26216"/>
                        <a14:foregroundMark x1="32737" y1="25581" x2="32737" y2="25581"/>
                        <a14:foregroundMark x1="32558" y1="25159" x2="32558" y2="25159"/>
                        <a14:foregroundMark x1="33810" y1="24947" x2="33810" y2="24947"/>
                        <a14:foregroundMark x1="44186" y1="17759" x2="44186" y2="17759"/>
                        <a14:foregroundMark x1="32558" y1="25159" x2="32558" y2="25159"/>
                        <a14:foregroundMark x1="32558" y1="25159" x2="32021" y2="26427"/>
                        <a14:foregroundMark x1="27370" y1="36575" x2="26476" y2="36998"/>
                        <a14:foregroundMark x1="33631" y1="24524" x2="32558" y2="25159"/>
                        <a14:backgroundMark x1="70304" y1="55603" x2="70304" y2="55603"/>
                        <a14:backgroundMark x1="70304" y1="40803" x2="67263" y2="61311"/>
                        <a14:backgroundMark x1="67263" y1="61311" x2="57245" y2="67019"/>
                        <a14:backgroundMark x1="57245" y1="67019" x2="33274" y2="56237"/>
                        <a14:backgroundMark x1="68873" y1="39535" x2="73345" y2="49049"/>
                        <a14:backgroundMark x1="73345" y1="49049" x2="72809" y2="50529"/>
                        <a14:backgroundMark x1="39535" y1="49260" x2="48837" y2="48414"/>
                        <a14:backgroundMark x1="48837" y1="48414" x2="52415" y2="48414"/>
                        <a14:backgroundMark x1="36494" y1="49471" x2="38104" y2="35941"/>
                        <a14:backgroundMark x1="38104" y1="35941" x2="48122" y2="28118"/>
                        <a14:backgroundMark x1="37209" y1="27061" x2="39177" y2="37844"/>
                        <a14:backgroundMark x1="39177" y1="37844" x2="39177" y2="37844"/>
                        <a14:backgroundMark x1="39714" y1="22410" x2="43649" y2="27907"/>
                        <a14:backgroundMark x1="38462" y1="26427" x2="46869" y2="20296"/>
                        <a14:backgroundMark x1="46869" y1="20296" x2="47764" y2="20719"/>
                        <a14:backgroundMark x1="30389" y1="22320" x2="30233" y2="22410"/>
                        <a14:backgroundMark x1="43470" y1="14799" x2="31471" y2="21698"/>
                        <a14:backgroundMark x1="46154" y1="19873" x2="45617" y2="20930"/>
                        <a14:backgroundMark x1="33274" y1="29175" x2="33274" y2="29175"/>
                        <a14:backgroundMark x1="33274" y1="29175" x2="35242" y2="28541"/>
                        <a14:backgroundMark x1="35907" y1="24947" x2="37567" y2="22833"/>
                        <a14:backgroundMark x1="35740" y1="25159" x2="35907" y2="24947"/>
                        <a14:backgroundMark x1="35408" y1="25581" x2="35740" y2="25159"/>
                        <a14:backgroundMark x1="34909" y1="26216" x2="35408" y2="25581"/>
                        <a14:backgroundMark x1="32916" y1="28753" x2="33924" y2="27470"/>
                        <a14:backgroundMark x1="26118" y1="37421" x2="26118" y2="37421"/>
                        <a14:backgroundMark x1="26118" y1="37421" x2="26118" y2="36575"/>
                        <a14:backgroundMark x1="26655" y1="37209" x2="25581" y2="376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759" t="14551" r="27788" b="45090"/>
          <a:stretch/>
        </p:blipFill>
        <p:spPr>
          <a:xfrm>
            <a:off x="1668305" y="605471"/>
            <a:ext cx="1621676" cy="1818556"/>
          </a:xfrm>
          <a:prstGeom prst="rect">
            <a:avLst/>
          </a:prstGeom>
        </p:spPr>
      </p:pic>
      <p:pic>
        <p:nvPicPr>
          <p:cNvPr id="3" name="הכיפה בעצים">
            <a:extLst>
              <a:ext uri="{FF2B5EF4-FFF2-40B4-BE49-F238E27FC236}">
                <a16:creationId xmlns:a16="http://schemas.microsoft.com/office/drawing/2014/main" id="{58E851B7-1673-3C9B-06B7-CB464C1BA79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backgroundMark x1="42218" y1="26216" x2="42218" y2="26216"/>
                        <a14:backgroundMark x1="53488" y1="18605" x2="53488" y2="18605"/>
                        <a14:backgroundMark x1="48837" y1="17336" x2="54919" y2="16913"/>
                        <a14:backgroundMark x1="46333" y1="17336" x2="46333" y2="17336"/>
                        <a14:backgroundMark x1="45438" y1="17336" x2="45438" y2="17336"/>
                        <a14:backgroundMark x1="45438" y1="17336" x2="44186" y2="16702"/>
                        <a14:backgroundMark x1="30590" y1="28964" x2="27013" y2="42706"/>
                        <a14:backgroundMark x1="27013" y1="42706" x2="27728" y2="50740"/>
                        <a14:backgroundMark x1="31764" y1="29281" x2="32379" y2="30444"/>
                        <a14:backgroundMark x1="33631" y1="23679" x2="33631" y2="23679"/>
                        <a14:backgroundMark x1="33810" y1="22833" x2="33810" y2="22833"/>
                        <a14:backgroundMark x1="33989" y1="22410" x2="33989" y2="22410"/>
                        <a14:backgroundMark x1="34168" y1="21987" x2="34168" y2="21987"/>
                        <a14:backgroundMark x1="32379" y1="25159" x2="30769" y2="28541"/>
                        <a14:backgroundMark x1="32737" y1="24313" x2="31306" y2="27484"/>
                        <a14:backgroundMark x1="33095" y1="23890" x2="31664" y2="27061"/>
                        <a14:backgroundMark x1="41682" y1="51797" x2="41682" y2="54968"/>
                        <a14:backgroundMark x1="43470" y1="51797" x2="44186" y2="54123"/>
                        <a14:backgroundMark x1="38462" y1="51586" x2="44365" y2="53066"/>
                        <a14:backgroundMark x1="41503" y1="33404" x2="41503" y2="33404"/>
                        <a14:backgroundMark x1="34347" y1="19239" x2="49374" y2="32347"/>
                        <a14:backgroundMark x1="66726" y1="23890" x2="64222" y2="56871"/>
                        <a14:backgroundMark x1="64222" y1="56871" x2="62254" y2="61945"/>
                        <a14:backgroundMark x1="58855" y1="52220" x2="52773" y2="58351"/>
                        <a14:backgroundMark x1="59213" y1="32347" x2="61002" y2="36575"/>
                        <a14:backgroundMark x1="35599" y1="35729" x2="46154" y2="35518"/>
                        <a14:backgroundMark x1="46154" y1="35518" x2="47943" y2="35729"/>
                        <a14:backgroundMark x1="31306" y1="39535" x2="41682" y2="39535"/>
                        <a14:backgroundMark x1="41682" y1="39535" x2="52415" y2="39323"/>
                        <a14:backgroundMark x1="52415" y1="39323" x2="54204" y2="39323"/>
                        <a14:backgroundMark x1="71020" y1="35518" x2="72093" y2="57082"/>
                        <a14:backgroundMark x1="37030" y1="41649" x2="45259" y2="41438"/>
                        <a14:backgroundMark x1="37925" y1="42495" x2="45438" y2="42495"/>
                        <a14:backgroundMark x1="39177" y1="43552" x2="44902" y2="43129"/>
                        <a14:backgroundMark x1="37925" y1="45455" x2="44902" y2="44397"/>
                        <a14:backgroundMark x1="49732" y1="61311" x2="52057" y2="55603"/>
                        <a14:backgroundMark x1="35063" y1="15645" x2="47227" y2="20507"/>
                        <a14:backgroundMark x1="47227" y1="20507" x2="48658" y2="2198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067" t="43277" r="43714" b="47568"/>
          <a:stretch/>
        </p:blipFill>
        <p:spPr>
          <a:xfrm>
            <a:off x="976713" y="1902566"/>
            <a:ext cx="1449422" cy="412500"/>
          </a:xfrm>
          <a:prstGeom prst="rect">
            <a:avLst/>
          </a:prstGeom>
        </p:spPr>
      </p:pic>
      <p:pic>
        <p:nvPicPr>
          <p:cNvPr id="15" name="עץ גדול">
            <a:extLst>
              <a:ext uri="{FF2B5EF4-FFF2-40B4-BE49-F238E27FC236}">
                <a16:creationId xmlns:a16="http://schemas.microsoft.com/office/drawing/2014/main" id="{DEF94FA3-114D-4338-6896-EB67BF6BC2C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4884" y1="24101" x2="34744" y2="24845"/>
                        <a14:foregroundMark x1="34526" y1="23467" x2="34526" y2="23467"/>
                        <a14:foregroundMark x1="34616" y1="21987" x2="35242" y2="21142"/>
                        <a14:foregroundMark x1="34302" y1="22410" x2="34616" y2="21987"/>
                        <a14:foregroundMark x1="33989" y1="22833" x2="34302" y2="22410"/>
                        <a14:backgroundMark x1="42218" y1="26216" x2="42218" y2="26216"/>
                        <a14:backgroundMark x1="53488" y1="18605" x2="53488" y2="18605"/>
                        <a14:backgroundMark x1="48837" y1="17336" x2="54919" y2="16913"/>
                        <a14:backgroundMark x1="46333" y1="17336" x2="46333" y2="17336"/>
                        <a14:backgroundMark x1="45438" y1="17336" x2="45438" y2="17336"/>
                        <a14:backgroundMark x1="45438" y1="17336" x2="44186" y2="16702"/>
                        <a14:backgroundMark x1="30590" y1="28964" x2="27013" y2="42706"/>
                        <a14:backgroundMark x1="27013" y1="42706" x2="27728" y2="50740"/>
                        <a14:backgroundMark x1="31764" y1="29281" x2="32379" y2="30444"/>
                        <a14:backgroundMark x1="33631" y1="23679" x2="33631" y2="23679"/>
                        <a14:backgroundMark x1="33810" y1="22833" x2="33810" y2="22833"/>
                        <a14:backgroundMark x1="33989" y1="22410" x2="33989" y2="22410"/>
                        <a14:backgroundMark x1="34168" y1="21987" x2="34168" y2="21987"/>
                        <a14:backgroundMark x1="32379" y1="25159" x2="30769" y2="28541"/>
                        <a14:backgroundMark x1="32737" y1="24313" x2="31306" y2="27484"/>
                        <a14:backgroundMark x1="33095" y1="23890" x2="31664" y2="27061"/>
                        <a14:backgroundMark x1="41682" y1="51797" x2="41682" y2="54968"/>
                        <a14:backgroundMark x1="43470" y1="51797" x2="44186" y2="54123"/>
                        <a14:backgroundMark x1="38462" y1="51586" x2="44365" y2="53066"/>
                        <a14:backgroundMark x1="40429" y1="48414" x2="48479" y2="50529"/>
                        <a14:backgroundMark x1="35778" y1="50529" x2="50089" y2="46723"/>
                        <a14:backgroundMark x1="48301" y1="26850" x2="47048" y2="35307"/>
                        <a14:backgroundMark x1="42934" y1="27696" x2="46333" y2="34884"/>
                        <a14:backgroundMark x1="40966" y1="28753" x2="40966" y2="28753"/>
                        <a14:backgroundMark x1="61002" y1="17970" x2="70304" y2="48626"/>
                        <a14:backgroundMark x1="66369" y1="15856" x2="71556" y2="66385"/>
                        <a14:backgroundMark x1="71556" y1="66385" x2="71914" y2="66808"/>
                        <a14:backgroundMark x1="61002" y1="31078" x2="62433" y2="38689"/>
                        <a14:backgroundMark x1="60644" y1="53700" x2="63506" y2="57082"/>
                        <a14:backgroundMark x1="54919" y1="54757" x2="59392" y2="5496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067" t="12072" r="43714" b="47568"/>
          <a:stretch/>
        </p:blipFill>
        <p:spPr>
          <a:xfrm>
            <a:off x="976713" y="496508"/>
            <a:ext cx="1449422" cy="1818556"/>
          </a:xfrm>
          <a:prstGeom prst="rect">
            <a:avLst/>
          </a:prstGeom>
        </p:spPr>
      </p:pic>
      <p:pic>
        <p:nvPicPr>
          <p:cNvPr id="16" name="עץ קטן">
            <a:extLst>
              <a:ext uri="{FF2B5EF4-FFF2-40B4-BE49-F238E27FC236}">
                <a16:creationId xmlns:a16="http://schemas.microsoft.com/office/drawing/2014/main" id="{7CD6C6EF-F170-0ACB-537A-BCD19700F2F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6154" y1="30444" x2="47585" y2="30867"/>
                        <a14:foregroundMark x1="43695" y1="40820" x2="43113" y2="42918"/>
                        <a14:foregroundMark x1="45047" y1="35941" x2="44759" y2="36980"/>
                        <a14:foregroundMark x1="46512" y1="30655" x2="45047" y2="35941"/>
                        <a14:foregroundMark x1="43113" y1="42918" x2="43113" y2="43552"/>
                        <a14:foregroundMark x1="42934" y1="26427" x2="42784" y2="27672"/>
                        <a14:foregroundMark x1="48301" y1="30655" x2="48122" y2="26638"/>
                        <a14:foregroundMark x1="39893" y1="29175" x2="41503" y2="28541"/>
                        <a14:foregroundMark x1="40787" y1="27907" x2="40787" y2="27907"/>
                        <a14:foregroundMark x1="48837" y1="26850" x2="47585" y2="27484"/>
                        <a14:foregroundMark x1="47585" y1="30655" x2="47406" y2="31501"/>
                        <a14:foregroundMark x1="45438" y1="26216" x2="45438" y2="26216"/>
                        <a14:backgroundMark x1="53488" y1="18605" x2="53488" y2="18605"/>
                        <a14:backgroundMark x1="48837" y1="17336" x2="54919" y2="16913"/>
                        <a14:backgroundMark x1="46333" y1="17336" x2="46333" y2="17336"/>
                        <a14:backgroundMark x1="45438" y1="17336" x2="45438" y2="17336"/>
                        <a14:backgroundMark x1="45438" y1="17336" x2="44186" y2="16702"/>
                        <a14:backgroundMark x1="30590" y1="28964" x2="27013" y2="42706"/>
                        <a14:backgroundMark x1="27013" y1="42706" x2="27728" y2="50740"/>
                        <a14:backgroundMark x1="31764" y1="29281" x2="32379" y2="30444"/>
                        <a14:backgroundMark x1="33631" y1="23679" x2="33631" y2="23679"/>
                        <a14:backgroundMark x1="33810" y1="22833" x2="33810" y2="22833"/>
                        <a14:backgroundMark x1="33989" y1="22410" x2="33989" y2="22410"/>
                        <a14:backgroundMark x1="34168" y1="21987" x2="34168" y2="21987"/>
                        <a14:backgroundMark x1="32379" y1="25159" x2="30769" y2="28541"/>
                        <a14:backgroundMark x1="32737" y1="24313" x2="31306" y2="27484"/>
                        <a14:backgroundMark x1="33095" y1="23890" x2="31664" y2="27061"/>
                        <a14:backgroundMark x1="41682" y1="51797" x2="41682" y2="54968"/>
                        <a14:backgroundMark x1="43470" y1="51797" x2="44186" y2="54123"/>
                        <a14:backgroundMark x1="38462" y1="51586" x2="44365" y2="53066"/>
                        <a14:backgroundMark x1="40429" y1="48414" x2="48479" y2="50529"/>
                        <a14:backgroundMark x1="35778" y1="50529" x2="50089" y2="46723"/>
                        <a14:backgroundMark x1="61002" y1="17970" x2="70304" y2="48626"/>
                        <a14:backgroundMark x1="66369" y1="15856" x2="71556" y2="66385"/>
                        <a14:backgroundMark x1="71556" y1="66385" x2="71914" y2="66808"/>
                        <a14:backgroundMark x1="61002" y1="31078" x2="62433" y2="38689"/>
                        <a14:backgroundMark x1="60644" y1="53700" x2="63506" y2="57082"/>
                        <a14:backgroundMark x1="54919" y1="54757" x2="59392" y2="54968"/>
                        <a14:backgroundMark x1="37388" y1="18816" x2="43828" y2="20719"/>
                        <a14:backgroundMark x1="32916" y1="18605" x2="39310" y2="43374"/>
                        <a14:backgroundMark x1="63506" y1="56025" x2="67263" y2="63636"/>
                        <a14:backgroundMark x1="37388" y1="56871" x2="61360" y2="59408"/>
                        <a14:backgroundMark x1="61360" y1="59408" x2="62612" y2="60254"/>
                        <a14:backgroundMark x1="40608" y1="23044" x2="40608" y2="23044"/>
                        <a14:backgroundMark x1="40250" y1="26004" x2="40250" y2="26004"/>
                        <a14:backgroundMark x1="39535" y1="28753" x2="39535" y2="28753"/>
                        <a14:backgroundMark x1="39356" y1="26850" x2="41151" y2="26361"/>
                        <a14:backgroundMark x1="41860" y1="21776" x2="44544" y2="24947"/>
                        <a14:backgroundMark x1="40154" y1="27907" x2="38998" y2="29175"/>
                        <a14:backgroundMark x1="40754" y1="27249" x2="40154" y2="27907"/>
                        <a14:backgroundMark x1="42218" y1="24736" x2="42218" y2="24736"/>
                        <a14:backgroundMark x1="42218" y1="25793" x2="42218" y2="25793"/>
                        <a14:backgroundMark x1="42039" y1="26216" x2="42039" y2="26216"/>
                        <a14:backgroundMark x1="43113" y1="26427" x2="43113" y2="26427"/>
                        <a14:backgroundMark x1="44723" y1="36998" x2="45796" y2="39746"/>
                        <a14:backgroundMark x1="45259" y1="35941" x2="45259" y2="3594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067" t="12072" r="43714" b="47568"/>
          <a:stretch/>
        </p:blipFill>
        <p:spPr>
          <a:xfrm>
            <a:off x="1004297" y="496508"/>
            <a:ext cx="1449422" cy="1818556"/>
          </a:xfrm>
          <a:prstGeom prst="rect">
            <a:avLst/>
          </a:prstGeom>
        </p:spPr>
      </p:pic>
      <p:pic>
        <p:nvPicPr>
          <p:cNvPr id="28" name="יונה">
            <a:extLst>
              <a:ext uri="{FF2B5EF4-FFF2-40B4-BE49-F238E27FC236}">
                <a16:creationId xmlns:a16="http://schemas.microsoft.com/office/drawing/2014/main" id="{7B9D039C-1984-573D-4AC3-669E0D5CC9F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73" b="17073"/>
          <a:stretch/>
        </p:blipFill>
        <p:spPr>
          <a:xfrm>
            <a:off x="2370209" y="1269693"/>
            <a:ext cx="568036" cy="374072"/>
          </a:xfrm>
          <a:prstGeom prst="rect">
            <a:avLst/>
          </a:prstGeom>
        </p:spPr>
      </p:pic>
      <p:pic>
        <p:nvPicPr>
          <p:cNvPr id="2" name="מסגרת">
            <a:extLst>
              <a:ext uri="{FF2B5EF4-FFF2-40B4-BE49-F238E27FC236}">
                <a16:creationId xmlns:a16="http://schemas.microsoft.com/office/drawing/2014/main" id="{4B168AC0-D348-34FF-BAA8-9E462BF83ED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7191" y1="36786" x2="27191" y2="36786"/>
                        <a14:foregroundMark x1="57066" y1="19239" x2="57066" y2="19239"/>
                        <a14:foregroundMark x1="45081" y1="17336" x2="45081" y2="17336"/>
                        <a14:foregroundMark x1="32558" y1="26216" x2="32558" y2="26216"/>
                        <a14:foregroundMark x1="32737" y1="25581" x2="32737" y2="25581"/>
                        <a14:foregroundMark x1="32558" y1="25159" x2="32558" y2="25159"/>
                        <a14:foregroundMark x1="33810" y1="24947" x2="33810" y2="24947"/>
                        <a14:foregroundMark x1="44186" y1="17759" x2="44186" y2="17759"/>
                        <a14:foregroundMark x1="32558" y1="25159" x2="32558" y2="25159"/>
                        <a14:foregroundMark x1="32558" y1="25159" x2="32021" y2="26427"/>
                        <a14:foregroundMark x1="27370" y1="36575" x2="26476" y2="36998"/>
                        <a14:foregroundMark x1="33631" y1="24524" x2="32558" y2="25159"/>
                        <a14:backgroundMark x1="70304" y1="55603" x2="70304" y2="55603"/>
                        <a14:backgroundMark x1="70304" y1="40803" x2="67263" y2="61311"/>
                        <a14:backgroundMark x1="67263" y1="61311" x2="57245" y2="67019"/>
                        <a14:backgroundMark x1="57245" y1="67019" x2="33274" y2="56237"/>
                        <a14:backgroundMark x1="68873" y1="39535" x2="73345" y2="49049"/>
                        <a14:backgroundMark x1="73345" y1="49049" x2="72809" y2="50529"/>
                        <a14:backgroundMark x1="39535" y1="49260" x2="48837" y2="48414"/>
                        <a14:backgroundMark x1="48837" y1="48414" x2="52415" y2="48414"/>
                        <a14:backgroundMark x1="36494" y1="49471" x2="38104" y2="35941"/>
                        <a14:backgroundMark x1="38104" y1="35941" x2="48122" y2="28118"/>
                        <a14:backgroundMark x1="37209" y1="27061" x2="39177" y2="37844"/>
                        <a14:backgroundMark x1="39177" y1="37844" x2="39177" y2="37844"/>
                        <a14:backgroundMark x1="39714" y1="22410" x2="43649" y2="27907"/>
                        <a14:backgroundMark x1="38462" y1="26427" x2="46869" y2="20296"/>
                        <a14:backgroundMark x1="46869" y1="20296" x2="47764" y2="20719"/>
                        <a14:backgroundMark x1="30389" y1="22320" x2="30233" y2="22410"/>
                        <a14:backgroundMark x1="43470" y1="14799" x2="31471" y2="21698"/>
                        <a14:backgroundMark x1="46154" y1="19873" x2="45617" y2="20930"/>
                        <a14:backgroundMark x1="33274" y1="29175" x2="33274" y2="29175"/>
                        <a14:backgroundMark x1="33274" y1="29175" x2="35242" y2="28541"/>
                        <a14:backgroundMark x1="35907" y1="24947" x2="37567" y2="22833"/>
                        <a14:backgroundMark x1="35740" y1="25159" x2="35907" y2="24947"/>
                        <a14:backgroundMark x1="35408" y1="25581" x2="35740" y2="25159"/>
                        <a14:backgroundMark x1="34909" y1="26216" x2="35408" y2="25581"/>
                        <a14:backgroundMark x1="32916" y1="28753" x2="33924" y2="27470"/>
                        <a14:backgroundMark x1="26118" y1="37421" x2="26118" y2="37421"/>
                        <a14:backgroundMark x1="26118" y1="37421" x2="26118" y2="36575"/>
                        <a14:backgroundMark x1="26655" y1="37209" x2="25581" y2="376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890" t="14551" r="65145" b="45090"/>
          <a:stretch/>
        </p:blipFill>
        <p:spPr>
          <a:xfrm>
            <a:off x="663520" y="605471"/>
            <a:ext cx="637125" cy="181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452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3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4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1" fill="hold" nodeType="withEffect">
                                  <p:stCondLst>
                                    <p:cond delay="47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12" fill="hold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1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1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3191</TotalTime>
  <Words>0</Words>
  <Application>Microsoft Office PowerPoint</Application>
  <PresentationFormat>מותאם אישית</PresentationFormat>
  <Paragraphs>0</Paragraphs>
  <Slides>6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ערכת נושא Office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משתמש</dc:creator>
  <cp:lastModifiedBy>This User</cp:lastModifiedBy>
  <cp:revision>3</cp:revision>
  <dcterms:created xsi:type="dcterms:W3CDTF">2025-01-23T17:44:34Z</dcterms:created>
  <dcterms:modified xsi:type="dcterms:W3CDTF">2025-01-26T00:12:25Z</dcterms:modified>
</cp:coreProperties>
</file>