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349" r:id="rId5"/>
    <p:sldId id="258" r:id="rId6"/>
    <p:sldId id="346" r:id="rId7"/>
    <p:sldId id="351" r:id="rId8"/>
    <p:sldId id="370" r:id="rId9"/>
    <p:sldId id="347" r:id="rId10"/>
    <p:sldId id="350" r:id="rId11"/>
    <p:sldId id="348" r:id="rId12"/>
    <p:sldId id="257" r:id="rId13"/>
    <p:sldId id="268" r:id="rId14"/>
    <p:sldId id="352" r:id="rId15"/>
    <p:sldId id="355" r:id="rId16"/>
    <p:sldId id="354" r:id="rId17"/>
    <p:sldId id="259" r:id="rId18"/>
    <p:sldId id="356" r:id="rId19"/>
    <p:sldId id="358" r:id="rId20"/>
    <p:sldId id="359" r:id="rId21"/>
    <p:sldId id="361" r:id="rId22"/>
    <p:sldId id="360" r:id="rId23"/>
    <p:sldId id="364" r:id="rId24"/>
    <p:sldId id="362" r:id="rId25"/>
    <p:sldId id="365" r:id="rId26"/>
    <p:sldId id="367" r:id="rId27"/>
    <p:sldId id="366" r:id="rId28"/>
    <p:sldId id="368" r:id="rId29"/>
    <p:sldId id="369" r:id="rId30"/>
  </p:sldIdLst>
  <p:sldSz cx="9144000" cy="5145088"/>
  <p:notesSz cx="6858000" cy="9144000"/>
  <p:defaultTextStyle>
    <a:defPPr>
      <a:defRPr lang="nb-NO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1"/>
    <a:srgbClr val="CCCBCA"/>
    <a:srgbClr val="76777B"/>
    <a:srgbClr val="C7C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Castillo Amo" userId="d98b51cd-d333-48d2-b4b5-52aab2c67feb" providerId="ADAL" clId="{B3B165D9-DECF-4559-9917-1AD8907E931F}"/>
    <pc:docChg chg="addSld delSld modSld modShowInfo">
      <pc:chgData name="Miriam Castillo Amo" userId="d98b51cd-d333-48d2-b4b5-52aab2c67feb" providerId="ADAL" clId="{B3B165D9-DECF-4559-9917-1AD8907E931F}" dt="2022-08-15T09:44:37.483" v="5" actId="1038"/>
      <pc:docMkLst>
        <pc:docMk/>
      </pc:docMkLst>
      <pc:sldChg chg="modSp mod">
        <pc:chgData name="Miriam Castillo Amo" userId="d98b51cd-d333-48d2-b4b5-52aab2c67feb" providerId="ADAL" clId="{B3B165D9-DECF-4559-9917-1AD8907E931F}" dt="2022-08-15T09:44:37.483" v="5" actId="1038"/>
        <pc:sldMkLst>
          <pc:docMk/>
          <pc:sldMk cId="3556502909" sldId="356"/>
        </pc:sldMkLst>
        <pc:picChg chg="mod">
          <ac:chgData name="Miriam Castillo Amo" userId="d98b51cd-d333-48d2-b4b5-52aab2c67feb" providerId="ADAL" clId="{B3B165D9-DECF-4559-9917-1AD8907E931F}" dt="2022-08-15T09:44:37.483" v="5" actId="1038"/>
          <ac:picMkLst>
            <pc:docMk/>
            <pc:sldMk cId="3556502909" sldId="356"/>
            <ac:picMk id="8" creationId="{A8611466-95FC-DA94-73CD-E0F64C04B502}"/>
          </ac:picMkLst>
        </pc:picChg>
      </pc:sldChg>
      <pc:sldChg chg="modSp mod">
        <pc:chgData name="Miriam Castillo Amo" userId="d98b51cd-d333-48d2-b4b5-52aab2c67feb" providerId="ADAL" clId="{B3B165D9-DECF-4559-9917-1AD8907E931F}" dt="2022-08-15T09:39:44.358" v="1" actId="20577"/>
        <pc:sldMkLst>
          <pc:docMk/>
          <pc:sldMk cId="3901477655" sldId="358"/>
        </pc:sldMkLst>
        <pc:spChg chg="mod">
          <ac:chgData name="Miriam Castillo Amo" userId="d98b51cd-d333-48d2-b4b5-52aab2c67feb" providerId="ADAL" clId="{B3B165D9-DECF-4559-9917-1AD8907E931F}" dt="2022-08-15T09:39:44.358" v="1" actId="20577"/>
          <ac:spMkLst>
            <pc:docMk/>
            <pc:sldMk cId="3901477655" sldId="358"/>
            <ac:spMk id="3" creationId="{C77F1899-94FA-A43A-7F05-AECA602007DC}"/>
          </ac:spMkLst>
        </pc:spChg>
      </pc:sldChg>
      <pc:sldChg chg="add del">
        <pc:chgData name="Miriam Castillo Amo" userId="d98b51cd-d333-48d2-b4b5-52aab2c67feb" providerId="ADAL" clId="{B3B165D9-DECF-4559-9917-1AD8907E931F}" dt="2022-08-15T09:39:47.811" v="3"/>
        <pc:sldMkLst>
          <pc:docMk/>
          <pc:sldMk cId="3105425833" sldId="371"/>
        </pc:sldMkLst>
      </pc:sldChg>
    </pc:docChg>
  </pc:docChgLst>
  <pc:docChgLst>
    <pc:chgData name="Gjestebruker" userId="S::urn:spo:anon#0f77ce9acf75fdd0fa72ebf5e518f2c139bc9510d490d373144d968b4ab41f66::" providerId="AD" clId="Web-{32000592-6222-CD90-0F7F-96DA0384F93C}"/>
    <pc:docChg chg="sldOrd">
      <pc:chgData name="Gjestebruker" userId="S::urn:spo:anon#0f77ce9acf75fdd0fa72ebf5e518f2c139bc9510d490d373144d968b4ab41f66::" providerId="AD" clId="Web-{32000592-6222-CD90-0F7F-96DA0384F93C}" dt="2022-08-15T11:48:24.126" v="1"/>
      <pc:docMkLst>
        <pc:docMk/>
      </pc:docMkLst>
      <pc:sldChg chg="ord">
        <pc:chgData name="Gjestebruker" userId="S::urn:spo:anon#0f77ce9acf75fdd0fa72ebf5e518f2c139bc9510d490d373144d968b4ab41f66::" providerId="AD" clId="Web-{32000592-6222-CD90-0F7F-96DA0384F93C}" dt="2022-08-15T11:48:24.126" v="1"/>
        <pc:sldMkLst>
          <pc:docMk/>
          <pc:sldMk cId="2101300692" sldId="359"/>
        </pc:sldMkLst>
      </pc:sldChg>
    </pc:docChg>
  </pc:docChgLst>
  <pc:docChgLst>
    <pc:chgData name="Miriam Castillo Amo" userId="d98b51cd-d333-48d2-b4b5-52aab2c67feb" providerId="ADAL" clId="{5C3363D9-FED8-4D6F-B3BE-20BBFE983827}"/>
    <pc:docChg chg="custSel modSld">
      <pc:chgData name="Miriam Castillo Amo" userId="d98b51cd-d333-48d2-b4b5-52aab2c67feb" providerId="ADAL" clId="{5C3363D9-FED8-4D6F-B3BE-20BBFE983827}" dt="2023-01-17T23:08:05.793" v="46" actId="20577"/>
      <pc:docMkLst>
        <pc:docMk/>
      </pc:docMkLst>
      <pc:sldChg chg="modSp mod">
        <pc:chgData name="Miriam Castillo Amo" userId="d98b51cd-d333-48d2-b4b5-52aab2c67feb" providerId="ADAL" clId="{5C3363D9-FED8-4D6F-B3BE-20BBFE983827}" dt="2023-01-17T23:08:05.793" v="46" actId="20577"/>
        <pc:sldMkLst>
          <pc:docMk/>
          <pc:sldMk cId="3346821829" sldId="355"/>
        </pc:sldMkLst>
        <pc:spChg chg="mod">
          <ac:chgData name="Miriam Castillo Amo" userId="d98b51cd-d333-48d2-b4b5-52aab2c67feb" providerId="ADAL" clId="{5C3363D9-FED8-4D6F-B3BE-20BBFE983827}" dt="2023-01-17T23:08:05.793" v="46" actId="20577"/>
          <ac:spMkLst>
            <pc:docMk/>
            <pc:sldMk cId="3346821829" sldId="355"/>
            <ac:spMk id="2" creationId="{C8E55F54-F75A-5A8F-6889-08F2CC317DE4}"/>
          </ac:spMkLst>
        </pc:spChg>
        <pc:spChg chg="mod">
          <ac:chgData name="Miriam Castillo Amo" userId="d98b51cd-d333-48d2-b4b5-52aab2c67feb" providerId="ADAL" clId="{5C3363D9-FED8-4D6F-B3BE-20BBFE983827}" dt="2023-01-17T23:07:59.797" v="36" actId="20577"/>
          <ac:spMkLst>
            <pc:docMk/>
            <pc:sldMk cId="3346821829" sldId="355"/>
            <ac:spMk id="3" creationId="{0237426A-DFDA-CDAB-2811-C071EDA740CC}"/>
          </ac:spMkLst>
        </pc:spChg>
      </pc:sldChg>
    </pc:docChg>
  </pc:docChgLst>
  <pc:docChgLst>
    <pc:chgData name="Miriam Castillo Amo" userId="d98b51cd-d333-48d2-b4b5-52aab2c67feb" providerId="ADAL" clId="{B3F691C5-D101-4AE6-A628-C228D0174982}"/>
    <pc:docChg chg="undo custSel addSld delSld modSld sldOrd">
      <pc:chgData name="Miriam Castillo Amo" userId="d98b51cd-d333-48d2-b4b5-52aab2c67feb" providerId="ADAL" clId="{B3F691C5-D101-4AE6-A628-C228D0174982}" dt="2022-08-14T22:38:39.557" v="1618" actId="20577"/>
      <pc:docMkLst>
        <pc:docMk/>
      </pc:docMkLst>
      <pc:sldChg chg="addSp modSp mod modAnim">
        <pc:chgData name="Miriam Castillo Amo" userId="d98b51cd-d333-48d2-b4b5-52aab2c67feb" providerId="ADAL" clId="{B3F691C5-D101-4AE6-A628-C228D0174982}" dt="2022-08-14T21:11:44.233" v="845"/>
        <pc:sldMkLst>
          <pc:docMk/>
          <pc:sldMk cId="3802441140" sldId="258"/>
        </pc:sldMkLst>
        <pc:spChg chg="mod">
          <ac:chgData name="Miriam Castillo Amo" userId="d98b51cd-d333-48d2-b4b5-52aab2c67feb" providerId="ADAL" clId="{B3F691C5-D101-4AE6-A628-C228D0174982}" dt="2022-08-14T21:11:17.624" v="837" actId="113"/>
          <ac:spMkLst>
            <pc:docMk/>
            <pc:sldMk cId="3802441140" sldId="258"/>
            <ac:spMk id="2" creationId="{9EF4A221-F420-064E-BC0C-BF800D846490}"/>
          </ac:spMkLst>
        </pc:spChg>
        <pc:spChg chg="mod">
          <ac:chgData name="Miriam Castillo Amo" userId="d98b51cd-d333-48d2-b4b5-52aab2c67feb" providerId="ADAL" clId="{B3F691C5-D101-4AE6-A628-C228D0174982}" dt="2022-08-14T21:11:27.388" v="840" actId="14100"/>
          <ac:spMkLst>
            <pc:docMk/>
            <pc:sldMk cId="3802441140" sldId="258"/>
            <ac:spMk id="3" creationId="{67100351-02EB-BE41-95B3-C52462C432F8}"/>
          </ac:spMkLst>
        </pc:spChg>
        <pc:picChg chg="add mod">
          <ac:chgData name="Miriam Castillo Amo" userId="d98b51cd-d333-48d2-b4b5-52aab2c67feb" providerId="ADAL" clId="{B3F691C5-D101-4AE6-A628-C228D0174982}" dt="2022-08-14T21:11:41.676" v="844" actId="1076"/>
          <ac:picMkLst>
            <pc:docMk/>
            <pc:sldMk cId="3802441140" sldId="258"/>
            <ac:picMk id="5" creationId="{ED1DD180-20E2-D533-C409-7B3A0F622535}"/>
          </ac:picMkLst>
        </pc:picChg>
      </pc:sldChg>
      <pc:sldChg chg="addSp delSp modSp mod">
        <pc:chgData name="Miriam Castillo Amo" userId="d98b51cd-d333-48d2-b4b5-52aab2c67feb" providerId="ADAL" clId="{B3F691C5-D101-4AE6-A628-C228D0174982}" dt="2022-08-14T22:34:40.710" v="1507" actId="20577"/>
        <pc:sldMkLst>
          <pc:docMk/>
          <pc:sldMk cId="1234625536" sldId="259"/>
        </pc:sldMkLst>
        <pc:spChg chg="mod">
          <ac:chgData name="Miriam Castillo Amo" userId="d98b51cd-d333-48d2-b4b5-52aab2c67feb" providerId="ADAL" clId="{B3F691C5-D101-4AE6-A628-C228D0174982}" dt="2022-08-14T22:34:40.710" v="1507" actId="20577"/>
          <ac:spMkLst>
            <pc:docMk/>
            <pc:sldMk cId="1234625536" sldId="259"/>
            <ac:spMk id="3" creationId="{4B84D979-B741-4440-9B54-98363B20FE7E}"/>
          </ac:spMkLst>
        </pc:spChg>
        <pc:spChg chg="mod">
          <ac:chgData name="Miriam Castillo Amo" userId="d98b51cd-d333-48d2-b4b5-52aab2c67feb" providerId="ADAL" clId="{B3F691C5-D101-4AE6-A628-C228D0174982}" dt="2022-08-14T22:34:33.062" v="1506" actId="1076"/>
          <ac:spMkLst>
            <pc:docMk/>
            <pc:sldMk cId="1234625536" sldId="259"/>
            <ac:spMk id="22" creationId="{67E8A931-963C-6FD4-2C2C-8C0D370BC020}"/>
          </ac:spMkLst>
        </pc:spChg>
        <pc:picChg chg="add mod">
          <ac:chgData name="Miriam Castillo Amo" userId="d98b51cd-d333-48d2-b4b5-52aab2c67feb" providerId="ADAL" clId="{B3F691C5-D101-4AE6-A628-C228D0174982}" dt="2022-08-14T22:34:23.838" v="1505" actId="1076"/>
          <ac:picMkLst>
            <pc:docMk/>
            <pc:sldMk cId="1234625536" sldId="259"/>
            <ac:picMk id="5" creationId="{0DB85538-A8E7-1CA7-4AF5-AF745CE87C06}"/>
          </ac:picMkLst>
        </pc:picChg>
        <pc:picChg chg="mod">
          <ac:chgData name="Miriam Castillo Amo" userId="d98b51cd-d333-48d2-b4b5-52aab2c67feb" providerId="ADAL" clId="{B3F691C5-D101-4AE6-A628-C228D0174982}" dt="2022-08-14T22:34:33.062" v="1506" actId="1076"/>
          <ac:picMkLst>
            <pc:docMk/>
            <pc:sldMk cId="1234625536" sldId="259"/>
            <ac:picMk id="19" creationId="{829EF1B1-E211-577E-85DA-9ADDDBFE8AF1}"/>
          </ac:picMkLst>
        </pc:picChg>
        <pc:picChg chg="del">
          <ac:chgData name="Miriam Castillo Amo" userId="d98b51cd-d333-48d2-b4b5-52aab2c67feb" providerId="ADAL" clId="{B3F691C5-D101-4AE6-A628-C228D0174982}" dt="2022-08-14T22:34:19.822" v="1503" actId="478"/>
          <ac:picMkLst>
            <pc:docMk/>
            <pc:sldMk cId="1234625536" sldId="259"/>
            <ac:picMk id="21" creationId="{C6F7A6CC-9C5E-1212-50CF-B8DA20D343EA}"/>
          </ac:picMkLst>
        </pc:picChg>
      </pc:sldChg>
      <pc:sldChg chg="del">
        <pc:chgData name="Miriam Castillo Amo" userId="d98b51cd-d333-48d2-b4b5-52aab2c67feb" providerId="ADAL" clId="{B3F691C5-D101-4AE6-A628-C228D0174982}" dt="2022-08-14T21:12:11.499" v="846" actId="47"/>
        <pc:sldMkLst>
          <pc:docMk/>
          <pc:sldMk cId="3169029949" sldId="342"/>
        </pc:sldMkLst>
      </pc:sldChg>
      <pc:sldChg chg="modSp mod modAnim">
        <pc:chgData name="Miriam Castillo Amo" userId="d98b51cd-d333-48d2-b4b5-52aab2c67feb" providerId="ADAL" clId="{B3F691C5-D101-4AE6-A628-C228D0174982}" dt="2022-08-14T21:12:27.239" v="847" actId="114"/>
        <pc:sldMkLst>
          <pc:docMk/>
          <pc:sldMk cId="2871987974" sldId="346"/>
        </pc:sldMkLst>
        <pc:spChg chg="mod">
          <ac:chgData name="Miriam Castillo Amo" userId="d98b51cd-d333-48d2-b4b5-52aab2c67feb" providerId="ADAL" clId="{B3F691C5-D101-4AE6-A628-C228D0174982}" dt="2022-08-14T21:12:27.239" v="847" actId="114"/>
          <ac:spMkLst>
            <pc:docMk/>
            <pc:sldMk cId="2871987974" sldId="346"/>
            <ac:spMk id="4" creationId="{49CEEA91-AFCC-E742-C21A-623F1F8DBB59}"/>
          </ac:spMkLst>
        </pc:spChg>
        <pc:spChg chg="mod">
          <ac:chgData name="Miriam Castillo Amo" userId="d98b51cd-d333-48d2-b4b5-52aab2c67feb" providerId="ADAL" clId="{B3F691C5-D101-4AE6-A628-C228D0174982}" dt="2022-08-14T20:58:17.795" v="72" actId="20577"/>
          <ac:spMkLst>
            <pc:docMk/>
            <pc:sldMk cId="2871987974" sldId="346"/>
            <ac:spMk id="8" creationId="{471F1AB5-3CDA-52BD-C76B-D4A5731E14BA}"/>
          </ac:spMkLst>
        </pc:spChg>
        <pc:spChg chg="mod">
          <ac:chgData name="Miriam Castillo Amo" userId="d98b51cd-d333-48d2-b4b5-52aab2c67feb" providerId="ADAL" clId="{B3F691C5-D101-4AE6-A628-C228D0174982}" dt="2022-08-14T20:58:22.405" v="73" actId="1076"/>
          <ac:spMkLst>
            <pc:docMk/>
            <pc:sldMk cId="2871987974" sldId="346"/>
            <ac:spMk id="9" creationId="{4FDAA003-05FB-92BE-EAA9-0F7617CAEF7A}"/>
          </ac:spMkLst>
        </pc:spChg>
      </pc:sldChg>
      <pc:sldChg chg="ord">
        <pc:chgData name="Miriam Castillo Amo" userId="d98b51cd-d333-48d2-b4b5-52aab2c67feb" providerId="ADAL" clId="{B3F691C5-D101-4AE6-A628-C228D0174982}" dt="2022-08-14T21:20:34.268" v="1246"/>
        <pc:sldMkLst>
          <pc:docMk/>
          <pc:sldMk cId="190766964" sldId="347"/>
        </pc:sldMkLst>
      </pc:sldChg>
      <pc:sldChg chg="addSp delSp modSp mod modAnim">
        <pc:chgData name="Miriam Castillo Amo" userId="d98b51cd-d333-48d2-b4b5-52aab2c67feb" providerId="ADAL" clId="{B3F691C5-D101-4AE6-A628-C228D0174982}" dt="2022-08-14T21:19:39.545" v="1242" actId="20577"/>
        <pc:sldMkLst>
          <pc:docMk/>
          <pc:sldMk cId="598404669" sldId="351"/>
        </pc:sldMkLst>
        <pc:spChg chg="mod">
          <ac:chgData name="Miriam Castillo Amo" userId="d98b51cd-d333-48d2-b4b5-52aab2c67feb" providerId="ADAL" clId="{B3F691C5-D101-4AE6-A628-C228D0174982}" dt="2022-08-14T21:15:19.991" v="968" actId="21"/>
          <ac:spMkLst>
            <pc:docMk/>
            <pc:sldMk cId="598404669" sldId="351"/>
            <ac:spMk id="3" creationId="{C252D77A-CC91-81C5-2EF5-A590B33CD7CB}"/>
          </ac:spMkLst>
        </pc:spChg>
        <pc:spChg chg="add del mod">
          <ac:chgData name="Miriam Castillo Amo" userId="d98b51cd-d333-48d2-b4b5-52aab2c67feb" providerId="ADAL" clId="{B3F691C5-D101-4AE6-A628-C228D0174982}" dt="2022-08-14T21:14:54.146" v="964"/>
          <ac:spMkLst>
            <pc:docMk/>
            <pc:sldMk cId="598404669" sldId="351"/>
            <ac:spMk id="4" creationId="{5411CAAC-C117-2096-C571-48592D010389}"/>
          </ac:spMkLst>
        </pc:spChg>
        <pc:spChg chg="add mod">
          <ac:chgData name="Miriam Castillo Amo" userId="d98b51cd-d333-48d2-b4b5-52aab2c67feb" providerId="ADAL" clId="{B3F691C5-D101-4AE6-A628-C228D0174982}" dt="2022-08-14T21:19:39.545" v="1242" actId="20577"/>
          <ac:spMkLst>
            <pc:docMk/>
            <pc:sldMk cId="598404669" sldId="351"/>
            <ac:spMk id="5" creationId="{D93D5479-4216-1596-AE65-71E0111F16CD}"/>
          </ac:spMkLst>
        </pc:spChg>
        <pc:spChg chg="add mod">
          <ac:chgData name="Miriam Castillo Amo" userId="d98b51cd-d333-48d2-b4b5-52aab2c67feb" providerId="ADAL" clId="{B3F691C5-D101-4AE6-A628-C228D0174982}" dt="2022-08-14T21:19:32.005" v="1231" actId="5793"/>
          <ac:spMkLst>
            <pc:docMk/>
            <pc:sldMk cId="598404669" sldId="351"/>
            <ac:spMk id="6" creationId="{10CDD096-4468-5A64-E3B5-588BFCD64155}"/>
          </ac:spMkLst>
        </pc:spChg>
      </pc:sldChg>
      <pc:sldChg chg="addSp delSp modSp mod">
        <pc:chgData name="Miriam Castillo Amo" userId="d98b51cd-d333-48d2-b4b5-52aab2c67feb" providerId="ADAL" clId="{B3F691C5-D101-4AE6-A628-C228D0174982}" dt="2022-08-14T22:33:47.772" v="1502" actId="1076"/>
        <pc:sldMkLst>
          <pc:docMk/>
          <pc:sldMk cId="436630062" sldId="354"/>
        </pc:sldMkLst>
        <pc:spChg chg="add mod">
          <ac:chgData name="Miriam Castillo Amo" userId="d98b51cd-d333-48d2-b4b5-52aab2c67feb" providerId="ADAL" clId="{B3F691C5-D101-4AE6-A628-C228D0174982}" dt="2022-08-14T22:22:50.397" v="1378" actId="207"/>
          <ac:spMkLst>
            <pc:docMk/>
            <pc:sldMk cId="436630062" sldId="354"/>
            <ac:spMk id="4" creationId="{B66D4A2A-EF7F-E18D-C8CC-29D9FBD9FF16}"/>
          </ac:spMkLst>
        </pc:spChg>
        <pc:spChg chg="add mod">
          <ac:chgData name="Miriam Castillo Amo" userId="d98b51cd-d333-48d2-b4b5-52aab2c67feb" providerId="ADAL" clId="{B3F691C5-D101-4AE6-A628-C228D0174982}" dt="2022-08-14T22:33:47.772" v="1502" actId="1076"/>
          <ac:spMkLst>
            <pc:docMk/>
            <pc:sldMk cId="436630062" sldId="354"/>
            <ac:spMk id="7" creationId="{6FE59F66-7FF7-7476-F536-C57D445F0E44}"/>
          </ac:spMkLst>
        </pc:spChg>
        <pc:spChg chg="mod">
          <ac:chgData name="Miriam Castillo Amo" userId="d98b51cd-d333-48d2-b4b5-52aab2c67feb" providerId="ADAL" clId="{B3F691C5-D101-4AE6-A628-C228D0174982}" dt="2022-08-14T22:31:56.724" v="1383" actId="1076"/>
          <ac:spMkLst>
            <pc:docMk/>
            <pc:sldMk cId="436630062" sldId="354"/>
            <ac:spMk id="16" creationId="{D16DA5E6-C14B-6FDF-73E2-9B26EF2424FD}"/>
          </ac:spMkLst>
        </pc:spChg>
        <pc:picChg chg="add mod">
          <ac:chgData name="Miriam Castillo Amo" userId="d98b51cd-d333-48d2-b4b5-52aab2c67feb" providerId="ADAL" clId="{B3F691C5-D101-4AE6-A628-C228D0174982}" dt="2022-08-14T22:31:52.523" v="1381" actId="1076"/>
          <ac:picMkLst>
            <pc:docMk/>
            <pc:sldMk cId="436630062" sldId="354"/>
            <ac:picMk id="6" creationId="{63B8D9DE-B0A0-7A40-4859-00FE0D325617}"/>
          </ac:picMkLst>
        </pc:picChg>
        <pc:picChg chg="del mod">
          <ac:chgData name="Miriam Castillo Amo" userId="d98b51cd-d333-48d2-b4b5-52aab2c67feb" providerId="ADAL" clId="{B3F691C5-D101-4AE6-A628-C228D0174982}" dt="2022-08-14T22:31:44.545" v="1379" actId="478"/>
          <ac:picMkLst>
            <pc:docMk/>
            <pc:sldMk cId="436630062" sldId="354"/>
            <ac:picMk id="9" creationId="{47861CAD-D4CF-3D90-E5A8-B7458D0339FD}"/>
          </ac:picMkLst>
        </pc:picChg>
        <pc:picChg chg="mod">
          <ac:chgData name="Miriam Castillo Amo" userId="d98b51cd-d333-48d2-b4b5-52aab2c67feb" providerId="ADAL" clId="{B3F691C5-D101-4AE6-A628-C228D0174982}" dt="2022-08-14T22:22:22.367" v="1373" actId="1076"/>
          <ac:picMkLst>
            <pc:docMk/>
            <pc:sldMk cId="436630062" sldId="354"/>
            <ac:picMk id="17" creationId="{06599A1F-E657-4AF9-9012-5489064463DC}"/>
          </ac:picMkLst>
        </pc:picChg>
      </pc:sldChg>
      <pc:sldChg chg="addSp delSp modSp mod">
        <pc:chgData name="Miriam Castillo Amo" userId="d98b51cd-d333-48d2-b4b5-52aab2c67feb" providerId="ADAL" clId="{B3F691C5-D101-4AE6-A628-C228D0174982}" dt="2022-08-14T22:18:26.454" v="1252" actId="14100"/>
        <pc:sldMkLst>
          <pc:docMk/>
          <pc:sldMk cId="3346821829" sldId="355"/>
        </pc:sldMkLst>
        <pc:picChg chg="add mod">
          <ac:chgData name="Miriam Castillo Amo" userId="d98b51cd-d333-48d2-b4b5-52aab2c67feb" providerId="ADAL" clId="{B3F691C5-D101-4AE6-A628-C228D0174982}" dt="2022-08-14T22:18:26.454" v="1252" actId="14100"/>
          <ac:picMkLst>
            <pc:docMk/>
            <pc:sldMk cId="3346821829" sldId="355"/>
            <ac:picMk id="5" creationId="{3E6A138D-34FF-7D8E-FFEB-4946DEB5053E}"/>
          </ac:picMkLst>
        </pc:picChg>
        <pc:picChg chg="del mod">
          <ac:chgData name="Miriam Castillo Amo" userId="d98b51cd-d333-48d2-b4b5-52aab2c67feb" providerId="ADAL" clId="{B3F691C5-D101-4AE6-A628-C228D0174982}" dt="2022-08-14T22:18:19.440" v="1249" actId="478"/>
          <ac:picMkLst>
            <pc:docMk/>
            <pc:sldMk cId="3346821829" sldId="355"/>
            <ac:picMk id="7" creationId="{82296FE7-E61D-A7F5-DF4F-5D54B87B78A6}"/>
          </ac:picMkLst>
        </pc:picChg>
      </pc:sldChg>
      <pc:sldChg chg="modSp mod">
        <pc:chgData name="Miriam Castillo Amo" userId="d98b51cd-d333-48d2-b4b5-52aab2c67feb" providerId="ADAL" clId="{B3F691C5-D101-4AE6-A628-C228D0174982}" dt="2022-08-14T22:38:39.557" v="1618" actId="20577"/>
        <pc:sldMkLst>
          <pc:docMk/>
          <pc:sldMk cId="3901477655" sldId="358"/>
        </pc:sldMkLst>
        <pc:spChg chg="mod">
          <ac:chgData name="Miriam Castillo Amo" userId="d98b51cd-d333-48d2-b4b5-52aab2c67feb" providerId="ADAL" clId="{B3F691C5-D101-4AE6-A628-C228D0174982}" dt="2022-08-14T22:38:39.557" v="1618" actId="20577"/>
          <ac:spMkLst>
            <pc:docMk/>
            <pc:sldMk cId="3901477655" sldId="358"/>
            <ac:spMk id="3" creationId="{C77F1899-94FA-A43A-7F05-AECA602007DC}"/>
          </ac:spMkLst>
        </pc:spChg>
      </pc:sldChg>
      <pc:sldChg chg="modSp new mod">
        <pc:chgData name="Miriam Castillo Amo" userId="d98b51cd-d333-48d2-b4b5-52aab2c67feb" providerId="ADAL" clId="{B3F691C5-D101-4AE6-A628-C228D0174982}" dt="2022-08-14T21:05:52.781" v="810" actId="5793"/>
        <pc:sldMkLst>
          <pc:docMk/>
          <pc:sldMk cId="2743304823" sldId="370"/>
        </pc:sldMkLst>
        <pc:spChg chg="mod">
          <ac:chgData name="Miriam Castillo Amo" userId="d98b51cd-d333-48d2-b4b5-52aab2c67feb" providerId="ADAL" clId="{B3F691C5-D101-4AE6-A628-C228D0174982}" dt="2022-08-14T21:04:35.994" v="716" actId="20577"/>
          <ac:spMkLst>
            <pc:docMk/>
            <pc:sldMk cId="2743304823" sldId="370"/>
            <ac:spMk id="2" creationId="{8366B0F8-4B0C-4845-E993-B6A8B6B056D3}"/>
          </ac:spMkLst>
        </pc:spChg>
        <pc:spChg chg="mod">
          <ac:chgData name="Miriam Castillo Amo" userId="d98b51cd-d333-48d2-b4b5-52aab2c67feb" providerId="ADAL" clId="{B3F691C5-D101-4AE6-A628-C228D0174982}" dt="2022-08-14T21:05:52.781" v="810" actId="5793"/>
          <ac:spMkLst>
            <pc:docMk/>
            <pc:sldMk cId="2743304823" sldId="370"/>
            <ac:spMk id="3" creationId="{8FB327E5-2CB5-1750-FE4F-A88D62D0DBAF}"/>
          </ac:spMkLst>
        </pc:spChg>
      </pc:sldChg>
      <pc:sldChg chg="modSp new del mod">
        <pc:chgData name="Miriam Castillo Amo" userId="d98b51cd-d333-48d2-b4b5-52aab2c67feb" providerId="ADAL" clId="{B3F691C5-D101-4AE6-A628-C228D0174982}" dt="2022-08-14T22:21:33.513" v="1370" actId="2696"/>
        <pc:sldMkLst>
          <pc:docMk/>
          <pc:sldMk cId="1913431427" sldId="371"/>
        </pc:sldMkLst>
        <pc:spChg chg="mod">
          <ac:chgData name="Miriam Castillo Amo" userId="d98b51cd-d333-48d2-b4b5-52aab2c67feb" providerId="ADAL" clId="{B3F691C5-D101-4AE6-A628-C228D0174982}" dt="2022-08-14T22:20:54.657" v="1369" actId="20577"/>
          <ac:spMkLst>
            <pc:docMk/>
            <pc:sldMk cId="1913431427" sldId="371"/>
            <ac:spMk id="5" creationId="{B552DAAD-53F7-0A37-D789-731ADF25C6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C5E15-C0D5-4EAE-B7E8-CD859962EF6A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11496-7D3D-469F-8D1A-25B55A66DE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16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768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258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605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Gruppe A deles i par. </a:t>
            </a:r>
          </a:p>
          <a:p>
            <a:r>
              <a:rPr lang="nb-NO"/>
              <a:t>Får 5 kode snitter og jobbe med dem.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656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Få alle elevene til å installere </a:t>
            </a:r>
            <a:r>
              <a:rPr lang="nb-NO" err="1"/>
              <a:t>Thonny</a:t>
            </a:r>
            <a:r>
              <a:rPr lang="nb-NO"/>
              <a:t>. I hvert fall alle som ikke har noe IDE installert fra før.</a:t>
            </a:r>
          </a:p>
          <a:p>
            <a:r>
              <a:rPr lang="nb-NO"/>
              <a:t>Med </a:t>
            </a:r>
            <a:r>
              <a:rPr lang="nb-NO" err="1"/>
              <a:t>Thonny</a:t>
            </a:r>
            <a:r>
              <a:rPr lang="nb-NO"/>
              <a:t> kommer </a:t>
            </a:r>
            <a:r>
              <a:rPr lang="nb-NO" err="1"/>
              <a:t>python</a:t>
            </a:r>
            <a:r>
              <a:rPr lang="nb-NO"/>
              <a:t> automatisk med. Versjon 3.7</a:t>
            </a:r>
          </a:p>
          <a:p>
            <a:r>
              <a:rPr lang="nb-NO"/>
              <a:t>Håper det ikke er mange med Mac. Mac installerer 3.10.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337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Forklar de forskjellige vinduer i </a:t>
            </a:r>
            <a:r>
              <a:rPr lang="nb-NO" err="1"/>
              <a:t>Thonny</a:t>
            </a:r>
            <a:r>
              <a:rPr lang="nb-NO"/>
              <a:t>.</a:t>
            </a:r>
          </a:p>
          <a:p>
            <a:r>
              <a:rPr lang="nb-NO"/>
              <a:t>Vis Variabler vindu</a:t>
            </a:r>
          </a:p>
          <a:p>
            <a:pPr algn="l"/>
            <a:r>
              <a:rPr lang="nb-NO" sz="1800" b="0" i="0" u="none" strike="noStrike" baseline="0">
                <a:latin typeface="MyriadPro-Regular-Identity-H"/>
              </a:rPr>
              <a:t>Nederst til høyre har du Pythons konsoll.</a:t>
            </a:r>
          </a:p>
          <a:p>
            <a:pPr algn="l"/>
            <a:r>
              <a:rPr lang="nb-NO" sz="1800" b="0" i="0" u="none" strike="noStrike" baseline="0">
                <a:latin typeface="MyriadPro-Regular-Identity-H"/>
              </a:rPr>
              <a:t>Her kan du skrive korte </a:t>
            </a:r>
            <a:r>
              <a:rPr lang="nb-NO" sz="1800" b="0" i="0" u="none" strike="noStrike" baseline="0" err="1">
                <a:latin typeface="MyriadPro-Regular-Identity-H"/>
              </a:rPr>
              <a:t>pythonuttrykk</a:t>
            </a:r>
            <a:r>
              <a:rPr lang="nb-NO" sz="1800" b="0" i="0" u="none" strike="noStrike" baseline="0">
                <a:latin typeface="MyriadPro-Regular-Identity-H"/>
              </a:rPr>
              <a:t> og se resultatet av dem med en gang.</a:t>
            </a:r>
          </a:p>
          <a:p>
            <a:pPr algn="l"/>
            <a:r>
              <a:rPr lang="nb-NO" sz="1800" b="0" i="0" u="none" strike="noStrike" baseline="0">
                <a:latin typeface="MyriadPro-Regular-Identity-H"/>
              </a:rPr>
              <a:t>Dette er svært nyttig i testing og feilsøking.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983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Kjør kode selv i </a:t>
            </a:r>
            <a:r>
              <a:rPr lang="nb-NO" err="1"/>
              <a:t>Thonny</a:t>
            </a:r>
            <a:r>
              <a:rPr lang="nb-NO"/>
              <a:t>, kommentere resultat.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/>
              <a:t>1. # brukes for å skrive en kommentar, ikke kode, blir ikke kjørt. For lesbarhet. </a:t>
            </a:r>
          </a:p>
          <a:p>
            <a:r>
              <a:rPr lang="nb-NO"/>
              <a:t>2. vis at variables vindu oppdateres</a:t>
            </a:r>
          </a:p>
          <a:p>
            <a:r>
              <a:rPr lang="nb-NO"/>
              <a:t>Forklar at skole» er en variable</a:t>
            </a:r>
          </a:p>
          <a:p>
            <a:r>
              <a:rPr lang="nb-NO" err="1"/>
              <a:t>print</a:t>
            </a:r>
            <a:r>
              <a:rPr lang="nb-NO"/>
              <a:t> skriver til konsoll. Siden skole er en variable letter etter verdi som er lagret i </a:t>
            </a:r>
            <a:r>
              <a:rPr lang="nb-NO" err="1"/>
              <a:t>variablen</a:t>
            </a:r>
            <a:r>
              <a:rPr lang="nb-NO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713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Vise live at du får feil hvis man blander store og små bokstaver </a:t>
            </a:r>
          </a:p>
          <a:p>
            <a:pPr algn="l"/>
            <a:r>
              <a:rPr lang="nb-NO" sz="1800" b="0" i="0" u="none" strike="noStrike" baseline="0">
                <a:latin typeface="MyriadPro-Regular-Identity-H"/>
              </a:rPr>
              <a:t>Du tilordner variabler verdi ved å skrive variabelens navn, etterfulgt av et likhetstegn</a:t>
            </a:r>
          </a:p>
          <a:p>
            <a:pPr algn="l"/>
            <a:r>
              <a:rPr lang="nb-NO" sz="1800" b="0" i="0" u="none" strike="noStrike" baseline="0">
                <a:latin typeface="MyriadPro-Regular-Identity-H"/>
              </a:rPr>
              <a:t>og variabelens nye verdi. Tall skriver du rett fram, mens tekst må ha</a:t>
            </a:r>
          </a:p>
          <a:p>
            <a:pPr algn="l"/>
            <a:r>
              <a:rPr lang="nb-NO" sz="1800" b="0" i="0" u="none" strike="noStrike" baseline="0">
                <a:latin typeface="MyriadPro-Regular-Identity-H"/>
              </a:rPr>
              <a:t>enkle eller doble anførselstegn rundt seg. Du kan velge om du vil bruke enkle</a:t>
            </a:r>
          </a:p>
          <a:p>
            <a:pPr algn="l"/>
            <a:r>
              <a:rPr lang="nb-NO" sz="1800" b="0" i="0" u="none" strike="noStrike" baseline="0">
                <a:latin typeface="MyriadPro-Regular-Identity-H"/>
              </a:rPr>
              <a:t>eller doble tegn, bare du bruker samme tegn til å åpne og avslutte teksten.</a:t>
            </a:r>
            <a:endParaRPr lang="nb-NO"/>
          </a:p>
          <a:p>
            <a:r>
              <a:rPr lang="nb-NO"/>
              <a:t>Forklar mens man koder live om forskjellige datatyper.</a:t>
            </a:r>
          </a:p>
          <a:p>
            <a:pPr algn="l"/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Når vi bruker kommandoen </a:t>
            </a:r>
            <a:r>
              <a:rPr lang="nb-NO" sz="1800" b="0" i="0" u="none" strike="noStrike" baseline="0" err="1">
                <a:solidFill>
                  <a:srgbClr val="0000FF"/>
                </a:solidFill>
                <a:latin typeface="Menlo-Regular"/>
              </a:rPr>
              <a:t>print</a:t>
            </a:r>
            <a:r>
              <a:rPr lang="nb-NO" sz="1800" b="0" i="0" u="none" strike="noStrike" baseline="0">
                <a:solidFill>
                  <a:srgbClr val="0000FF"/>
                </a:solidFill>
                <a:latin typeface="Menlo-Regular"/>
              </a:rPr>
              <a:t> </a:t>
            </a:r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sender vi tekst til konsollen. Vi kaller dette</a:t>
            </a:r>
          </a:p>
          <a:p>
            <a:pPr algn="l"/>
            <a:r>
              <a:rPr lang="nb-NO" sz="1800" b="0" i="1" u="none" strike="noStrike" baseline="0">
                <a:solidFill>
                  <a:srgbClr val="000000"/>
                </a:solidFill>
                <a:latin typeface="MyriadPro-It-Identity-H"/>
              </a:rPr>
              <a:t>å skrive til skjerm</a:t>
            </a:r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. Det er vanlig å kalle teksten som kommer til syne i konsollen</a:t>
            </a:r>
          </a:p>
          <a:p>
            <a:pPr algn="l"/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for programmets resultat eller output.</a:t>
            </a:r>
          </a:p>
          <a:p>
            <a:pPr algn="l"/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I </a:t>
            </a:r>
            <a:r>
              <a:rPr lang="nb-NO" sz="1800" b="0" i="0" u="none" strike="noStrike" baseline="0" err="1">
                <a:solidFill>
                  <a:srgbClr val="0000FF"/>
                </a:solidFill>
                <a:latin typeface="Menlo-Regular"/>
              </a:rPr>
              <a:t>print</a:t>
            </a:r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-kommandoen står tall og Python-uttrykk uten anførselstegn, mens tekst</a:t>
            </a:r>
          </a:p>
          <a:p>
            <a:pPr algn="l"/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står med anførselstegn.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88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b-NO"/>
              <a:t>Variabler må være tilordnet før vi bruke den</a:t>
            </a:r>
          </a:p>
          <a:p>
            <a:pPr marL="228600" indent="-228600">
              <a:buAutoNum type="arabicPeriod"/>
            </a:pPr>
            <a:r>
              <a:rPr lang="nb-NO"/>
              <a:t>Python er case-sensitive, store og små bokstaver tolkes annerledes.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350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Skrive til tavla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935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Øve i konsoll med forskjellige operasjoner.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11496-7D3D-469F-8D1A-25B55A66DEE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430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e 15">
            <a:extLst>
              <a:ext uri="{FF2B5EF4-FFF2-40B4-BE49-F238E27FC236}">
                <a16:creationId xmlns:a16="http://schemas.microsoft.com/office/drawing/2014/main" id="{9A03E78E-A3A3-4B18-96BB-369B77EDA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1" y="1121728"/>
            <a:ext cx="9137078" cy="4023359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43000" y="1676405"/>
            <a:ext cx="6858000" cy="98736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lt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43000" y="2687124"/>
            <a:ext cx="6858000" cy="58947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071B160B-9A00-4EFC-AFE8-9655D5BA2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90" y="3924491"/>
            <a:ext cx="1631950" cy="3839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solidFill>
                  <a:schemeClr val="l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D0B27C-B238-4423-8677-A476C443572C}"/>
              </a:ext>
            </a:extLst>
          </p:cNvPr>
          <p:cNvSpPr>
            <a:spLocks noChangeAspect="1"/>
          </p:cNvSpPr>
          <p:nvPr userDrawn="1"/>
        </p:nvSpPr>
        <p:spPr>
          <a:xfrm>
            <a:off x="450056" y="3888486"/>
            <a:ext cx="162000" cy="16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lt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4D657-7885-4533-95E9-07977EB1E5F6}"/>
              </a:ext>
            </a:extLst>
          </p:cNvPr>
          <p:cNvSpPr>
            <a:spLocks noChangeAspect="1"/>
          </p:cNvSpPr>
          <p:nvPr userDrawn="1"/>
        </p:nvSpPr>
        <p:spPr>
          <a:xfrm>
            <a:off x="450056" y="4086226"/>
            <a:ext cx="162000" cy="16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lt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D367748-7BE7-44EC-81BA-3B5C2C15E7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97" y="360045"/>
            <a:ext cx="425197" cy="425197"/>
          </a:xfrm>
          <a:prstGeom prst="rect">
            <a:avLst/>
          </a:prstGeom>
        </p:spPr>
      </p:pic>
      <p:sp>
        <p:nvSpPr>
          <p:cNvPr id="15" name="TekstSylinder 14">
            <a:extLst>
              <a:ext uri="{FF2B5EF4-FFF2-40B4-BE49-F238E27FC236}">
                <a16:creationId xmlns:a16="http://schemas.microsoft.com/office/drawing/2014/main" id="{71A4B4FE-9DF4-4F75-9702-F81B6EE27EDE}"/>
              </a:ext>
            </a:extLst>
          </p:cNvPr>
          <p:cNvSpPr txBox="1"/>
          <p:nvPr userDrawn="1"/>
        </p:nvSpPr>
        <p:spPr>
          <a:xfrm>
            <a:off x="1706837" y="424417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DBF8729D-EC26-46E0-A463-FFB60D8A4A7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12070" y="512362"/>
            <a:ext cx="439200" cy="136098"/>
            <a:chOff x="699" y="-168"/>
            <a:chExt cx="810" cy="251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2E83AD0-CDBE-4F26-A2BE-5B57E7C52D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466584F-AD67-4585-ACAD-663074782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7D1EBF0-5C4C-4CD1-B463-32F29047B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8A0F797-8B20-460D-9AF2-ED6C18AE2A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CC79193-2924-4E4D-90DA-E7B8FF8B1A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F0B1522-DAF1-4576-BC24-C4B07F3C7B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576073" y="1440180"/>
            <a:ext cx="3780473" cy="3060383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18302" y="1440180"/>
            <a:ext cx="3780473" cy="3060383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72" y="1440180"/>
            <a:ext cx="3780473" cy="215444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76072" y="1655624"/>
            <a:ext cx="3780473" cy="2844939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8302" y="1440180"/>
            <a:ext cx="3780473" cy="215444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718302" y="1655624"/>
            <a:ext cx="3780473" cy="2844939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0A3205A-B931-4541-A0D3-BE1AA7A8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>
            <a:extLst>
              <a:ext uri="{FF2B5EF4-FFF2-40B4-BE49-F238E27FC236}">
                <a16:creationId xmlns:a16="http://schemas.microsoft.com/office/drawing/2014/main" id="{7ED4FAE7-FE04-470F-A322-C6BD7F0DD75D}"/>
              </a:ext>
            </a:extLst>
          </p:cNvPr>
          <p:cNvSpPr/>
          <p:nvPr userDrawn="1"/>
        </p:nvSpPr>
        <p:spPr>
          <a:xfrm>
            <a:off x="0" y="1121728"/>
            <a:ext cx="9144000" cy="402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43000" y="1810875"/>
            <a:ext cx="6858000" cy="987362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lt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43000" y="2848487"/>
            <a:ext cx="6858000" cy="58947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5627A1A-62D2-42A8-ACC3-ED6BFFA3BB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97" y="360045"/>
            <a:ext cx="425197" cy="425197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CBC08FEA-29FA-4633-9EE6-4D5DF453B752}"/>
              </a:ext>
            </a:extLst>
          </p:cNvPr>
          <p:cNvSpPr txBox="1"/>
          <p:nvPr userDrawn="1"/>
        </p:nvSpPr>
        <p:spPr>
          <a:xfrm>
            <a:off x="1706837" y="424417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A78B141A-E1F9-4B6B-AB06-A43A9B333B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12070" y="512362"/>
            <a:ext cx="439200" cy="136098"/>
            <a:chOff x="699" y="-168"/>
            <a:chExt cx="810" cy="251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3F472EC-14D5-4FFE-9D7A-766A00F736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60137B8-8336-444A-8450-141A9D3377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5B1F1AD-9372-40BA-B71A-E501F11B8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F9CDD28-40F9-4656-8D6C-8B93880DF9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0472E25-ADE3-410A-85EF-F10FB0955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B20A05F-2A56-4823-9122-8B62D8BADD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6AFCA1C8-BACB-4544-8D6F-E9DED43E23B9}"/>
              </a:ext>
            </a:extLst>
          </p:cNvPr>
          <p:cNvSpPr>
            <a:spLocks noChangeAspect="1"/>
          </p:cNvSpPr>
          <p:nvPr userDrawn="1"/>
        </p:nvSpPr>
        <p:spPr>
          <a:xfrm>
            <a:off x="4392000" y="3315762"/>
            <a:ext cx="360000" cy="360000"/>
          </a:xfrm>
          <a:prstGeom prst="ellipse">
            <a:avLst/>
          </a:prstGeom>
          <a:solidFill>
            <a:srgbClr val="EB5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lt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14A7285-3055-4647-BC2A-C6D5A8AF103F}"/>
              </a:ext>
            </a:extLst>
          </p:cNvPr>
          <p:cNvSpPr>
            <a:spLocks noChangeAspect="1"/>
          </p:cNvSpPr>
          <p:nvPr userDrawn="1"/>
        </p:nvSpPr>
        <p:spPr>
          <a:xfrm>
            <a:off x="4392000" y="3774449"/>
            <a:ext cx="360000" cy="360000"/>
          </a:xfrm>
          <a:prstGeom prst="ellipse">
            <a:avLst/>
          </a:prstGeom>
          <a:solidFill>
            <a:srgbClr val="EB5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4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21CF630B-3D3D-45F0-AFAF-5BAFF77886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08126"/>
            <a:ext cx="9145143" cy="4136962"/>
          </a:xfrm>
          <a:custGeom>
            <a:avLst/>
            <a:gdLst>
              <a:gd name="connsiteX0" fmla="*/ 7461922 w 9145143"/>
              <a:gd name="connsiteY0" fmla="*/ 3078100 h 4136962"/>
              <a:gd name="connsiteX1" fmla="*/ 7380922 w 9145143"/>
              <a:gd name="connsiteY1" fmla="*/ 3159100 h 4136962"/>
              <a:gd name="connsiteX2" fmla="*/ 7461922 w 9145143"/>
              <a:gd name="connsiteY2" fmla="*/ 3240100 h 4136962"/>
              <a:gd name="connsiteX3" fmla="*/ 7542922 w 9145143"/>
              <a:gd name="connsiteY3" fmla="*/ 3159100 h 4136962"/>
              <a:gd name="connsiteX4" fmla="*/ 7461922 w 9145143"/>
              <a:gd name="connsiteY4" fmla="*/ 3078100 h 4136962"/>
              <a:gd name="connsiteX5" fmla="*/ 7461922 w 9145143"/>
              <a:gd name="connsiteY5" fmla="*/ 2880360 h 4136962"/>
              <a:gd name="connsiteX6" fmla="*/ 7380922 w 9145143"/>
              <a:gd name="connsiteY6" fmla="*/ 2961360 h 4136962"/>
              <a:gd name="connsiteX7" fmla="*/ 7461922 w 9145143"/>
              <a:gd name="connsiteY7" fmla="*/ 3042360 h 4136962"/>
              <a:gd name="connsiteX8" fmla="*/ 7542922 w 9145143"/>
              <a:gd name="connsiteY8" fmla="*/ 2961360 h 4136962"/>
              <a:gd name="connsiteX9" fmla="*/ 7461922 w 9145143"/>
              <a:gd name="connsiteY9" fmla="*/ 2880360 h 4136962"/>
              <a:gd name="connsiteX10" fmla="*/ 0 w 9145143"/>
              <a:gd name="connsiteY10" fmla="*/ 0 h 4136962"/>
              <a:gd name="connsiteX11" fmla="*/ 9145143 w 9145143"/>
              <a:gd name="connsiteY11" fmla="*/ 0 h 4136962"/>
              <a:gd name="connsiteX12" fmla="*/ 9145143 w 9145143"/>
              <a:gd name="connsiteY12" fmla="*/ 4136962 h 4136962"/>
              <a:gd name="connsiteX13" fmla="*/ 0 w 9145143"/>
              <a:gd name="connsiteY13" fmla="*/ 4136962 h 413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5143" h="4136962">
                <a:moveTo>
                  <a:pt x="7461922" y="3078100"/>
                </a:moveTo>
                <a:cubicBezTo>
                  <a:pt x="7417187" y="3078100"/>
                  <a:pt x="7380922" y="3114365"/>
                  <a:pt x="7380922" y="3159100"/>
                </a:cubicBezTo>
                <a:cubicBezTo>
                  <a:pt x="7380922" y="3203835"/>
                  <a:pt x="7417187" y="3240100"/>
                  <a:pt x="7461922" y="3240100"/>
                </a:cubicBezTo>
                <a:cubicBezTo>
                  <a:pt x="7506657" y="3240100"/>
                  <a:pt x="7542922" y="3203835"/>
                  <a:pt x="7542922" y="3159100"/>
                </a:cubicBezTo>
                <a:cubicBezTo>
                  <a:pt x="7542922" y="3114365"/>
                  <a:pt x="7506657" y="3078100"/>
                  <a:pt x="7461922" y="3078100"/>
                </a:cubicBezTo>
                <a:close/>
                <a:moveTo>
                  <a:pt x="7461922" y="2880360"/>
                </a:moveTo>
                <a:cubicBezTo>
                  <a:pt x="7417187" y="2880360"/>
                  <a:pt x="7380922" y="2916625"/>
                  <a:pt x="7380922" y="2961360"/>
                </a:cubicBezTo>
                <a:cubicBezTo>
                  <a:pt x="7380922" y="3006095"/>
                  <a:pt x="7417187" y="3042360"/>
                  <a:pt x="7461922" y="3042360"/>
                </a:cubicBezTo>
                <a:cubicBezTo>
                  <a:pt x="7506657" y="3042360"/>
                  <a:pt x="7542922" y="3006095"/>
                  <a:pt x="7542922" y="2961360"/>
                </a:cubicBezTo>
                <a:cubicBezTo>
                  <a:pt x="7542922" y="2916625"/>
                  <a:pt x="7506657" y="2880360"/>
                  <a:pt x="7461922" y="2880360"/>
                </a:cubicBezTo>
                <a:close/>
                <a:moveTo>
                  <a:pt x="0" y="0"/>
                </a:moveTo>
                <a:lnTo>
                  <a:pt x="9145143" y="0"/>
                </a:lnTo>
                <a:lnTo>
                  <a:pt x="9145143" y="4136962"/>
                </a:lnTo>
                <a:lnTo>
                  <a:pt x="0" y="41369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9000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Sett inn bilde via menyen «Sett inn» og knappen «Bilde»</a:t>
            </a:r>
          </a:p>
        </p:txBody>
      </p:sp>
      <p:sp>
        <p:nvSpPr>
          <p:cNvPr id="2" name="Tittel 1"/>
          <p:cNvSpPr>
            <a:spLocks noGrp="1" noChangeAspect="1"/>
          </p:cNvSpPr>
          <p:nvPr>
            <p:ph type="ctrTitle" hasCustomPrompt="1"/>
          </p:nvPr>
        </p:nvSpPr>
        <p:spPr>
          <a:xfrm>
            <a:off x="3798000" y="1396975"/>
            <a:ext cx="1548000" cy="15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lt1"/>
                </a:solidFill>
              </a:defRPr>
            </a:lvl1pPr>
          </a:lstStyle>
          <a:p>
            <a:r>
              <a:rPr lang="nb-NO"/>
              <a:t>Tittel</a:t>
            </a:r>
          </a:p>
        </p:txBody>
      </p:sp>
      <p:sp>
        <p:nvSpPr>
          <p:cNvPr id="3" name="Undertittel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798000" y="3150394"/>
            <a:ext cx="1548000" cy="15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7B181E55-BA4E-41F3-878C-77EB660DC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0956" y="3924491"/>
            <a:ext cx="1125487" cy="3839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solidFill>
                  <a:schemeClr val="l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011AA87-01BC-457A-9D24-F263E5A933A7}"/>
              </a:ext>
            </a:extLst>
          </p:cNvPr>
          <p:cNvSpPr>
            <a:spLocks noChangeAspect="1"/>
          </p:cNvSpPr>
          <p:nvPr userDrawn="1"/>
        </p:nvSpPr>
        <p:spPr>
          <a:xfrm>
            <a:off x="7377322" y="3884886"/>
            <a:ext cx="169200" cy="16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FCCCC5A-87C6-451E-AB30-6B75040B830A}"/>
              </a:ext>
            </a:extLst>
          </p:cNvPr>
          <p:cNvSpPr>
            <a:spLocks noChangeAspect="1"/>
          </p:cNvSpPr>
          <p:nvPr userDrawn="1"/>
        </p:nvSpPr>
        <p:spPr>
          <a:xfrm>
            <a:off x="7377322" y="4082910"/>
            <a:ext cx="169200" cy="16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8C0CF3A2-BB35-4B5B-985F-C9049CE100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97" y="360045"/>
            <a:ext cx="425197" cy="425197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919B5DF3-76D1-4FB2-B03A-558958BEEB81}"/>
              </a:ext>
            </a:extLst>
          </p:cNvPr>
          <p:cNvSpPr txBox="1"/>
          <p:nvPr userDrawn="1"/>
        </p:nvSpPr>
        <p:spPr>
          <a:xfrm>
            <a:off x="1706837" y="424417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AC493A5E-9BD3-4E8F-9929-DFF150B39C8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12070" y="512362"/>
            <a:ext cx="439200" cy="136098"/>
            <a:chOff x="699" y="-168"/>
            <a:chExt cx="810" cy="251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9AC40A2-48E8-4E38-A0D0-CAEFC7530A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F7D78F3-9CE5-4553-8D36-258A12EF6A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5AC0C3A-7F3C-451F-B739-CDD50839D7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31EAB8D2-F0B4-4FAC-B38F-64CE67089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AF9656E-399E-4288-8913-4F1031205C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1C1BAEC-C920-477B-B026-EFE81143DC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5945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/m bilde og stor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34E270BA-1CD5-4957-84D6-18A400390989}"/>
              </a:ext>
            </a:extLst>
          </p:cNvPr>
          <p:cNvSpPr>
            <a:spLocks noChangeAspect="1"/>
          </p:cNvSpPr>
          <p:nvPr userDrawn="1"/>
        </p:nvSpPr>
        <p:spPr>
          <a:xfrm>
            <a:off x="7377322" y="3884886"/>
            <a:ext cx="169200" cy="16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1A0141D-73F1-4F3B-9CD6-75FDD560D760}"/>
              </a:ext>
            </a:extLst>
          </p:cNvPr>
          <p:cNvSpPr>
            <a:spLocks noChangeAspect="1"/>
          </p:cNvSpPr>
          <p:nvPr userDrawn="1"/>
        </p:nvSpPr>
        <p:spPr>
          <a:xfrm>
            <a:off x="7377322" y="4082910"/>
            <a:ext cx="169200" cy="16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Plassholder for bilde 16">
            <a:extLst>
              <a:ext uri="{FF2B5EF4-FFF2-40B4-BE49-F238E27FC236}">
                <a16:creationId xmlns:a16="http://schemas.microsoft.com/office/drawing/2014/main" id="{36B2E708-3A4F-47DB-8C8F-7EC057EF7A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08126"/>
            <a:ext cx="9145143" cy="4136962"/>
          </a:xfrm>
          <a:custGeom>
            <a:avLst/>
            <a:gdLst>
              <a:gd name="connsiteX0" fmla="*/ 7461922 w 9145143"/>
              <a:gd name="connsiteY0" fmla="*/ 3078100 h 4136962"/>
              <a:gd name="connsiteX1" fmla="*/ 7380922 w 9145143"/>
              <a:gd name="connsiteY1" fmla="*/ 3159100 h 4136962"/>
              <a:gd name="connsiteX2" fmla="*/ 7461922 w 9145143"/>
              <a:gd name="connsiteY2" fmla="*/ 3240100 h 4136962"/>
              <a:gd name="connsiteX3" fmla="*/ 7542922 w 9145143"/>
              <a:gd name="connsiteY3" fmla="*/ 3159100 h 4136962"/>
              <a:gd name="connsiteX4" fmla="*/ 7461922 w 9145143"/>
              <a:gd name="connsiteY4" fmla="*/ 3078100 h 4136962"/>
              <a:gd name="connsiteX5" fmla="*/ 7461922 w 9145143"/>
              <a:gd name="connsiteY5" fmla="*/ 2880360 h 4136962"/>
              <a:gd name="connsiteX6" fmla="*/ 7380922 w 9145143"/>
              <a:gd name="connsiteY6" fmla="*/ 2961360 h 4136962"/>
              <a:gd name="connsiteX7" fmla="*/ 7461922 w 9145143"/>
              <a:gd name="connsiteY7" fmla="*/ 3042360 h 4136962"/>
              <a:gd name="connsiteX8" fmla="*/ 7542922 w 9145143"/>
              <a:gd name="connsiteY8" fmla="*/ 2961360 h 4136962"/>
              <a:gd name="connsiteX9" fmla="*/ 7461922 w 9145143"/>
              <a:gd name="connsiteY9" fmla="*/ 2880360 h 4136962"/>
              <a:gd name="connsiteX10" fmla="*/ 0 w 9145143"/>
              <a:gd name="connsiteY10" fmla="*/ 0 h 4136962"/>
              <a:gd name="connsiteX11" fmla="*/ 9145143 w 9145143"/>
              <a:gd name="connsiteY11" fmla="*/ 0 h 4136962"/>
              <a:gd name="connsiteX12" fmla="*/ 9145143 w 9145143"/>
              <a:gd name="connsiteY12" fmla="*/ 4136962 h 4136962"/>
              <a:gd name="connsiteX13" fmla="*/ 0 w 9145143"/>
              <a:gd name="connsiteY13" fmla="*/ 4136962 h 413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5143" h="4136962">
                <a:moveTo>
                  <a:pt x="7461922" y="3078100"/>
                </a:moveTo>
                <a:cubicBezTo>
                  <a:pt x="7417187" y="3078100"/>
                  <a:pt x="7380922" y="3114365"/>
                  <a:pt x="7380922" y="3159100"/>
                </a:cubicBezTo>
                <a:cubicBezTo>
                  <a:pt x="7380922" y="3203835"/>
                  <a:pt x="7417187" y="3240100"/>
                  <a:pt x="7461922" y="3240100"/>
                </a:cubicBezTo>
                <a:cubicBezTo>
                  <a:pt x="7506657" y="3240100"/>
                  <a:pt x="7542922" y="3203835"/>
                  <a:pt x="7542922" y="3159100"/>
                </a:cubicBezTo>
                <a:cubicBezTo>
                  <a:pt x="7542922" y="3114365"/>
                  <a:pt x="7506657" y="3078100"/>
                  <a:pt x="7461922" y="3078100"/>
                </a:cubicBezTo>
                <a:close/>
                <a:moveTo>
                  <a:pt x="7461922" y="2880360"/>
                </a:moveTo>
                <a:cubicBezTo>
                  <a:pt x="7417187" y="2880360"/>
                  <a:pt x="7380922" y="2916625"/>
                  <a:pt x="7380922" y="2961360"/>
                </a:cubicBezTo>
                <a:cubicBezTo>
                  <a:pt x="7380922" y="3006095"/>
                  <a:pt x="7417187" y="3042360"/>
                  <a:pt x="7461922" y="3042360"/>
                </a:cubicBezTo>
                <a:cubicBezTo>
                  <a:pt x="7506657" y="3042360"/>
                  <a:pt x="7542922" y="3006095"/>
                  <a:pt x="7542922" y="2961360"/>
                </a:cubicBezTo>
                <a:cubicBezTo>
                  <a:pt x="7542922" y="2916625"/>
                  <a:pt x="7506657" y="2880360"/>
                  <a:pt x="7461922" y="2880360"/>
                </a:cubicBezTo>
                <a:close/>
                <a:moveTo>
                  <a:pt x="0" y="0"/>
                </a:moveTo>
                <a:lnTo>
                  <a:pt x="9145143" y="0"/>
                </a:lnTo>
                <a:lnTo>
                  <a:pt x="9145143" y="4136962"/>
                </a:lnTo>
                <a:lnTo>
                  <a:pt x="0" y="41369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9000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Sett inn bilde via menyen «Sett inn» og knappen «Bilde»</a:t>
            </a:r>
          </a:p>
        </p:txBody>
      </p:sp>
      <p:sp>
        <p:nvSpPr>
          <p:cNvPr id="2" name="Tittel 1"/>
          <p:cNvSpPr>
            <a:spLocks noGrp="1" noChangeAspect="1"/>
          </p:cNvSpPr>
          <p:nvPr>
            <p:ph type="ctrTitle" hasCustomPrompt="1"/>
          </p:nvPr>
        </p:nvSpPr>
        <p:spPr>
          <a:xfrm>
            <a:off x="2790905" y="1361116"/>
            <a:ext cx="3024000" cy="3024000"/>
          </a:xfrm>
          <a:prstGeom prst="ellipse">
            <a:avLst/>
          </a:prstGeom>
          <a:solidFill>
            <a:schemeClr val="bg1"/>
          </a:solidFill>
        </p:spPr>
        <p:txBody>
          <a:bodyPr lIns="36000" tIns="36000" rIns="36000" bIns="1080000" anchor="b">
            <a:normAutofit/>
          </a:bodyPr>
          <a:lstStyle>
            <a:lvl1pPr algn="ct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nb-NO"/>
              <a:t>Tittel</a:t>
            </a:r>
          </a:p>
        </p:txBody>
      </p:sp>
      <p:sp>
        <p:nvSpPr>
          <p:cNvPr id="3" name="Undertittel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904564" y="2941568"/>
            <a:ext cx="2788023" cy="542291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Undertittel</a:t>
            </a:r>
          </a:p>
        </p:txBody>
      </p:sp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7B181E55-BA4E-41F3-878C-77EB660DC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0956" y="3924491"/>
            <a:ext cx="1125487" cy="3839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solidFill>
                  <a:schemeClr val="l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1A6D3BBD-497E-444D-8817-667147E47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97" y="360045"/>
            <a:ext cx="425197" cy="425197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A2DCEEDE-996F-4F53-AA53-892FCAE5A1F3}"/>
              </a:ext>
            </a:extLst>
          </p:cNvPr>
          <p:cNvSpPr txBox="1"/>
          <p:nvPr userDrawn="1"/>
        </p:nvSpPr>
        <p:spPr>
          <a:xfrm>
            <a:off x="1706837" y="424417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E6B1FFA4-DB8A-453A-866D-42BEE933553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12070" y="512362"/>
            <a:ext cx="439200" cy="136098"/>
            <a:chOff x="699" y="-168"/>
            <a:chExt cx="810" cy="251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559E31-041D-4610-A582-C8215B787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DFF11FF-8985-45B8-87AD-4F75F97CF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299177C8-B844-4593-8A4D-6028B89B0D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206DB3E-7E5A-4118-A58E-D28E6B6BEE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AE402C-300B-4295-A825-9A43E9C92F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7BBA4532-2A30-40BC-97E0-29A2E60C6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0669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06258D59-7168-4E0B-A9D6-8E1FF9EA5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81856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90970" y="1410933"/>
            <a:ext cx="6562060" cy="1261884"/>
          </a:xfrm>
        </p:spPr>
        <p:txBody>
          <a:bodyPr wrap="square" anchor="ctr">
            <a:spAutoFit/>
          </a:bodyPr>
          <a:lstStyle>
            <a:lvl1pPr algn="ctr">
              <a:defRPr sz="4100">
                <a:solidFill>
                  <a:schemeClr val="lt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9831B6B-6892-4E24-A66F-0CE8685A2D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4847" y="4515703"/>
            <a:ext cx="425197" cy="425197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DA88C679-3A11-42E0-9A8B-D596C63A662C}"/>
              </a:ext>
            </a:extLst>
          </p:cNvPr>
          <p:cNvSpPr txBox="1"/>
          <p:nvPr userDrawn="1"/>
        </p:nvSpPr>
        <p:spPr>
          <a:xfrm>
            <a:off x="3177587" y="4583354"/>
            <a:ext cx="41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Det matematisk-naturvitenskapelige fakultet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F52A8C7-01D7-48B7-A36C-B219C7E0197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782820" y="4667043"/>
            <a:ext cx="439200" cy="136098"/>
            <a:chOff x="699" y="-168"/>
            <a:chExt cx="810" cy="251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B391352-4D48-412C-8465-D30BD6C55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164"/>
              <a:ext cx="109" cy="111"/>
            </a:xfrm>
            <a:custGeom>
              <a:avLst/>
              <a:gdLst>
                <a:gd name="T0" fmla="*/ 52 w 53"/>
                <a:gd name="T1" fmla="*/ 2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  <a:gd name="T10" fmla="*/ 52 w 53"/>
                <a:gd name="T1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0"/>
                  </a:moveTo>
                  <a:cubicBezTo>
                    <a:pt x="53" y="22"/>
                    <a:pt x="53" y="24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0" y="8"/>
                    <a:pt x="52" y="2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9855DE-927D-4973-BC42-270C92843B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0" y="-30"/>
              <a:ext cx="109" cy="111"/>
            </a:xfrm>
            <a:custGeom>
              <a:avLst/>
              <a:gdLst>
                <a:gd name="T0" fmla="*/ 52 w 53"/>
                <a:gd name="T1" fmla="*/ 21 h 53"/>
                <a:gd name="T2" fmla="*/ 53 w 53"/>
                <a:gd name="T3" fmla="*/ 27 h 53"/>
                <a:gd name="T4" fmla="*/ 26 w 53"/>
                <a:gd name="T5" fmla="*/ 53 h 53"/>
                <a:gd name="T6" fmla="*/ 0 w 53"/>
                <a:gd name="T7" fmla="*/ 27 h 53"/>
                <a:gd name="T8" fmla="*/ 26 w 53"/>
                <a:gd name="T9" fmla="*/ 0 h 53"/>
                <a:gd name="T10" fmla="*/ 52 w 53"/>
                <a:gd name="T11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2" y="21"/>
                  </a:moveTo>
                  <a:cubicBezTo>
                    <a:pt x="53" y="23"/>
                    <a:pt x="53" y="25"/>
                    <a:pt x="53" y="27"/>
                  </a:cubicBezTo>
                  <a:cubicBezTo>
                    <a:pt x="53" y="42"/>
                    <a:pt x="41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9" y="0"/>
                    <a:pt x="50" y="9"/>
                    <a:pt x="52" y="2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A2B59B8-7CF6-4668-ABCB-F4A7DD75C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" y="-164"/>
              <a:ext cx="243" cy="247"/>
            </a:xfrm>
            <a:custGeom>
              <a:avLst/>
              <a:gdLst>
                <a:gd name="T0" fmla="*/ 105 w 118"/>
                <a:gd name="T1" fmla="*/ 75 h 118"/>
                <a:gd name="T2" fmla="*/ 102 w 118"/>
                <a:gd name="T3" fmla="*/ 95 h 118"/>
                <a:gd name="T4" fmla="*/ 93 w 118"/>
                <a:gd name="T5" fmla="*/ 108 h 118"/>
                <a:gd name="T6" fmla="*/ 79 w 118"/>
                <a:gd name="T7" fmla="*/ 115 h 118"/>
                <a:gd name="T8" fmla="*/ 59 w 118"/>
                <a:gd name="T9" fmla="*/ 118 h 118"/>
                <a:gd name="T10" fmla="*/ 40 w 118"/>
                <a:gd name="T11" fmla="*/ 115 h 118"/>
                <a:gd name="T12" fmla="*/ 26 w 118"/>
                <a:gd name="T13" fmla="*/ 108 h 118"/>
                <a:gd name="T14" fmla="*/ 17 w 118"/>
                <a:gd name="T15" fmla="*/ 95 h 118"/>
                <a:gd name="T16" fmla="*/ 13 w 118"/>
                <a:gd name="T17" fmla="*/ 76 h 118"/>
                <a:gd name="T18" fmla="*/ 13 w 118"/>
                <a:gd name="T19" fmla="*/ 8 h 118"/>
                <a:gd name="T20" fmla="*/ 0 w 118"/>
                <a:gd name="T21" fmla="*/ 5 h 118"/>
                <a:gd name="T22" fmla="*/ 0 w 118"/>
                <a:gd name="T23" fmla="*/ 0 h 118"/>
                <a:gd name="T24" fmla="*/ 41 w 118"/>
                <a:gd name="T25" fmla="*/ 0 h 118"/>
                <a:gd name="T26" fmla="*/ 41 w 118"/>
                <a:gd name="T27" fmla="*/ 5 h 118"/>
                <a:gd name="T28" fmla="*/ 28 w 118"/>
                <a:gd name="T29" fmla="*/ 8 h 118"/>
                <a:gd name="T30" fmla="*/ 28 w 118"/>
                <a:gd name="T31" fmla="*/ 81 h 118"/>
                <a:gd name="T32" fmla="*/ 36 w 118"/>
                <a:gd name="T33" fmla="*/ 103 h 118"/>
                <a:gd name="T34" fmla="*/ 62 w 118"/>
                <a:gd name="T35" fmla="*/ 111 h 118"/>
                <a:gd name="T36" fmla="*/ 87 w 118"/>
                <a:gd name="T37" fmla="*/ 103 h 118"/>
                <a:gd name="T38" fmla="*/ 95 w 118"/>
                <a:gd name="T39" fmla="*/ 77 h 118"/>
                <a:gd name="T40" fmla="*/ 95 w 118"/>
                <a:gd name="T41" fmla="*/ 8 h 118"/>
                <a:gd name="T42" fmla="*/ 82 w 118"/>
                <a:gd name="T43" fmla="*/ 5 h 118"/>
                <a:gd name="T44" fmla="*/ 82 w 118"/>
                <a:gd name="T45" fmla="*/ 0 h 118"/>
                <a:gd name="T46" fmla="*/ 118 w 118"/>
                <a:gd name="T47" fmla="*/ 0 h 118"/>
                <a:gd name="T48" fmla="*/ 118 w 118"/>
                <a:gd name="T49" fmla="*/ 5 h 118"/>
                <a:gd name="T50" fmla="*/ 105 w 118"/>
                <a:gd name="T51" fmla="*/ 8 h 118"/>
                <a:gd name="T52" fmla="*/ 105 w 118"/>
                <a:gd name="T53" fmla="*/ 7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8">
                  <a:moveTo>
                    <a:pt x="105" y="75"/>
                  </a:moveTo>
                  <a:cubicBezTo>
                    <a:pt x="105" y="82"/>
                    <a:pt x="104" y="89"/>
                    <a:pt x="102" y="95"/>
                  </a:cubicBezTo>
                  <a:cubicBezTo>
                    <a:pt x="100" y="100"/>
                    <a:pt x="97" y="105"/>
                    <a:pt x="93" y="108"/>
                  </a:cubicBezTo>
                  <a:cubicBezTo>
                    <a:pt x="90" y="111"/>
                    <a:pt x="85" y="114"/>
                    <a:pt x="79" y="115"/>
                  </a:cubicBezTo>
                  <a:cubicBezTo>
                    <a:pt x="73" y="117"/>
                    <a:pt x="66" y="118"/>
                    <a:pt x="59" y="118"/>
                  </a:cubicBezTo>
                  <a:cubicBezTo>
                    <a:pt x="52" y="118"/>
                    <a:pt x="46" y="117"/>
                    <a:pt x="40" y="115"/>
                  </a:cubicBezTo>
                  <a:cubicBezTo>
                    <a:pt x="35" y="114"/>
                    <a:pt x="30" y="112"/>
                    <a:pt x="26" y="108"/>
                  </a:cubicBezTo>
                  <a:cubicBezTo>
                    <a:pt x="22" y="105"/>
                    <a:pt x="19" y="101"/>
                    <a:pt x="17" y="95"/>
                  </a:cubicBezTo>
                  <a:cubicBezTo>
                    <a:pt x="14" y="90"/>
                    <a:pt x="13" y="84"/>
                    <a:pt x="13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91"/>
                    <a:pt x="31" y="98"/>
                    <a:pt x="36" y="103"/>
                  </a:cubicBezTo>
                  <a:cubicBezTo>
                    <a:pt x="42" y="108"/>
                    <a:pt x="51" y="111"/>
                    <a:pt x="62" y="111"/>
                  </a:cubicBezTo>
                  <a:cubicBezTo>
                    <a:pt x="73" y="111"/>
                    <a:pt x="82" y="108"/>
                    <a:pt x="87" y="103"/>
                  </a:cubicBezTo>
                  <a:cubicBezTo>
                    <a:pt x="92" y="97"/>
                    <a:pt x="95" y="89"/>
                    <a:pt x="95" y="7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5" y="8"/>
                    <a:pt x="105" y="8"/>
                    <a:pt x="105" y="8"/>
                  </a:cubicBezTo>
                  <a:lnTo>
                    <a:pt x="105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4FD7DF4-3E30-4B20-A43D-1A4F8E87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" y="-99"/>
              <a:ext cx="80" cy="178"/>
            </a:xfrm>
            <a:custGeom>
              <a:avLst/>
              <a:gdLst>
                <a:gd name="T0" fmla="*/ 52 w 80"/>
                <a:gd name="T1" fmla="*/ 29 h 178"/>
                <a:gd name="T2" fmla="*/ 52 w 80"/>
                <a:gd name="T3" fmla="*/ 161 h 178"/>
                <a:gd name="T4" fmla="*/ 80 w 80"/>
                <a:gd name="T5" fmla="*/ 167 h 178"/>
                <a:gd name="T6" fmla="*/ 80 w 80"/>
                <a:gd name="T7" fmla="*/ 178 h 178"/>
                <a:gd name="T8" fmla="*/ 0 w 80"/>
                <a:gd name="T9" fmla="*/ 178 h 178"/>
                <a:gd name="T10" fmla="*/ 0 w 80"/>
                <a:gd name="T11" fmla="*/ 167 h 178"/>
                <a:gd name="T12" fmla="*/ 27 w 80"/>
                <a:gd name="T13" fmla="*/ 161 h 178"/>
                <a:gd name="T14" fmla="*/ 27 w 80"/>
                <a:gd name="T15" fmla="*/ 25 h 178"/>
                <a:gd name="T16" fmla="*/ 0 w 80"/>
                <a:gd name="T17" fmla="*/ 15 h 178"/>
                <a:gd name="T18" fmla="*/ 0 w 80"/>
                <a:gd name="T19" fmla="*/ 11 h 178"/>
                <a:gd name="T20" fmla="*/ 52 w 80"/>
                <a:gd name="T21" fmla="*/ 0 h 178"/>
                <a:gd name="T22" fmla="*/ 54 w 80"/>
                <a:gd name="T23" fmla="*/ 2 h 178"/>
                <a:gd name="T24" fmla="*/ 52 w 80"/>
                <a:gd name="T2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78">
                  <a:moveTo>
                    <a:pt x="52" y="29"/>
                  </a:moveTo>
                  <a:lnTo>
                    <a:pt x="52" y="161"/>
                  </a:lnTo>
                  <a:lnTo>
                    <a:pt x="80" y="167"/>
                  </a:lnTo>
                  <a:lnTo>
                    <a:pt x="80" y="17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7" y="161"/>
                  </a:lnTo>
                  <a:lnTo>
                    <a:pt x="27" y="2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64B77F7-76E3-463F-986A-ED33F912A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5" y="-168"/>
              <a:ext cx="222" cy="251"/>
            </a:xfrm>
            <a:custGeom>
              <a:avLst/>
              <a:gdLst>
                <a:gd name="T0" fmla="*/ 94 w 108"/>
                <a:gd name="T1" fmla="*/ 104 h 120"/>
                <a:gd name="T2" fmla="*/ 53 w 108"/>
                <a:gd name="T3" fmla="*/ 120 h 120"/>
                <a:gd name="T4" fmla="*/ 14 w 108"/>
                <a:gd name="T5" fmla="*/ 105 h 120"/>
                <a:gd name="T6" fmla="*/ 0 w 108"/>
                <a:gd name="T7" fmla="*/ 61 h 120"/>
                <a:gd name="T8" fmla="*/ 4 w 108"/>
                <a:gd name="T9" fmla="*/ 35 h 120"/>
                <a:gd name="T10" fmla="*/ 15 w 108"/>
                <a:gd name="T11" fmla="*/ 16 h 120"/>
                <a:gd name="T12" fmla="*/ 32 w 108"/>
                <a:gd name="T13" fmla="*/ 4 h 120"/>
                <a:gd name="T14" fmla="*/ 54 w 108"/>
                <a:gd name="T15" fmla="*/ 0 h 120"/>
                <a:gd name="T16" fmla="*/ 77 w 108"/>
                <a:gd name="T17" fmla="*/ 4 h 120"/>
                <a:gd name="T18" fmla="*/ 94 w 108"/>
                <a:gd name="T19" fmla="*/ 16 h 120"/>
                <a:gd name="T20" fmla="*/ 104 w 108"/>
                <a:gd name="T21" fmla="*/ 34 h 120"/>
                <a:gd name="T22" fmla="*/ 108 w 108"/>
                <a:gd name="T23" fmla="*/ 60 h 120"/>
                <a:gd name="T24" fmla="*/ 94 w 108"/>
                <a:gd name="T25" fmla="*/ 104 h 120"/>
                <a:gd name="T26" fmla="*/ 82 w 108"/>
                <a:gd name="T27" fmla="*/ 20 h 120"/>
                <a:gd name="T28" fmla="*/ 54 w 108"/>
                <a:gd name="T29" fmla="*/ 7 h 120"/>
                <a:gd name="T30" fmla="*/ 26 w 108"/>
                <a:gd name="T31" fmla="*/ 20 h 120"/>
                <a:gd name="T32" fmla="*/ 16 w 108"/>
                <a:gd name="T33" fmla="*/ 60 h 120"/>
                <a:gd name="T34" fmla="*/ 26 w 108"/>
                <a:gd name="T35" fmla="*/ 100 h 120"/>
                <a:gd name="T36" fmla="*/ 54 w 108"/>
                <a:gd name="T37" fmla="*/ 113 h 120"/>
                <a:gd name="T38" fmla="*/ 82 w 108"/>
                <a:gd name="T39" fmla="*/ 100 h 120"/>
                <a:gd name="T40" fmla="*/ 92 w 108"/>
                <a:gd name="T41" fmla="*/ 61 h 120"/>
                <a:gd name="T42" fmla="*/ 82 w 108"/>
                <a:gd name="T4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20">
                  <a:moveTo>
                    <a:pt x="94" y="104"/>
                  </a:moveTo>
                  <a:cubicBezTo>
                    <a:pt x="84" y="115"/>
                    <a:pt x="71" y="120"/>
                    <a:pt x="53" y="120"/>
                  </a:cubicBezTo>
                  <a:cubicBezTo>
                    <a:pt x="36" y="120"/>
                    <a:pt x="23" y="115"/>
                    <a:pt x="14" y="105"/>
                  </a:cubicBezTo>
                  <a:cubicBezTo>
                    <a:pt x="5" y="95"/>
                    <a:pt x="0" y="80"/>
                    <a:pt x="0" y="61"/>
                  </a:cubicBezTo>
                  <a:cubicBezTo>
                    <a:pt x="0" y="51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19" y="11"/>
                    <a:pt x="25" y="7"/>
                    <a:pt x="32" y="4"/>
                  </a:cubicBezTo>
                  <a:cubicBezTo>
                    <a:pt x="39" y="2"/>
                    <a:pt x="46" y="0"/>
                    <a:pt x="54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89" y="11"/>
                    <a:pt x="94" y="16"/>
                  </a:cubicBezTo>
                  <a:cubicBezTo>
                    <a:pt x="98" y="21"/>
                    <a:pt x="102" y="27"/>
                    <a:pt x="104" y="34"/>
                  </a:cubicBezTo>
                  <a:cubicBezTo>
                    <a:pt x="107" y="41"/>
                    <a:pt x="108" y="50"/>
                    <a:pt x="108" y="60"/>
                  </a:cubicBezTo>
                  <a:cubicBezTo>
                    <a:pt x="108" y="79"/>
                    <a:pt x="103" y="94"/>
                    <a:pt x="94" y="104"/>
                  </a:cubicBezTo>
                  <a:close/>
                  <a:moveTo>
                    <a:pt x="82" y="20"/>
                  </a:moveTo>
                  <a:cubicBezTo>
                    <a:pt x="75" y="12"/>
                    <a:pt x="66" y="7"/>
                    <a:pt x="54" y="7"/>
                  </a:cubicBezTo>
                  <a:cubicBezTo>
                    <a:pt x="42" y="7"/>
                    <a:pt x="33" y="12"/>
                    <a:pt x="26" y="20"/>
                  </a:cubicBezTo>
                  <a:cubicBezTo>
                    <a:pt x="19" y="28"/>
                    <a:pt x="16" y="42"/>
                    <a:pt x="16" y="60"/>
                  </a:cubicBezTo>
                  <a:cubicBezTo>
                    <a:pt x="16" y="78"/>
                    <a:pt x="19" y="91"/>
                    <a:pt x="26" y="100"/>
                  </a:cubicBezTo>
                  <a:cubicBezTo>
                    <a:pt x="32" y="108"/>
                    <a:pt x="42" y="113"/>
                    <a:pt x="54" y="113"/>
                  </a:cubicBezTo>
                  <a:cubicBezTo>
                    <a:pt x="66" y="113"/>
                    <a:pt x="75" y="109"/>
                    <a:pt x="82" y="100"/>
                  </a:cubicBezTo>
                  <a:cubicBezTo>
                    <a:pt x="89" y="92"/>
                    <a:pt x="92" y="78"/>
                    <a:pt x="92" y="61"/>
                  </a:cubicBezTo>
                  <a:cubicBezTo>
                    <a:pt x="92" y="42"/>
                    <a:pt x="89" y="29"/>
                    <a:pt x="82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D03E1DA-EBA2-4340-99A1-0AAE7C9318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" y="-166"/>
              <a:ext cx="35" cy="36"/>
            </a:xfrm>
            <a:custGeom>
              <a:avLst/>
              <a:gdLst>
                <a:gd name="T0" fmla="*/ 0 w 17"/>
                <a:gd name="T1" fmla="*/ 8 h 17"/>
                <a:gd name="T2" fmla="*/ 2 w 17"/>
                <a:gd name="T3" fmla="*/ 14 h 17"/>
                <a:gd name="T4" fmla="*/ 8 w 17"/>
                <a:gd name="T5" fmla="*/ 17 h 17"/>
                <a:gd name="T6" fmla="*/ 14 w 17"/>
                <a:gd name="T7" fmla="*/ 14 h 17"/>
                <a:gd name="T8" fmla="*/ 17 w 17"/>
                <a:gd name="T9" fmla="*/ 8 h 17"/>
                <a:gd name="T10" fmla="*/ 14 w 17"/>
                <a:gd name="T11" fmla="*/ 2 h 17"/>
                <a:gd name="T12" fmla="*/ 8 w 17"/>
                <a:gd name="T13" fmla="*/ 0 h 17"/>
                <a:gd name="T14" fmla="*/ 2 w 17"/>
                <a:gd name="T15" fmla="*/ 2 h 17"/>
                <a:gd name="T16" fmla="*/ 0 w 1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6" y="17"/>
                    <a:pt x="8" y="17"/>
                  </a:cubicBezTo>
                  <a:cubicBezTo>
                    <a:pt x="11" y="17"/>
                    <a:pt x="13" y="16"/>
                    <a:pt x="14" y="14"/>
                  </a:cubicBezTo>
                  <a:cubicBezTo>
                    <a:pt x="16" y="13"/>
                    <a:pt x="17" y="11"/>
                    <a:pt x="17" y="8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9520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 med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EAB2FC4-B0AF-47B9-889E-B3D3131125B4}"/>
              </a:ext>
            </a:extLst>
          </p:cNvPr>
          <p:cNvSpPr/>
          <p:nvPr userDrawn="1"/>
        </p:nvSpPr>
        <p:spPr>
          <a:xfrm>
            <a:off x="0" y="905435"/>
            <a:ext cx="9144000" cy="4239653"/>
          </a:xfrm>
          <a:prstGeom prst="rect">
            <a:avLst/>
          </a:prstGeom>
          <a:solidFill>
            <a:srgbClr val="F5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72" y="1182827"/>
            <a:ext cx="3600450" cy="21544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0A3205A-B931-4541-A0D3-BE1AA7A8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DFAD5ACB-59BB-4888-BC7A-DDBA47C2AC07}"/>
              </a:ext>
            </a:extLst>
          </p:cNvPr>
          <p:cNvCxnSpPr/>
          <p:nvPr userDrawn="1"/>
        </p:nvCxnSpPr>
        <p:spPr>
          <a:xfrm>
            <a:off x="4572000" y="1800225"/>
            <a:ext cx="0" cy="2736342"/>
          </a:xfrm>
          <a:prstGeom prst="line">
            <a:avLst/>
          </a:prstGeom>
          <a:ln w="12700">
            <a:solidFill>
              <a:srgbClr val="C7C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ssholder for tekst 2">
            <a:extLst>
              <a:ext uri="{FF2B5EF4-FFF2-40B4-BE49-F238E27FC236}">
                <a16:creationId xmlns:a16="http://schemas.microsoft.com/office/drawing/2014/main" id="{E0A86587-8C70-4A7E-BC3D-1C08133619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967479" y="1196893"/>
            <a:ext cx="3600450" cy="21544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46ECE5E-F8BE-4003-985D-ACB125166B6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072" y="1764222"/>
            <a:ext cx="3600450" cy="2736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FCAAB143-56E5-4980-95CB-926D5CE2E5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67479" y="1778288"/>
            <a:ext cx="3600450" cy="2736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611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BE9E5DBC-1B8D-4A0A-BE15-FE75497EC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074" y="1144943"/>
            <a:ext cx="2502313" cy="1782223"/>
          </a:xfrm>
          <a:prstGeom prst="rect">
            <a:avLst/>
          </a:prstGeom>
        </p:spPr>
        <p:txBody>
          <a:bodyPr lIns="0" tIns="360000" rIns="0" bIns="0" anchor="t"/>
          <a:lstStyle>
            <a:lvl1pPr marL="0" indent="0" algn="ctr">
              <a:buNone/>
              <a:defRPr sz="1100"/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B547A535-64C8-47BA-A0EF-C549CE5A7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4" y="2973972"/>
            <a:ext cx="2502313" cy="1782223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0" indent="0" algn="ctr">
              <a:buNone/>
              <a:defRPr>
                <a:solidFill>
                  <a:schemeClr val="l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bilde 7">
            <a:extLst>
              <a:ext uri="{FF2B5EF4-FFF2-40B4-BE49-F238E27FC236}">
                <a16:creationId xmlns:a16="http://schemas.microsoft.com/office/drawing/2014/main" id="{CD8D1D19-E2BC-466E-8814-43BE87BC13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32392" y="1144943"/>
            <a:ext cx="1782223" cy="1782223"/>
          </a:xfrm>
          <a:prstGeom prst="rect">
            <a:avLst/>
          </a:prstGeom>
        </p:spPr>
        <p:txBody>
          <a:bodyPr lIns="0" tIns="360000" rIns="0" bIns="0" anchor="t"/>
          <a:lstStyle>
            <a:lvl1pPr marL="0" indent="0" algn="ctr">
              <a:buNone/>
              <a:defRPr sz="1100"/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11" name="Plassholder for tekst 8">
            <a:extLst>
              <a:ext uri="{FF2B5EF4-FFF2-40B4-BE49-F238E27FC236}">
                <a16:creationId xmlns:a16="http://schemas.microsoft.com/office/drawing/2014/main" id="{07738B89-F2C1-41B7-92EF-E139FA97D3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1420" y="1144943"/>
            <a:ext cx="1782223" cy="1782223"/>
          </a:xfrm>
          <a:prstGeom prst="rect">
            <a:avLst/>
          </a:prstGeom>
          <a:solidFill>
            <a:schemeClr val="dk1"/>
          </a:solidFill>
        </p:spPr>
        <p:txBody>
          <a:bodyPr lIns="0" tIns="0" rIns="0" bIns="0" anchor="ctr"/>
          <a:lstStyle>
            <a:lvl1pPr marL="0" indent="0" algn="ctr">
              <a:buNone/>
              <a:defRPr>
                <a:solidFill>
                  <a:schemeClr val="l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2" name="Plassholder for bilde 7">
            <a:extLst>
              <a:ext uri="{FF2B5EF4-FFF2-40B4-BE49-F238E27FC236}">
                <a16:creationId xmlns:a16="http://schemas.microsoft.com/office/drawing/2014/main" id="{0DD46E06-C6D2-4C10-BCA4-5D9757C332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90448" y="1144943"/>
            <a:ext cx="1782223" cy="1782223"/>
          </a:xfrm>
          <a:prstGeom prst="rect">
            <a:avLst/>
          </a:prstGeom>
        </p:spPr>
        <p:txBody>
          <a:bodyPr lIns="0" tIns="360000" rIns="0" bIns="0" anchor="t"/>
          <a:lstStyle>
            <a:lvl1pPr marL="0" indent="0" algn="ctr">
              <a:buNone/>
              <a:defRPr sz="1100"/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13" name="Plassholder for bilde 7">
            <a:extLst>
              <a:ext uri="{FF2B5EF4-FFF2-40B4-BE49-F238E27FC236}">
                <a16:creationId xmlns:a16="http://schemas.microsoft.com/office/drawing/2014/main" id="{D4494FC2-94A2-40B6-9782-976365B1D3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32392" y="2973971"/>
            <a:ext cx="3611251" cy="1782223"/>
          </a:xfrm>
          <a:prstGeom prst="rect">
            <a:avLst/>
          </a:prstGeom>
        </p:spPr>
        <p:txBody>
          <a:bodyPr lIns="0" tIns="360000" rIns="0" bIns="0" anchor="t"/>
          <a:lstStyle>
            <a:lvl1pPr marL="0" indent="0" algn="ctr">
              <a:buNone/>
              <a:defRPr sz="1100"/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BD395384-2AA4-43C2-BA8A-F89CC7A4EA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0448" y="2973970"/>
            <a:ext cx="1782223" cy="1782223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0" indent="0" algn="ctr">
              <a:buNone/>
              <a:defRPr>
                <a:solidFill>
                  <a:schemeClr val="l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dato 14">
            <a:extLst>
              <a:ext uri="{FF2B5EF4-FFF2-40B4-BE49-F238E27FC236}">
                <a16:creationId xmlns:a16="http://schemas.microsoft.com/office/drawing/2014/main" id="{1A23FB33-0C5E-433C-A6D7-C7CFF1937B2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pPr/>
              <a:t>17.01.2023</a:t>
            </a:fld>
            <a:endParaRPr lang="nb-NO"/>
          </a:p>
        </p:txBody>
      </p:sp>
      <p:sp>
        <p:nvSpPr>
          <p:cNvPr id="16" name="Plassholder for bunntekst 15">
            <a:extLst>
              <a:ext uri="{FF2B5EF4-FFF2-40B4-BE49-F238E27FC236}">
                <a16:creationId xmlns:a16="http://schemas.microsoft.com/office/drawing/2014/main" id="{B6FB1711-42FB-43A1-B5CC-7DF4096BB6B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7" name="Plassholder for lysbildenummer 16">
            <a:extLst>
              <a:ext uri="{FF2B5EF4-FFF2-40B4-BE49-F238E27FC236}">
                <a16:creationId xmlns:a16="http://schemas.microsoft.com/office/drawing/2014/main" id="{6CDFAB3E-FFBD-435E-867C-6F512F1938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07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a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77612E60-73D6-4E03-A75B-7B60A12C2020}"/>
              </a:ext>
            </a:extLst>
          </p:cNvPr>
          <p:cNvSpPr/>
          <p:nvPr userDrawn="1"/>
        </p:nvSpPr>
        <p:spPr>
          <a:xfrm>
            <a:off x="0" y="1"/>
            <a:ext cx="9144000" cy="5145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983651F3-9B16-40C6-B209-3688FC9C95F6}" type="datetimeFigureOut">
              <a:rPr lang="nb-NO" smtClean="0"/>
              <a:pPr/>
              <a:t>17.01.2023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280AE57-5149-4270-B50A-0515503F5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0270" y="1368171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A1B0674C-4CBD-4F5B-B1E6-8439D0BF7885}"/>
              </a:ext>
            </a:extLst>
          </p:cNvPr>
          <p:cNvCxnSpPr/>
          <p:nvPr userDrawn="1"/>
        </p:nvCxnSpPr>
        <p:spPr>
          <a:xfrm>
            <a:off x="4374547" y="792099"/>
            <a:ext cx="360045" cy="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1F14E1A4-E3DE-4BED-8514-C42A8BC81D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4000" y="1368171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tekst 6">
            <a:extLst>
              <a:ext uri="{FF2B5EF4-FFF2-40B4-BE49-F238E27FC236}">
                <a16:creationId xmlns:a16="http://schemas.microsoft.com/office/drawing/2014/main" id="{E44EF5B2-5E6A-41CC-91F9-7BEF8B2EF3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7730" y="1368171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2" name="Plassholder for tekst 6">
            <a:extLst>
              <a:ext uri="{FF2B5EF4-FFF2-40B4-BE49-F238E27FC236}">
                <a16:creationId xmlns:a16="http://schemas.microsoft.com/office/drawing/2014/main" id="{2A9AA01A-7EA8-48B1-B72A-C38F2F418E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25693" y="2952369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3" name="Plassholder for tekst 6">
            <a:extLst>
              <a:ext uri="{FF2B5EF4-FFF2-40B4-BE49-F238E27FC236}">
                <a16:creationId xmlns:a16="http://schemas.microsoft.com/office/drawing/2014/main" id="{4B802FF4-92EA-42A7-BF43-5990B1289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9423" y="2952369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DAA5AE86-50F7-49C1-8D68-1C0A973192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73153" y="2952369"/>
            <a:ext cx="1476000" cy="1476000"/>
          </a:xfrm>
          <a:prstGeom prst="ellipse">
            <a:avLst/>
          </a:prstGeom>
          <a:solidFill>
            <a:schemeClr val="lt1"/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1980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e fakta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5230A4C1-3971-481E-8696-7BACB511007D}"/>
              </a:ext>
            </a:extLst>
          </p:cNvPr>
          <p:cNvSpPr/>
          <p:nvPr userDrawn="1"/>
        </p:nvSpPr>
        <p:spPr>
          <a:xfrm>
            <a:off x="0" y="1"/>
            <a:ext cx="9144000" cy="5145088"/>
          </a:xfrm>
          <a:prstGeom prst="rect">
            <a:avLst/>
          </a:prstGeom>
          <a:solidFill>
            <a:srgbClr val="CC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983651F3-9B16-40C6-B209-3688FC9C95F6}" type="datetimeFigureOut">
              <a:rPr lang="nb-NO" smtClean="0"/>
              <a:pPr/>
              <a:t>17.01.2023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280AE57-5149-4270-B50A-0515503F5820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1296162" y="1656207"/>
            <a:ext cx="1908000" cy="1908000"/>
          </a:xfrm>
          <a:prstGeom prst="ellipse">
            <a:avLst/>
          </a:prstGeom>
          <a:solidFill>
            <a:schemeClr val="l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12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Char char="​"/>
              <a:defRPr sz="1000"/>
            </a:lvl2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C78C568-6550-42F2-AC83-DF36B9D86A68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3618000" y="1656207"/>
            <a:ext cx="1908000" cy="1908000"/>
          </a:xfrm>
          <a:prstGeom prst="ellipse">
            <a:avLst/>
          </a:prstGeom>
          <a:solidFill>
            <a:schemeClr val="l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12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Char char="​"/>
              <a:defRPr sz="1000"/>
            </a:lvl2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tekst 6">
            <a:extLst>
              <a:ext uri="{FF2B5EF4-FFF2-40B4-BE49-F238E27FC236}">
                <a16:creationId xmlns:a16="http://schemas.microsoft.com/office/drawing/2014/main" id="{D52A1348-F70D-4977-ABF0-B088B61478C8}"/>
              </a:ext>
            </a:extLst>
          </p:cNvPr>
          <p:cNvSpPr>
            <a:spLocks noGrp="1" noChangeAspect="1"/>
          </p:cNvSpPr>
          <p:nvPr>
            <p:ph type="body" sz="quarter" idx="15"/>
          </p:nvPr>
        </p:nvSpPr>
        <p:spPr>
          <a:xfrm>
            <a:off x="5939838" y="1656207"/>
            <a:ext cx="1908000" cy="1908000"/>
          </a:xfrm>
          <a:prstGeom prst="ellipse">
            <a:avLst/>
          </a:prstGeom>
          <a:solidFill>
            <a:schemeClr val="l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12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Char char="​"/>
              <a:defRPr sz="1000"/>
            </a:lvl2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1907FAE4-AE58-4689-84EB-3770B2E581C5}"/>
              </a:ext>
            </a:extLst>
          </p:cNvPr>
          <p:cNvCxnSpPr/>
          <p:nvPr userDrawn="1"/>
        </p:nvCxnSpPr>
        <p:spPr>
          <a:xfrm>
            <a:off x="4374547" y="792099"/>
            <a:ext cx="3600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3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76072" y="288036"/>
            <a:ext cx="7922703" cy="36004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72" y="1440181"/>
            <a:ext cx="7920990" cy="3060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576072" y="4860608"/>
            <a:ext cx="634666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>
                <a:solidFill>
                  <a:schemeClr val="dk1"/>
                </a:solidFill>
              </a:defRPr>
            </a:lvl1pPr>
          </a:lstStyle>
          <a:p>
            <a:fld id="{983651F3-9B16-40C6-B209-3688FC9C95F6}" type="datetimeFigureOut">
              <a:rPr lang="nb-NO" smtClean="0"/>
              <a:pPr/>
              <a:t>17.01.2023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780674" y="4860608"/>
            <a:ext cx="5582653" cy="1800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>
                <a:solidFill>
                  <a:schemeClr val="dk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83742" y="4860608"/>
            <a:ext cx="231608" cy="1800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>
                <a:solidFill>
                  <a:schemeClr val="dk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B422D6A-1596-4F97-B0A0-875892A68C1A}"/>
              </a:ext>
            </a:extLst>
          </p:cNvPr>
          <p:cNvCxnSpPr/>
          <p:nvPr userDrawn="1"/>
        </p:nvCxnSpPr>
        <p:spPr>
          <a:xfrm>
            <a:off x="4374547" y="792099"/>
            <a:ext cx="3600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63" r:id="rId4"/>
    <p:sldLayoutId id="2147483659" r:id="rId5"/>
    <p:sldLayoutId id="2147483650" r:id="rId6"/>
    <p:sldLayoutId id="2147483660" r:id="rId7"/>
    <p:sldLayoutId id="2147483661" r:id="rId8"/>
    <p:sldLayoutId id="2147483662" r:id="rId9"/>
    <p:sldLayoutId id="2147483652" r:id="rId10"/>
    <p:sldLayoutId id="2147483653" r:id="rId11"/>
    <p:sldLayoutId id="2147483654" r:id="rId12"/>
    <p:sldLayoutId id="2147483655" r:id="rId13"/>
    <p:sldLayoutId id="2147483658" r:id="rId14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80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Font typeface="Verdana" panose="020B060403050404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nb-NO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nb-NO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nb-NO" sz="11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nb-NO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honny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et-my.sharepoint.com/:u:/g/personal/77casmir_akademiet_no/EX-lJx4cCWxAmevidSOVhRkBOQ0GqXgHyfkVYtUVLfcb8Q?e=pflFM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E4DD12-F3B4-4184-AE3E-2C145436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3" y="308523"/>
            <a:ext cx="4573177" cy="360045"/>
          </a:xfrm>
        </p:spPr>
        <p:txBody>
          <a:bodyPr anchor="ctr">
            <a:normAutofit/>
          </a:bodyPr>
          <a:lstStyle/>
          <a:p>
            <a:r>
              <a:rPr lang="nb-NO" sz="1600">
                <a:solidFill>
                  <a:srgbClr val="0070C0"/>
                </a:solidFill>
              </a:rPr>
              <a:t>Norges Realfagsgymnas</a:t>
            </a:r>
          </a:p>
        </p:txBody>
      </p:sp>
      <p:pic>
        <p:nvPicPr>
          <p:cNvPr id="1028" name="Picture 4" descr="YOU PROGRAM IN PYTHON? &#10;THAT EXPLAINS WHY YOU &#10;ARE SO SMAiT,Å &#10;HANDSOME AND SEXY, ">
            <a:extLst>
              <a:ext uri="{FF2B5EF4-FFF2-40B4-BE49-F238E27FC236}">
                <a16:creationId xmlns:a16="http://schemas.microsoft.com/office/drawing/2014/main" id="{8F1B6AEF-4762-0872-8194-F4592E0C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94" y="1134514"/>
            <a:ext cx="3488142" cy="3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57A5A0F9-B5D3-BCF6-9B65-65E03030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2" y="23864"/>
            <a:ext cx="1274083" cy="757140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5BB8EEF0-6EF4-8473-0371-F0B0DAD45367}"/>
              </a:ext>
            </a:extLst>
          </p:cNvPr>
          <p:cNvSpPr txBox="1"/>
          <p:nvPr/>
        </p:nvSpPr>
        <p:spPr>
          <a:xfrm>
            <a:off x="409573" y="1687475"/>
            <a:ext cx="3110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000"/>
              <a:t>Introduksjon kurs</a:t>
            </a:r>
          </a:p>
          <a:p>
            <a:r>
              <a:rPr lang="nb-NO" sz="3000"/>
              <a:t>til Python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6B4497D5-6FAA-66CF-1BDD-62D9F35F25A7}"/>
              </a:ext>
            </a:extLst>
          </p:cNvPr>
          <p:cNvCxnSpPr/>
          <p:nvPr/>
        </p:nvCxnSpPr>
        <p:spPr>
          <a:xfrm>
            <a:off x="591127" y="2854036"/>
            <a:ext cx="30295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4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D5BAAF-3808-41ED-B7A5-06E228F5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Feil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C8ED86-09BE-46CC-B8FA-997E2A4A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472454"/>
            <a:ext cx="7920990" cy="3060383"/>
          </a:xfrm>
        </p:spPr>
        <p:txBody>
          <a:bodyPr>
            <a:normAutofit/>
          </a:bodyPr>
          <a:lstStyle/>
          <a:p>
            <a:r>
              <a:rPr lang="nb-NO" sz="1600"/>
              <a:t>Hvorfor fungerer ikke følgende programmer?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DA3D116-0A3C-4D0C-BE0E-DA44B9E8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051074"/>
            <a:ext cx="2361031" cy="773299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05037680-EE34-4F17-91DA-184CF194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837032"/>
            <a:ext cx="2029049" cy="536834"/>
          </a:xfrm>
          <a:prstGeom prst="rect">
            <a:avLst/>
          </a:prstGeom>
        </p:spPr>
      </p:pic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989BFA2-5B8C-443B-A09E-322BAA0A3362}"/>
              </a:ext>
            </a:extLst>
          </p:cNvPr>
          <p:cNvCxnSpPr/>
          <p:nvPr/>
        </p:nvCxnSpPr>
        <p:spPr>
          <a:xfrm>
            <a:off x="646938" y="2809157"/>
            <a:ext cx="481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A71782B-59DE-4F57-A91F-67484D4C9476}"/>
              </a:ext>
            </a:extLst>
          </p:cNvPr>
          <p:cNvCxnSpPr/>
          <p:nvPr/>
        </p:nvCxnSpPr>
        <p:spPr>
          <a:xfrm>
            <a:off x="646938" y="3734939"/>
            <a:ext cx="481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e 11">
            <a:extLst>
              <a:ext uri="{FF2B5EF4-FFF2-40B4-BE49-F238E27FC236}">
                <a16:creationId xmlns:a16="http://schemas.microsoft.com/office/drawing/2014/main" id="{5097DCCF-422D-B7FE-A3B6-78636C677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62" y="2051074"/>
            <a:ext cx="2419688" cy="876422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03315ADD-A8FD-8866-B9F2-990838CC1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844" y="3783234"/>
            <a:ext cx="194337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3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8A8EDE-A36E-69AD-0B60-920FD936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Matematiske operatorer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B03BEBEE-18E6-F8C7-681A-E4A0F8322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72" y="3372818"/>
                <a:ext cx="8263128" cy="14842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nb-NO"/>
              </a:p>
              <a:p>
                <a:pPr algn="l"/>
                <a:r>
                  <a:rPr lang="nb-NO" sz="1800" b="0" i="0" u="none" strike="noStrike" baseline="0">
                    <a:latin typeface="Arial "/>
                  </a:rPr>
                  <a:t>Desimalkommaet er punktum. </a:t>
                </a:r>
              </a:p>
              <a:p>
                <a:pPr algn="l"/>
                <a:r>
                  <a:rPr lang="nb-NO" sz="1800" b="0" i="0" u="none" strike="noStrike" baseline="0">
                    <a:latin typeface="Arial "/>
                  </a:rPr>
                  <a:t>Potens skriver vi med to gangetegn: 2**3 betyr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1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1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2100" b="0" i="1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nb-NO" sz="1800" b="0" i="0" u="none" strike="noStrike" baseline="0">
                    <a:latin typeface="Arial "/>
                  </a:rPr>
                  <a:t> og blir 8.</a:t>
                </a:r>
                <a:endParaRPr lang="nb-NO" sz="1800">
                  <a:latin typeface="Arial "/>
                </a:endParaRPr>
              </a:p>
              <a:p>
                <a:pPr indent="-179705"/>
                <a:r>
                  <a:rPr lang="nb-NO" sz="1800">
                    <a:latin typeface="Arial "/>
                  </a:rPr>
                  <a:t>Regnerekefølge og presedens er </a:t>
                </a:r>
                <a:r>
                  <a:rPr lang="nb-NO" sz="1600">
                    <a:latin typeface="Arial "/>
                  </a:rPr>
                  <a:t>som i matematikken:</a:t>
                </a:r>
                <a:endParaRPr lang="nb-NO" sz="1600">
                  <a:latin typeface="Arial "/>
                  <a:cs typeface="Arial"/>
                </a:endParaRPr>
              </a:p>
              <a:p>
                <a:pPr marL="359410" lvl="1" indent="-179705"/>
                <a:r>
                  <a:rPr lang="nb-NO" sz="1600">
                    <a:latin typeface="Arial "/>
                  </a:rPr>
                  <a:t>Parenteser -&gt; potenser -&gt; multiplikasjon / divisjon -&gt; addisjon / subtraksjon</a:t>
                </a:r>
                <a:endParaRPr lang="nb-NO" sz="1600">
                  <a:latin typeface="Arial "/>
                  <a:cs typeface="Arial"/>
                </a:endParaRPr>
              </a:p>
              <a:p>
                <a:endParaRPr lang="nb-NO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B03BEBEE-18E6-F8C7-681A-E4A0F8322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72" y="3372818"/>
                <a:ext cx="8263128" cy="1484233"/>
              </a:xfrm>
              <a:blipFill>
                <a:blip r:embed="rId3"/>
                <a:stretch>
                  <a:fillRect l="-1624" b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de 6">
            <a:extLst>
              <a:ext uri="{FF2B5EF4-FFF2-40B4-BE49-F238E27FC236}">
                <a16:creationId xmlns:a16="http://schemas.microsoft.com/office/drawing/2014/main" id="{A406AEFD-A373-E110-E38E-26F7092C4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259" y="857868"/>
            <a:ext cx="523948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E55F54-F75A-5A8F-6889-08F2CC31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88036"/>
            <a:ext cx="7922703" cy="360045"/>
          </a:xfrm>
        </p:spPr>
        <p:txBody>
          <a:bodyPr anchor="ctr">
            <a:normAutofit/>
          </a:bodyPr>
          <a:lstStyle/>
          <a:p>
            <a:r>
              <a:rPr lang="nb-NO"/>
              <a:t>Hva skriver ut </a:t>
            </a:r>
            <a:r>
              <a:rPr lang="nb-NO" dirty="0"/>
              <a:t>dette programmet?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37426A-DFDA-CDAB-2811-C071EDA74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302" y="1440180"/>
            <a:ext cx="3780473" cy="306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3000" dirty="0"/>
              <a:t>m og n er variabler</a:t>
            </a:r>
          </a:p>
          <a:p>
            <a:pPr marL="0" indent="0">
              <a:buNone/>
            </a:pPr>
            <a:endParaRPr lang="nb-NO" sz="30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E6A138D-34FF-7D8E-FFEB-4946DEB5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5" y="911037"/>
            <a:ext cx="3221352" cy="29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2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773E90-CB1B-E5A0-4AAC-7E055C51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88036"/>
            <a:ext cx="7922703" cy="360045"/>
          </a:xfrm>
        </p:spPr>
        <p:txBody>
          <a:bodyPr anchor="ctr">
            <a:normAutofit/>
          </a:bodyPr>
          <a:lstStyle/>
          <a:p>
            <a:r>
              <a:rPr lang="nb-NO"/>
              <a:t>Matematiske operator (1)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16DA5E6-C14B-6FDF-73E2-9B26EF2424F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26397" y="2671542"/>
            <a:ext cx="2723106" cy="77697"/>
          </a:xfrm>
        </p:spPr>
        <p:txBody>
          <a:bodyPr>
            <a:noAutofit/>
          </a:bodyPr>
          <a:lstStyle/>
          <a:p>
            <a:r>
              <a:rPr lang="en-US" sz="1600"/>
              <a:t>Du </a:t>
            </a:r>
            <a:r>
              <a:rPr lang="en-US" sz="1600" err="1"/>
              <a:t>kan</a:t>
            </a:r>
            <a:r>
              <a:rPr lang="en-US" sz="1600"/>
              <a:t> </a:t>
            </a:r>
            <a:r>
              <a:rPr lang="en-US" sz="1600" err="1"/>
              <a:t>også</a:t>
            </a:r>
            <a:r>
              <a:rPr lang="en-US" sz="1600"/>
              <a:t> teste </a:t>
            </a:r>
            <a:r>
              <a:rPr lang="en-US" sz="1600" err="1"/>
              <a:t>direkte</a:t>
            </a:r>
            <a:r>
              <a:rPr lang="en-US" sz="1600"/>
              <a:t> I </a:t>
            </a:r>
            <a:r>
              <a:rPr lang="en-US" sz="1600" err="1"/>
              <a:t>konsollen</a:t>
            </a:r>
            <a:endParaRPr lang="en-US" sz="16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B81CCF-1EF3-BB4B-FF1F-4702CBDD61C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072" y="1068404"/>
            <a:ext cx="4236560" cy="179992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>
                <a:effectLst/>
                <a:latin typeface="Arial "/>
              </a:rPr>
              <a:t>// </a:t>
            </a:r>
            <a:r>
              <a:rPr lang="nb-NO" sz="1800">
                <a:effectLst/>
                <a:latin typeface="Arial "/>
                <a:sym typeface="Wingdings" panose="05000000000000000000" pitchFamily="2" charset="2"/>
              </a:rPr>
              <a:t> </a:t>
            </a:r>
            <a:r>
              <a:rPr lang="nb-NO" sz="1800">
                <a:effectLst/>
                <a:latin typeface="Arial "/>
              </a:rPr>
              <a:t>Heltallsdivisjon</a:t>
            </a:r>
            <a:r>
              <a:rPr lang="nb-NO" sz="1800" spc="10">
                <a:effectLst/>
                <a:latin typeface="Arial "/>
              </a:rPr>
              <a:t> </a:t>
            </a:r>
            <a:r>
              <a:rPr lang="nb-NO" sz="1800">
                <a:effectLst/>
                <a:latin typeface="Arial "/>
              </a:rPr>
              <a:t>er</a:t>
            </a:r>
            <a:r>
              <a:rPr lang="nb-NO" sz="1800" spc="15">
                <a:effectLst/>
                <a:latin typeface="Arial "/>
              </a:rPr>
              <a:t> </a:t>
            </a:r>
            <a:r>
              <a:rPr lang="nb-NO" sz="1800">
                <a:effectLst/>
                <a:latin typeface="Arial "/>
              </a:rPr>
              <a:t>divisjon</a:t>
            </a:r>
            <a:r>
              <a:rPr lang="nb-NO" sz="1800" spc="15">
                <a:effectLst/>
                <a:latin typeface="Arial "/>
              </a:rPr>
              <a:t> </a:t>
            </a:r>
            <a:r>
              <a:rPr lang="nb-NO" sz="1800">
                <a:effectLst/>
                <a:latin typeface="Arial "/>
              </a:rPr>
              <a:t>uten</a:t>
            </a:r>
            <a:r>
              <a:rPr lang="nb-NO" sz="1800" spc="10">
                <a:effectLst/>
                <a:latin typeface="Arial "/>
              </a:rPr>
              <a:t> </a:t>
            </a:r>
            <a:r>
              <a:rPr lang="nb-NO" sz="1800">
                <a:effectLst/>
                <a:latin typeface="Arial "/>
              </a:rPr>
              <a:t>rest              </a:t>
            </a:r>
            <a:endParaRPr lang="nb-NO" sz="1800" spc="-10"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>
                <a:effectLst/>
                <a:latin typeface="Arial "/>
              </a:rPr>
              <a:t>% </a:t>
            </a:r>
            <a:r>
              <a:rPr lang="nb-NO" sz="1800">
                <a:effectLst/>
                <a:latin typeface="Arial "/>
                <a:sym typeface="Wingdings" panose="05000000000000000000" pitchFamily="2" charset="2"/>
              </a:rPr>
              <a:t> </a:t>
            </a:r>
            <a:r>
              <a:rPr lang="nb-NO" sz="1800" err="1">
                <a:effectLst/>
                <a:latin typeface="Arial "/>
              </a:rPr>
              <a:t>Modulo</a:t>
            </a:r>
            <a:r>
              <a:rPr lang="nb-NO" sz="1800">
                <a:effectLst/>
                <a:latin typeface="Arial "/>
              </a:rPr>
              <a:t>-operatoren gir resten ved en divisjon.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>
                <a:effectLst/>
                <a:latin typeface="Arial "/>
              </a:rPr>
              <a:t>Skriv koden og kjør: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>
              <a:effectLst/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>
              <a:effectLst/>
              <a:latin typeface="Arial "/>
            </a:endParaRPr>
          </a:p>
        </p:txBody>
      </p:sp>
      <p:pic>
        <p:nvPicPr>
          <p:cNvPr id="17" name="Bilde 16">
            <a:extLst>
              <a:ext uri="{FF2B5EF4-FFF2-40B4-BE49-F238E27FC236}">
                <a16:creationId xmlns:a16="http://schemas.microsoft.com/office/drawing/2014/main" id="{06599A1F-E657-4AF9-9012-54890644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1" y="3141400"/>
            <a:ext cx="5449060" cy="160995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B66D4A2A-EF7F-E18D-C8CC-29D9FBD9FF16}"/>
              </a:ext>
            </a:extLst>
          </p:cNvPr>
          <p:cNvSpPr/>
          <p:nvPr/>
        </p:nvSpPr>
        <p:spPr>
          <a:xfrm>
            <a:off x="433137" y="945588"/>
            <a:ext cx="4514248" cy="16099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3B8D9DE-B0A0-7A40-4859-00FE0D32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397" y="3255716"/>
            <a:ext cx="2514951" cy="149563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6FE59F66-7FF7-7476-F536-C57D445F0E44}"/>
              </a:ext>
            </a:extLst>
          </p:cNvPr>
          <p:cNvSpPr txBox="1"/>
          <p:nvPr/>
        </p:nvSpPr>
        <p:spPr>
          <a:xfrm>
            <a:off x="6420464" y="436819"/>
            <a:ext cx="2635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300">
                <a:solidFill>
                  <a:srgbClr val="C00000"/>
                </a:solidFill>
              </a:rPr>
              <a:t>Hvor mange timer og minutter er 145 minutter?</a:t>
            </a:r>
          </a:p>
          <a:p>
            <a:endParaRPr lang="nb-NO"/>
          </a:p>
          <a:p>
            <a:r>
              <a:rPr lang="nb-NO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3663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8241CF-B726-C54A-BC41-1D7067C9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88036"/>
            <a:ext cx="7922703" cy="360045"/>
          </a:xfrm>
        </p:spPr>
        <p:txBody>
          <a:bodyPr anchor="ctr">
            <a:normAutofit/>
          </a:bodyPr>
          <a:lstStyle/>
          <a:p>
            <a:r>
              <a:rPr lang="nb-NO"/>
              <a:t>Datatyper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84D979-B741-4440-9B54-98363B20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40" y="3750371"/>
            <a:ext cx="2263379" cy="3060383"/>
          </a:xfrm>
        </p:spPr>
        <p:txBody>
          <a:bodyPr vert="horz" lIns="0" tIns="0" rIns="0" bIns="0" rtlCol="0">
            <a:normAutofit/>
          </a:bodyPr>
          <a:lstStyle/>
          <a:p>
            <a:pPr marL="170860" indent="-179705"/>
            <a:r>
              <a:rPr lang="nb-NO" sz="1800">
                <a:solidFill>
                  <a:srgbClr val="C00000"/>
                </a:solidFill>
              </a:rPr>
              <a:t>Du kan konvertere mellom typer</a:t>
            </a:r>
            <a:endParaRPr lang="nb-NO" sz="1600">
              <a:solidFill>
                <a:srgbClr val="C00000"/>
              </a:solidFill>
            </a:endParaRPr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829EF1B1-E211-577E-85DA-9ADDDBFE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466" y="3213418"/>
            <a:ext cx="4608722" cy="1574808"/>
          </a:xfrm>
          <a:prstGeom prst="rect">
            <a:avLst/>
          </a:prstGeom>
        </p:spPr>
      </p:pic>
      <p:sp>
        <p:nvSpPr>
          <p:cNvPr id="22" name="Rektangel 21">
            <a:extLst>
              <a:ext uri="{FF2B5EF4-FFF2-40B4-BE49-F238E27FC236}">
                <a16:creationId xmlns:a16="http://schemas.microsoft.com/office/drawing/2014/main" id="{67E8A931-963C-6FD4-2C2C-8C0D370BC020}"/>
              </a:ext>
            </a:extLst>
          </p:cNvPr>
          <p:cNvSpPr/>
          <p:nvPr/>
        </p:nvSpPr>
        <p:spPr>
          <a:xfrm>
            <a:off x="2978139" y="2982382"/>
            <a:ext cx="4793049" cy="180584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DB85538-A8E7-1CA7-4AF5-AF745CE8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129" y="879117"/>
            <a:ext cx="663985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2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1660A4-84ED-1F00-364E-B603A96C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Hente inn data fra konsollen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9F0805-F9E1-140F-C3DF-D9B5A0A55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73" y="1029904"/>
            <a:ext cx="7624651" cy="3470660"/>
          </a:xfrm>
        </p:spPr>
        <p:txBody>
          <a:bodyPr>
            <a:normAutofit/>
          </a:bodyPr>
          <a:lstStyle/>
          <a:p>
            <a:r>
              <a:rPr lang="nb-NO" sz="1800"/>
              <a:t>Kommando: input() som tar som argument en streng, f.eks. et spørsmål.</a:t>
            </a:r>
          </a:p>
          <a:p>
            <a:pPr marL="0" indent="0">
              <a:buNone/>
            </a:pPr>
            <a:r>
              <a:rPr lang="nb-NO" sz="1800"/>
              <a:t>Dette gir mulighet for brukeren å skrive i terminalen og trykke Enter.</a:t>
            </a:r>
          </a:p>
          <a:p>
            <a:pPr marL="0" indent="0">
              <a:buNone/>
            </a:pPr>
            <a:endParaRPr lang="nb-NO" sz="180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A8611466-95FC-DA94-73CD-E0F64C04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1" y="2778061"/>
            <a:ext cx="6287377" cy="1733792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B6B12A4A-88D6-3388-EF2D-6827B4F7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22" y="1776650"/>
            <a:ext cx="4238625" cy="428625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A9DC0A2F-0A01-3A7C-1500-EFE0C400C25D}"/>
              </a:ext>
            </a:extLst>
          </p:cNvPr>
          <p:cNvSpPr txBox="1"/>
          <p:nvPr/>
        </p:nvSpPr>
        <p:spPr>
          <a:xfrm>
            <a:off x="7430703" y="3580598"/>
            <a:ext cx="123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Skriv og kjør koden</a:t>
            </a:r>
          </a:p>
        </p:txBody>
      </p:sp>
    </p:spTree>
    <p:extLst>
      <p:ext uri="{BB962C8B-B14F-4D97-AF65-F5344CB8AC3E}">
        <p14:creationId xmlns:p14="http://schemas.microsoft.com/office/powerpoint/2010/main" val="355650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C54153-D950-C31C-41D7-3F10F2A5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7F1899-94FA-A43A-7F05-AECA6020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904775"/>
            <a:ext cx="7920990" cy="359578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Gjett hva kode ved siden vil skrive ut. Deretter</a:t>
            </a:r>
            <a:b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skriv og kjør koden i </a:t>
            </a:r>
            <a:r>
              <a:rPr lang="nb-NO" sz="18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Thonny</a:t>
            </a: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 sjekk din svar.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b-N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brukeren om først fornavn, deretter etternavn. Skriv ut en linje som inneholder en hilsen som </a:t>
            </a:r>
            <a:r>
              <a:rPr lang="nb-NO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innholder</a:t>
            </a:r>
            <a:r>
              <a:rPr lang="nb-N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fullt navn </a:t>
            </a:r>
            <a:r>
              <a:rPr lang="da-DK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(Hint, du </a:t>
            </a:r>
            <a:r>
              <a:rPr lang="da-DK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trenger</a:t>
            </a:r>
            <a:r>
              <a:rPr lang="da-DK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input() og print(). Du kan skrive tekst og </a:t>
            </a:r>
            <a:r>
              <a:rPr lang="da-DK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da-DK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komma </a:t>
            </a:r>
            <a:r>
              <a:rPr lang="da-DK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separert</a:t>
            </a:r>
            <a:r>
              <a:rPr lang="da-DK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eller med f-</a:t>
            </a:r>
            <a:r>
              <a:rPr lang="da-DK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da-DK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b-N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brukeren om et tall større en 20. Regn ut hvor mange ganger tallet 5 går oppi i tallet. Skriv svaret til skjerm.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b-N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Sjekk om 17658 er delelig på 19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Skriv en stor antall sekunder og regn hvor mange timer, minutter og sekunder den er. Skriv på skjermet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4CAC9E2-D3E1-67CD-AC95-51C4EE4F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08" y="644524"/>
            <a:ext cx="1844221" cy="9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01114E-EFC7-353A-AFEE-043A77A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If-tester </a:t>
            </a:r>
            <a:r>
              <a:rPr lang="nb-NO">
                <a:sym typeface="Wingdings" panose="05000000000000000000" pitchFamily="2" charset="2"/>
              </a:rPr>
              <a:t> vi tar beslutninger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442154-2843-1BAA-6F21-63238081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440182"/>
            <a:ext cx="3870800" cy="1504078"/>
          </a:xfrm>
        </p:spPr>
        <p:txBody>
          <a:bodyPr/>
          <a:lstStyle/>
          <a:p>
            <a:r>
              <a:rPr lang="nb-NO" sz="1800"/>
              <a:t>Vi kan ta valg om hvilke kode som kjøres med if-tester (se under)</a:t>
            </a:r>
          </a:p>
          <a:p>
            <a:pPr marL="0" indent="0">
              <a:buNone/>
            </a:pPr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5309077-2331-E460-E636-99F8F8E0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67" y="644524"/>
            <a:ext cx="4260247" cy="2299735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64ACDCEC-510C-4DD0-8569-8B563C413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" y="2192221"/>
            <a:ext cx="3362794" cy="1838582"/>
          </a:xfrm>
          <a:prstGeom prst="rect">
            <a:avLst/>
          </a:prstGeom>
        </p:spPr>
      </p:pic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5E8487A-4A1D-6C5A-A2CC-EC1C09451226}"/>
              </a:ext>
            </a:extLst>
          </p:cNvPr>
          <p:cNvSpPr txBox="1"/>
          <p:nvPr/>
        </p:nvSpPr>
        <p:spPr>
          <a:xfrm flipH="1">
            <a:off x="4829475" y="3092877"/>
            <a:ext cx="3669300" cy="183858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nb-NO" sz="1600">
                <a:solidFill>
                  <a:srgbClr val="0070C0"/>
                </a:solidFill>
              </a:rPr>
              <a:t>Hvis</a:t>
            </a:r>
            <a:r>
              <a:rPr lang="nb-NO" sz="1600"/>
              <a:t>   tall er større en null:</a:t>
            </a:r>
          </a:p>
          <a:p>
            <a:pPr lvl="1"/>
            <a:r>
              <a:rPr lang="nb-NO" sz="1600"/>
              <a:t>Skriv «tall er positiv»</a:t>
            </a:r>
          </a:p>
          <a:p>
            <a:r>
              <a:rPr lang="nb-NO" sz="1600">
                <a:solidFill>
                  <a:srgbClr val="0070C0"/>
                </a:solidFill>
              </a:rPr>
              <a:t>Ellers hvis </a:t>
            </a:r>
            <a:r>
              <a:rPr lang="nb-NO" sz="1600" err="1"/>
              <a:t>talle</a:t>
            </a:r>
            <a:r>
              <a:rPr lang="nb-NO" sz="1600"/>
              <a:t> er mindre enn null:</a:t>
            </a:r>
          </a:p>
          <a:p>
            <a:pPr lvl="1"/>
            <a:r>
              <a:rPr lang="nb-NO" sz="1600"/>
              <a:t>Skriv «tall er negativ</a:t>
            </a:r>
          </a:p>
          <a:p>
            <a:r>
              <a:rPr lang="nb-NO" sz="1600">
                <a:solidFill>
                  <a:srgbClr val="0070C0"/>
                </a:solidFill>
              </a:rPr>
              <a:t>Ellers</a:t>
            </a:r>
            <a:r>
              <a:rPr lang="nb-NO" sz="1600"/>
              <a:t>:</a:t>
            </a:r>
          </a:p>
          <a:p>
            <a:pPr lvl="1"/>
            <a:r>
              <a:rPr lang="nb-NO" sz="1600"/>
              <a:t>Skriv tall er null</a:t>
            </a:r>
          </a:p>
        </p:txBody>
      </p:sp>
    </p:spTree>
    <p:extLst>
      <p:ext uri="{BB962C8B-B14F-4D97-AF65-F5344CB8AC3E}">
        <p14:creationId xmlns:p14="http://schemas.microsoft.com/office/powerpoint/2010/main" val="21013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2D2FBB-D2BD-D331-B290-ED6A3C03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If-Tester   Logiske operatorer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1004AF7-3479-75FD-81A1-12991109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4" y="1839026"/>
            <a:ext cx="3895011" cy="2392760"/>
          </a:xfrm>
          <a:prstGeom prst="rect">
            <a:avLst/>
          </a:prstGeom>
        </p:spPr>
      </p:pic>
      <p:pic>
        <p:nvPicPr>
          <p:cNvPr id="6" name="Plassholder for innhold 8">
            <a:extLst>
              <a:ext uri="{FF2B5EF4-FFF2-40B4-BE49-F238E27FC236}">
                <a16:creationId xmlns:a16="http://schemas.microsoft.com/office/drawing/2014/main" id="{29E0B80F-649D-7935-37CD-1A03710D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937219"/>
            <a:ext cx="3715716" cy="901807"/>
          </a:xfrm>
          <a:prstGeom prst="rect">
            <a:avLst/>
          </a:prstGeom>
        </p:spPr>
      </p:pic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EB2E2EB4-40A5-8087-E40B-48252C108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20176" y="2508186"/>
            <a:ext cx="3658111" cy="924054"/>
          </a:xfr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B0351A4-D0D6-0D83-4392-D49C16B04F43}"/>
              </a:ext>
            </a:extLst>
          </p:cNvPr>
          <p:cNvSpPr txBox="1"/>
          <p:nvPr/>
        </p:nvSpPr>
        <p:spPr>
          <a:xfrm>
            <a:off x="5274644" y="1839026"/>
            <a:ext cx="13708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Tilordne verdi 3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90A94D2-B9B7-3467-783E-037D55A3E6A1}"/>
              </a:ext>
            </a:extLst>
          </p:cNvPr>
          <p:cNvSpPr txBox="1"/>
          <p:nvPr/>
        </p:nvSpPr>
        <p:spPr>
          <a:xfrm>
            <a:off x="5274644" y="4100362"/>
            <a:ext cx="20601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Sjekker om a har verdi 3</a:t>
            </a:r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AABC3181-C951-C5F8-AA40-9E6C1D8DC282}"/>
              </a:ext>
            </a:extLst>
          </p:cNvPr>
          <p:cNvCxnSpPr/>
          <p:nvPr/>
        </p:nvCxnSpPr>
        <p:spPr>
          <a:xfrm flipH="1">
            <a:off x="5120640" y="2139108"/>
            <a:ext cx="625642" cy="433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A33ECF8C-DBD4-BEEB-4BF1-A1C4AE4BB28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601903" y="3060834"/>
            <a:ext cx="702831" cy="1039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2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2AA8FF-E3A8-CF5C-F6A5-3DA63226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If-tester – Eksempel og oppgaver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87E6C04-0932-ED8C-3978-8915FCE8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648081"/>
            <a:ext cx="3362794" cy="1838582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B97C974-6C7B-FAF8-6ED8-73897E73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4" y="2529728"/>
            <a:ext cx="3946656" cy="2239362"/>
          </a:xfrm>
          <a:prstGeom prst="rect">
            <a:avLst/>
          </a:prstGeom>
        </p:spPr>
      </p:pic>
      <p:sp>
        <p:nvSpPr>
          <p:cNvPr id="13" name="TekstSylinder 12">
            <a:extLst>
              <a:ext uri="{FF2B5EF4-FFF2-40B4-BE49-F238E27FC236}">
                <a16:creationId xmlns:a16="http://schemas.microsoft.com/office/drawing/2014/main" id="{6EDD4EF3-DC98-0159-31D6-5B516EA200E2}"/>
              </a:ext>
            </a:extLst>
          </p:cNvPr>
          <p:cNvSpPr txBox="1"/>
          <p:nvPr/>
        </p:nvSpPr>
        <p:spPr>
          <a:xfrm>
            <a:off x="4817444" y="684866"/>
            <a:ext cx="4572000" cy="4520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nb-NO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Oppgave 1</a:t>
            </a:r>
          </a:p>
          <a:p>
            <a:pPr lvl="0">
              <a:lnSpc>
                <a:spcPct val="107000"/>
              </a:lnSpc>
            </a:pP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Spør om et tall</a:t>
            </a: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1600">
                <a:solidFill>
                  <a:srgbClr val="0070C0"/>
                </a:solidFill>
              </a:rPr>
              <a:t>Hvis</a:t>
            </a:r>
            <a:r>
              <a:rPr lang="nb-NO" sz="1600"/>
              <a:t>   tall er større en null:</a:t>
            </a:r>
          </a:p>
          <a:p>
            <a:pPr lvl="1"/>
            <a:r>
              <a:rPr lang="nb-NO" sz="1600"/>
              <a:t>Skriv «tall er positiv»</a:t>
            </a:r>
          </a:p>
          <a:p>
            <a:r>
              <a:rPr lang="nb-NO" sz="1600">
                <a:solidFill>
                  <a:srgbClr val="0070C0"/>
                </a:solidFill>
              </a:rPr>
              <a:t>Ellers hvis </a:t>
            </a:r>
            <a:r>
              <a:rPr lang="nb-NO" sz="1600" err="1"/>
              <a:t>talle</a:t>
            </a:r>
            <a:r>
              <a:rPr lang="nb-NO" sz="1600"/>
              <a:t> er mindre enn null:</a:t>
            </a:r>
          </a:p>
          <a:p>
            <a:pPr lvl="1"/>
            <a:r>
              <a:rPr lang="nb-NO" sz="1600"/>
              <a:t>Skriv «tall er negativ</a:t>
            </a:r>
          </a:p>
          <a:p>
            <a:r>
              <a:rPr lang="nb-NO" sz="1600">
                <a:solidFill>
                  <a:srgbClr val="0070C0"/>
                </a:solidFill>
              </a:rPr>
              <a:t>Ellers</a:t>
            </a:r>
            <a:r>
              <a:rPr lang="nb-NO" sz="1600"/>
              <a:t>:</a:t>
            </a:r>
          </a:p>
          <a:p>
            <a:pPr lvl="1"/>
            <a:r>
              <a:rPr lang="nb-NO" sz="1600"/>
              <a:t>Skriv tall er null</a:t>
            </a:r>
          </a:p>
          <a:p>
            <a:pPr lvl="0">
              <a:lnSpc>
                <a:spcPct val="107000"/>
              </a:lnSpc>
            </a:pP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nb-NO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Oppgave 2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nb-N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brukeren skrive alder sin 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nb-N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tilordne en variable «alder» med verdi bruker skriver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Sjekk om bruker er større enn 18 eller ikke og skriv en passende meling angående bilkjøring</a:t>
            </a:r>
            <a:endParaRPr lang="nb-NO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F4A221-F420-064E-BC0C-BF800D84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Programmering: </a:t>
            </a:r>
            <a:r>
              <a:rPr lang="nb-NO" sz="2400" b="0"/>
              <a:t>Å få datamaskinen til å gjøre det du ønsker </a:t>
            </a:r>
            <a:endParaRPr lang="nb-NO" b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100351-02EB-BE41-95B3-C52462C4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207363"/>
            <a:ext cx="7555807" cy="3293201"/>
          </a:xfrm>
        </p:spPr>
        <p:txBody>
          <a:bodyPr>
            <a:normAutofit/>
          </a:bodyPr>
          <a:lstStyle/>
          <a:p>
            <a:pPr marL="285750" indent="-285750"/>
            <a:r>
              <a:rPr lang="nb-NO" sz="1800"/>
              <a:t>Den største jobben </a:t>
            </a:r>
            <a:r>
              <a:rPr lang="nb-NO" sz="1800">
                <a:sym typeface="Wingdings" panose="05000000000000000000" pitchFamily="2" charset="2"/>
              </a:rPr>
              <a:t> </a:t>
            </a:r>
            <a:r>
              <a:rPr lang="nb-NO" sz="1800" b="1"/>
              <a:t>finne ut hva du ønsker </a:t>
            </a:r>
            <a:r>
              <a:rPr lang="nb-NO" sz="1800"/>
              <a:t>og </a:t>
            </a:r>
            <a:r>
              <a:rPr lang="nb-NO" sz="1800" b="1"/>
              <a:t>formulere det på en presis måte</a:t>
            </a:r>
            <a:r>
              <a:rPr lang="nb-NO" sz="1800"/>
              <a:t>  (</a:t>
            </a:r>
            <a:r>
              <a:rPr lang="nb-NO" sz="1800" u="sng"/>
              <a:t>algoritme</a:t>
            </a:r>
            <a:r>
              <a:rPr lang="nb-NO" sz="1800"/>
              <a:t>)</a:t>
            </a:r>
          </a:p>
          <a:p>
            <a:pPr marL="285750" indent="-285750"/>
            <a:r>
              <a:rPr lang="nb-NO" sz="1800"/>
              <a:t>Den andre delen     </a:t>
            </a:r>
            <a:r>
              <a:rPr lang="nb-NO" sz="1800">
                <a:sym typeface="Wingdings" panose="05000000000000000000" pitchFamily="2" charset="2"/>
              </a:rPr>
              <a:t> </a:t>
            </a:r>
            <a:r>
              <a:rPr lang="nb-NO" sz="1800" b="1"/>
              <a:t>oversette hva du ønsker til programmeringsspråk</a:t>
            </a:r>
            <a:r>
              <a:rPr lang="nb-NO" sz="1800"/>
              <a:t>, (for eksempel </a:t>
            </a:r>
            <a:r>
              <a:rPr lang="nb-NO" sz="1800" u="sng"/>
              <a:t>kode</a:t>
            </a:r>
            <a:r>
              <a:rPr lang="nb-NO" sz="1800"/>
              <a:t> i Python)</a:t>
            </a:r>
          </a:p>
          <a:p>
            <a:pPr marL="285750" indent="-285750"/>
            <a:endParaRPr lang="nb-NO" sz="1800"/>
          </a:p>
          <a:p>
            <a:pPr marL="0" indent="0">
              <a:buNone/>
            </a:pPr>
            <a:endParaRPr lang="nb-NO" sz="180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D1DD180-20E2-D533-C409-7B3A0F62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66" y="2853963"/>
            <a:ext cx="6973576" cy="24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56F75F-9A31-C4C7-6EC5-4D190721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Løkker – repeterende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1CEE57-FF05-166C-E6DF-C1E5DCD0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3" y="1440181"/>
            <a:ext cx="3294592" cy="3060383"/>
          </a:xfrm>
        </p:spPr>
        <p:txBody>
          <a:bodyPr/>
          <a:lstStyle/>
          <a:p>
            <a:r>
              <a:rPr lang="nb-NO" sz="1800" b="1" err="1"/>
              <a:t>while</a:t>
            </a:r>
            <a:r>
              <a:rPr lang="nb-NO" sz="1800" b="1"/>
              <a:t>-løkke</a:t>
            </a:r>
          </a:p>
          <a:p>
            <a:pPr marL="0" indent="0">
              <a:buNone/>
            </a:pPr>
            <a:r>
              <a:rPr lang="nb-NO" sz="1800"/>
              <a:t>Kode i en </a:t>
            </a:r>
            <a:r>
              <a:rPr lang="nb-NO" sz="1800" err="1">
                <a:solidFill>
                  <a:srgbClr val="0070C0"/>
                </a:solidFill>
              </a:rPr>
              <a:t>while</a:t>
            </a:r>
            <a:r>
              <a:rPr lang="nb-NO" sz="1800"/>
              <a:t> løkke gjentas så lenge en gitt betingelse er sann (True)</a:t>
            </a:r>
          </a:p>
          <a:p>
            <a:pPr marL="0" indent="0">
              <a:buNone/>
            </a:pPr>
            <a:endParaRPr lang="nb-NO" sz="1800"/>
          </a:p>
          <a:p>
            <a:pPr marL="0" indent="0">
              <a:buNone/>
            </a:pPr>
            <a:r>
              <a:rPr lang="nb-NO" sz="1800" err="1">
                <a:solidFill>
                  <a:srgbClr val="0070C0"/>
                </a:solidFill>
              </a:rPr>
              <a:t>while</a:t>
            </a:r>
            <a:r>
              <a:rPr lang="nb-NO" sz="1800"/>
              <a:t> &lt;</a:t>
            </a:r>
            <a:r>
              <a:rPr lang="nb-NO" sz="1800">
                <a:solidFill>
                  <a:srgbClr val="00B050"/>
                </a:solidFill>
              </a:rPr>
              <a:t>betingelse</a:t>
            </a:r>
            <a:r>
              <a:rPr lang="nb-NO" sz="1800"/>
              <a:t>&gt;</a:t>
            </a:r>
            <a:r>
              <a:rPr lang="nb-NO" sz="1800" b="1"/>
              <a:t>:</a:t>
            </a:r>
            <a:br>
              <a:rPr lang="nb-NO" sz="1800"/>
            </a:br>
            <a:r>
              <a:rPr lang="nb-NO" sz="1800">
                <a:solidFill>
                  <a:srgbClr val="C00000"/>
                </a:solidFill>
              </a:rPr>
              <a:t>       </a:t>
            </a:r>
            <a:r>
              <a:rPr lang="nb-NO" sz="1800"/>
              <a:t>&lt;</a:t>
            </a:r>
            <a:r>
              <a:rPr lang="nb-NO" sz="1800">
                <a:solidFill>
                  <a:srgbClr val="C00000"/>
                </a:solidFill>
              </a:rPr>
              <a:t>kode som utføres</a:t>
            </a:r>
            <a:r>
              <a:rPr lang="nb-NO" sz="1800"/>
              <a:t>&gt;</a:t>
            </a:r>
            <a:endParaRPr lang="nb-NO" sz="1800">
              <a:solidFill>
                <a:srgbClr val="C00000"/>
              </a:solidFill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6AA4A8F2-DD94-3016-557F-8807559981BD}"/>
              </a:ext>
            </a:extLst>
          </p:cNvPr>
          <p:cNvSpPr txBox="1">
            <a:spLocks/>
          </p:cNvSpPr>
          <p:nvPr/>
        </p:nvSpPr>
        <p:spPr>
          <a:xfrm>
            <a:off x="4394447" y="1440180"/>
            <a:ext cx="4456590" cy="3060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8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Verdana" panose="020B060403050404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1"/>
              <a:t>for-løkke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nb-NO" sz="1800"/>
              <a:t>Kode i en </a:t>
            </a:r>
            <a:r>
              <a:rPr lang="nb-NO" sz="1800">
                <a:solidFill>
                  <a:srgbClr val="0070C0"/>
                </a:solidFill>
              </a:rPr>
              <a:t>for</a:t>
            </a:r>
            <a:r>
              <a:rPr lang="nb-NO" sz="1800"/>
              <a:t> løkke gjentas en forhåndsbestemt antall ganger.</a:t>
            </a:r>
            <a:br>
              <a:rPr lang="nb-NO" sz="1800"/>
            </a:br>
            <a:endParaRPr lang="nb-NO" sz="1800"/>
          </a:p>
          <a:p>
            <a:pPr marL="0" indent="0">
              <a:buFont typeface="Verdana" panose="020B0604030504040204" pitchFamily="34" charset="0"/>
              <a:buNone/>
            </a:pPr>
            <a:endParaRPr lang="nb-NO" sz="1800"/>
          </a:p>
          <a:p>
            <a:pPr marL="0" indent="0">
              <a:buFont typeface="Verdana" panose="020B0604030504040204" pitchFamily="34" charset="0"/>
              <a:buNone/>
            </a:pPr>
            <a:r>
              <a:rPr lang="nb-NO" sz="1800">
                <a:solidFill>
                  <a:srgbClr val="0070C0"/>
                </a:solidFill>
              </a:rPr>
              <a:t>for</a:t>
            </a:r>
            <a:r>
              <a:rPr lang="nb-NO" sz="1800"/>
              <a:t> variabel</a:t>
            </a:r>
            <a:r>
              <a:rPr lang="nb-NO" sz="1800" b="1"/>
              <a:t> </a:t>
            </a:r>
            <a:r>
              <a:rPr lang="nb-NO" sz="1800"/>
              <a:t>in </a:t>
            </a:r>
            <a:r>
              <a:rPr lang="nb-NO" sz="1800">
                <a:solidFill>
                  <a:srgbClr val="00B050"/>
                </a:solidFill>
              </a:rPr>
              <a:t>range</a:t>
            </a:r>
            <a:r>
              <a:rPr lang="nb-NO" sz="1800"/>
              <a:t>(</a:t>
            </a:r>
            <a:r>
              <a:rPr lang="nb-NO"/>
              <a:t>fra og med, til, </a:t>
            </a:r>
            <a:r>
              <a:rPr lang="nb-NO" err="1"/>
              <a:t>stegslengde</a:t>
            </a:r>
            <a:r>
              <a:rPr lang="nb-NO" sz="1800"/>
              <a:t>)</a:t>
            </a:r>
            <a:r>
              <a:rPr lang="nb-NO" sz="1800" b="1"/>
              <a:t>:</a:t>
            </a:r>
            <a:br>
              <a:rPr lang="nb-NO" sz="1800"/>
            </a:br>
            <a:r>
              <a:rPr lang="nb-NO" sz="1800">
                <a:solidFill>
                  <a:srgbClr val="C00000"/>
                </a:solidFill>
              </a:rPr>
              <a:t> 	</a:t>
            </a:r>
            <a:r>
              <a:rPr lang="nb-NO" sz="1800"/>
              <a:t>&lt;</a:t>
            </a:r>
            <a:r>
              <a:rPr lang="nb-NO" sz="1800">
                <a:solidFill>
                  <a:srgbClr val="C00000"/>
                </a:solidFill>
              </a:rPr>
              <a:t>kode som utføres</a:t>
            </a:r>
            <a:r>
              <a:rPr lang="nb-NO" sz="1800"/>
              <a:t>&gt;</a:t>
            </a:r>
            <a:endParaRPr lang="nb-NO" sz="1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9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C3AD0A-2E6F-0CFE-BE1E-5B9FAD5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err="1">
                <a:solidFill>
                  <a:srgbClr val="21475C"/>
                </a:solidFill>
              </a:rPr>
              <a:t>w</a:t>
            </a:r>
            <a:r>
              <a:rPr lang="nb-NO" b="1" i="0" u="none" strike="noStrike" baseline="0" err="1">
                <a:solidFill>
                  <a:srgbClr val="21475C"/>
                </a:solidFill>
              </a:rPr>
              <a:t>hile</a:t>
            </a:r>
            <a:r>
              <a:rPr lang="nb-NO" b="1" i="0" u="none" strike="noStrike" baseline="0">
                <a:solidFill>
                  <a:srgbClr val="21475C"/>
                </a:solidFill>
              </a:rPr>
              <a:t> løkke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8F56AD-F541-FAAD-70EB-2BD0376D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440181"/>
            <a:ext cx="8057789" cy="1132363"/>
          </a:xfrm>
        </p:spPr>
        <p:txBody>
          <a:bodyPr>
            <a:normAutofit fontScale="85000" lnSpcReduction="10000"/>
          </a:bodyPr>
          <a:lstStyle/>
          <a:p>
            <a:r>
              <a:rPr lang="nb-NO" sz="1800"/>
              <a:t>Hva tror du denne koden gjør? </a:t>
            </a:r>
          </a:p>
          <a:p>
            <a:r>
              <a:rPr lang="nb-NO" sz="1800"/>
              <a:t>Hva skjer hvis vi ikke har linje 1?</a:t>
            </a:r>
          </a:p>
          <a:p>
            <a:r>
              <a:rPr lang="nb-NO" sz="1800"/>
              <a:t>Hva skjer hvis vi ikke har linje 6?</a:t>
            </a:r>
          </a:p>
          <a:p>
            <a:pPr marL="0" indent="0">
              <a:buNone/>
            </a:pPr>
            <a:r>
              <a:rPr lang="nb-NO" sz="1800"/>
              <a:t>(Prøv å fjerne linjene 1 og 6)</a:t>
            </a:r>
          </a:p>
          <a:p>
            <a:endParaRPr lang="nb-NO"/>
          </a:p>
          <a:p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78127B3-6D13-2A83-4A39-BCE92AB4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94" y="2642365"/>
            <a:ext cx="5058481" cy="2324424"/>
          </a:xfrm>
          <a:prstGeom prst="rect">
            <a:avLst/>
          </a:prstGeom>
        </p:spPr>
      </p:pic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A5A4870-BE43-C608-31B3-ED5D04BF74C9}"/>
              </a:ext>
            </a:extLst>
          </p:cNvPr>
          <p:cNvCxnSpPr/>
          <p:nvPr/>
        </p:nvCxnSpPr>
        <p:spPr>
          <a:xfrm>
            <a:off x="4537423" y="3715352"/>
            <a:ext cx="0" cy="11417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A1FFCC49-0534-146B-C890-E70EE39A23B9}"/>
              </a:ext>
            </a:extLst>
          </p:cNvPr>
          <p:cNvCxnSpPr/>
          <p:nvPr/>
        </p:nvCxnSpPr>
        <p:spPr>
          <a:xfrm>
            <a:off x="2547891" y="4101483"/>
            <a:ext cx="1855433" cy="133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032EFE9E-8E45-E06A-15DB-9E2585DA91D3}"/>
              </a:ext>
            </a:extLst>
          </p:cNvPr>
          <p:cNvCxnSpPr/>
          <p:nvPr/>
        </p:nvCxnSpPr>
        <p:spPr>
          <a:xfrm flipH="1">
            <a:off x="5969534" y="2502723"/>
            <a:ext cx="839639" cy="1039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62335E5-2FD6-4DFB-2D85-2DBA7D3C3636}"/>
              </a:ext>
            </a:extLst>
          </p:cNvPr>
          <p:cNvSpPr txBox="1"/>
          <p:nvPr/>
        </p:nvSpPr>
        <p:spPr>
          <a:xfrm>
            <a:off x="6643601" y="2164169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C00000"/>
                </a:solidFill>
              </a:rPr>
              <a:t>KOLON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61975C8E-723B-E48F-F5D4-7789120556D4}"/>
              </a:ext>
            </a:extLst>
          </p:cNvPr>
          <p:cNvSpPr txBox="1"/>
          <p:nvPr/>
        </p:nvSpPr>
        <p:spPr>
          <a:xfrm>
            <a:off x="1458041" y="3932206"/>
            <a:ext cx="10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C00000"/>
                </a:solidFill>
              </a:rPr>
              <a:t>INNRYKK</a:t>
            </a:r>
          </a:p>
        </p:txBody>
      </p: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EDED5276-BDC1-4A96-6B95-BBEFF3A73C27}"/>
              </a:ext>
            </a:extLst>
          </p:cNvPr>
          <p:cNvCxnSpPr/>
          <p:nvPr/>
        </p:nvCxnSpPr>
        <p:spPr>
          <a:xfrm>
            <a:off x="4873841" y="3417903"/>
            <a:ext cx="82562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040586B-E3C5-3CDA-EE72-4231DAD414ED}"/>
              </a:ext>
            </a:extLst>
          </p:cNvPr>
          <p:cNvCxnSpPr/>
          <p:nvPr/>
        </p:nvCxnSpPr>
        <p:spPr>
          <a:xfrm>
            <a:off x="5317724" y="2502723"/>
            <a:ext cx="0" cy="799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38549FBC-DD14-561C-1074-F53FC1D5768E}"/>
              </a:ext>
            </a:extLst>
          </p:cNvPr>
          <p:cNvSpPr txBox="1"/>
          <p:nvPr/>
        </p:nvSpPr>
        <p:spPr>
          <a:xfrm>
            <a:off x="4926814" y="2048759"/>
            <a:ext cx="15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C00000"/>
                </a:solidFill>
              </a:rPr>
              <a:t>LOGISK TEST</a:t>
            </a:r>
          </a:p>
        </p:txBody>
      </p:sp>
    </p:spTree>
    <p:extLst>
      <p:ext uri="{BB962C8B-B14F-4D97-AF65-F5344CB8AC3E}">
        <p14:creationId xmlns:p14="http://schemas.microsoft.com/office/powerpoint/2010/main" val="40574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86C1FF-4F3C-C26F-5D5E-9178B494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while</a:t>
            </a:r>
            <a:r>
              <a:rPr lang="nb-NO"/>
              <a:t> - løkke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42255D-0F35-715E-2935-F67C835B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Eksempel: 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D134E22-69D4-9056-CAB8-B25FA38B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0" y="1031707"/>
            <a:ext cx="3522875" cy="3825345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D0B11740-3F1D-A20C-B6E8-F9C49C34244B}"/>
              </a:ext>
            </a:extLst>
          </p:cNvPr>
          <p:cNvSpPr txBox="1"/>
          <p:nvPr/>
        </p:nvSpPr>
        <p:spPr>
          <a:xfrm>
            <a:off x="4682318" y="1001528"/>
            <a:ext cx="4008922" cy="3538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nb-NO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Oppgave 1</a:t>
            </a:r>
          </a:p>
          <a:p>
            <a:pPr lvl="0">
              <a:lnSpc>
                <a:spcPct val="107000"/>
              </a:lnSpc>
            </a:pP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Skriv en program som skriver alle oddetall mellom 1 og 20. Fungerer denne </a:t>
            </a:r>
            <a:r>
              <a:rPr lang="nb-NO" sz="18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algortime</a:t>
            </a: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0">
              <a:lnSpc>
                <a:spcPct val="107000"/>
              </a:lnSpc>
            </a:pPr>
            <a:r>
              <a:rPr lang="nb-NO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 og sjekke:</a:t>
            </a:r>
          </a:p>
          <a:p>
            <a:pPr lvl="0">
              <a:lnSpc>
                <a:spcPct val="107000"/>
              </a:lnSpc>
            </a:pPr>
            <a:endParaRPr lang="nb-NO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nb-NO" sz="18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nb-NO" sz="180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Definere variable n med verdi 1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nb-NO" sz="180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Så lenge n er mindre enn 20:</a:t>
            </a:r>
          </a:p>
          <a:p>
            <a:pPr>
              <a:lnSpc>
                <a:spcPct val="107000"/>
              </a:lnSpc>
            </a:pPr>
            <a:r>
              <a:rPr lang="nb-NO" sz="1600">
                <a:solidFill>
                  <a:srgbClr val="0070C0"/>
                </a:solidFill>
              </a:rPr>
              <a:t>	</a:t>
            </a:r>
            <a:r>
              <a:rPr lang="nb-NO" sz="1600" err="1">
                <a:solidFill>
                  <a:srgbClr val="0070C0"/>
                </a:solidFill>
              </a:rPr>
              <a:t>print</a:t>
            </a:r>
            <a:r>
              <a:rPr lang="nb-NO" sz="1600">
                <a:solidFill>
                  <a:srgbClr val="0070C0"/>
                </a:solidFill>
              </a:rPr>
              <a:t> n</a:t>
            </a:r>
          </a:p>
          <a:p>
            <a:pPr>
              <a:lnSpc>
                <a:spcPct val="107000"/>
              </a:lnSpc>
            </a:pPr>
            <a:r>
              <a:rPr lang="nb-NO" sz="160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oppdatert n med to </a:t>
            </a:r>
            <a:endParaRPr lang="nb-NO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nb-NO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e 26">
            <a:extLst>
              <a:ext uri="{FF2B5EF4-FFF2-40B4-BE49-F238E27FC236}">
                <a16:creationId xmlns:a16="http://schemas.microsoft.com/office/drawing/2014/main" id="{3E0CCECF-5155-D001-2AC7-D7754369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13" y="3712344"/>
            <a:ext cx="4628784" cy="7731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BC3AD0A-2E6F-0CFE-BE1E-5B9FAD5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>
                <a:solidFill>
                  <a:srgbClr val="21475C"/>
                </a:solidFill>
              </a:rPr>
              <a:t>for</a:t>
            </a:r>
            <a:r>
              <a:rPr lang="nb-NO" b="1" i="0" u="none" strike="noStrike" baseline="0">
                <a:solidFill>
                  <a:srgbClr val="21475C"/>
                </a:solidFill>
              </a:rPr>
              <a:t> løkke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8F56AD-F541-FAAD-70EB-2BD0376D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15" y="851113"/>
            <a:ext cx="8057789" cy="1132363"/>
          </a:xfrm>
        </p:spPr>
        <p:txBody>
          <a:bodyPr>
            <a:normAutofit/>
          </a:bodyPr>
          <a:lstStyle/>
          <a:p>
            <a:r>
              <a:rPr lang="nb-NO" sz="1800"/>
              <a:t>Hva tror du denne koden gjør? </a:t>
            </a:r>
          </a:p>
          <a:p>
            <a:r>
              <a:rPr lang="nb-NO" sz="1800"/>
              <a:t>Merk at variabel til for-løkke blir brukt i koden</a:t>
            </a:r>
          </a:p>
          <a:p>
            <a:r>
              <a:rPr lang="nb-NO" sz="1800"/>
              <a:t>Kjør koden og sjekk om din hypotese var riktig</a:t>
            </a:r>
          </a:p>
          <a:p>
            <a:pPr marL="0" indent="0">
              <a:buNone/>
            </a:pPr>
            <a:endParaRPr lang="nb-NO" sz="1800"/>
          </a:p>
          <a:p>
            <a:endParaRPr lang="nb-NO"/>
          </a:p>
          <a:p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A5A4870-BE43-C608-31B3-ED5D04BF74C9}"/>
              </a:ext>
            </a:extLst>
          </p:cNvPr>
          <p:cNvCxnSpPr>
            <a:cxnSpLocks/>
          </p:cNvCxnSpPr>
          <p:nvPr/>
        </p:nvCxnSpPr>
        <p:spPr>
          <a:xfrm>
            <a:off x="3397570" y="4141826"/>
            <a:ext cx="0" cy="482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A1FFCC49-0534-146B-C890-E70EE39A23B9}"/>
              </a:ext>
            </a:extLst>
          </p:cNvPr>
          <p:cNvCxnSpPr>
            <a:cxnSpLocks/>
          </p:cNvCxnSpPr>
          <p:nvPr/>
        </p:nvCxnSpPr>
        <p:spPr>
          <a:xfrm>
            <a:off x="2870197" y="3019939"/>
            <a:ext cx="793898" cy="601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032EFE9E-8E45-E06A-15DB-9E2585DA91D3}"/>
              </a:ext>
            </a:extLst>
          </p:cNvPr>
          <p:cNvCxnSpPr>
            <a:cxnSpLocks/>
          </p:cNvCxnSpPr>
          <p:nvPr/>
        </p:nvCxnSpPr>
        <p:spPr>
          <a:xfrm flipH="1">
            <a:off x="5968881" y="3051005"/>
            <a:ext cx="864868" cy="1008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62335E5-2FD6-4DFB-2D85-2DBA7D3C3636}"/>
              </a:ext>
            </a:extLst>
          </p:cNvPr>
          <p:cNvSpPr txBox="1"/>
          <p:nvPr/>
        </p:nvSpPr>
        <p:spPr>
          <a:xfrm>
            <a:off x="6648813" y="271245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C00000"/>
                </a:solidFill>
              </a:rPr>
              <a:t>KOLON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61975C8E-723B-E48F-F5D4-7789120556D4}"/>
              </a:ext>
            </a:extLst>
          </p:cNvPr>
          <p:cNvSpPr txBox="1"/>
          <p:nvPr/>
        </p:nvSpPr>
        <p:spPr>
          <a:xfrm>
            <a:off x="206290" y="3896095"/>
            <a:ext cx="10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C00000"/>
                </a:solidFill>
              </a:rPr>
              <a:t>INNRYKK</a:t>
            </a:r>
          </a:p>
        </p:txBody>
      </p: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EDED5276-BDC1-4A96-6B95-BBEFF3A73C27}"/>
              </a:ext>
            </a:extLst>
          </p:cNvPr>
          <p:cNvCxnSpPr>
            <a:cxnSpLocks/>
          </p:cNvCxnSpPr>
          <p:nvPr/>
        </p:nvCxnSpPr>
        <p:spPr>
          <a:xfrm>
            <a:off x="4712893" y="3712344"/>
            <a:ext cx="1101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040586B-E3C5-3CDA-EE72-4231DAD414ED}"/>
              </a:ext>
            </a:extLst>
          </p:cNvPr>
          <p:cNvCxnSpPr>
            <a:cxnSpLocks/>
          </p:cNvCxnSpPr>
          <p:nvPr/>
        </p:nvCxnSpPr>
        <p:spPr>
          <a:xfrm flipH="1">
            <a:off x="4984811" y="3151573"/>
            <a:ext cx="17756" cy="435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38549FBC-DD14-561C-1074-F53FC1D5768E}"/>
              </a:ext>
            </a:extLst>
          </p:cNvPr>
          <p:cNvSpPr txBox="1"/>
          <p:nvPr/>
        </p:nvSpPr>
        <p:spPr>
          <a:xfrm>
            <a:off x="4516787" y="2490027"/>
            <a:ext cx="1494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C00000"/>
                </a:solidFill>
              </a:rPr>
              <a:t>VERDIER TIL </a:t>
            </a:r>
          </a:p>
          <a:p>
            <a:r>
              <a:rPr lang="nb-NO" sz="1600">
                <a:solidFill>
                  <a:srgbClr val="C00000"/>
                </a:solidFill>
              </a:rPr>
              <a:t>VARIABEL</a:t>
            </a:r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30A9E2A5-B5F5-512D-CFAC-BAF8F78C88BC}"/>
              </a:ext>
            </a:extLst>
          </p:cNvPr>
          <p:cNvCxnSpPr>
            <a:cxnSpLocks/>
          </p:cNvCxnSpPr>
          <p:nvPr/>
        </p:nvCxnSpPr>
        <p:spPr>
          <a:xfrm>
            <a:off x="3515557" y="3712344"/>
            <a:ext cx="5696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81ADC41A-BC51-935B-D321-D87135642F1D}"/>
              </a:ext>
            </a:extLst>
          </p:cNvPr>
          <p:cNvCxnSpPr/>
          <p:nvPr/>
        </p:nvCxnSpPr>
        <p:spPr>
          <a:xfrm>
            <a:off x="1397049" y="4141826"/>
            <a:ext cx="1855433" cy="133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5F88A0BC-133B-2489-4C98-E882627FE01B}"/>
              </a:ext>
            </a:extLst>
          </p:cNvPr>
          <p:cNvSpPr txBox="1"/>
          <p:nvPr/>
        </p:nvSpPr>
        <p:spPr>
          <a:xfrm>
            <a:off x="2097467" y="2558949"/>
            <a:ext cx="116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C00000"/>
                </a:solidFill>
              </a:rPr>
              <a:t>VARIABEL</a:t>
            </a:r>
          </a:p>
        </p:txBody>
      </p:sp>
    </p:spTree>
    <p:extLst>
      <p:ext uri="{BB962C8B-B14F-4D97-AF65-F5344CB8AC3E}">
        <p14:creationId xmlns:p14="http://schemas.microsoft.com/office/powerpoint/2010/main" val="9535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EE7A26-786B-D04E-9D1F-6217C8CF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for løkke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09D4C4-85B8-798E-5847-4707A5C3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838" y="1440181"/>
            <a:ext cx="3781224" cy="3060383"/>
          </a:xfrm>
        </p:spPr>
        <p:txBody>
          <a:bodyPr/>
          <a:lstStyle/>
          <a:p>
            <a:pPr marL="285750" indent="-285750"/>
            <a:r>
              <a:rPr lang="nb-NO" sz="1800"/>
              <a:t>Variabel </a:t>
            </a:r>
            <a:r>
              <a:rPr lang="nb-NO" sz="1800">
                <a:solidFill>
                  <a:srgbClr val="C00000"/>
                </a:solidFill>
              </a:rPr>
              <a:t>tall</a:t>
            </a:r>
            <a:r>
              <a:rPr lang="nb-NO" sz="1800"/>
              <a:t> blir tilordnet verdiene </a:t>
            </a:r>
            <a:r>
              <a:rPr lang="nb-NO" sz="1800" b="1"/>
              <a:t>fra og med </a:t>
            </a:r>
            <a:r>
              <a:rPr lang="nb-NO" sz="1800"/>
              <a:t>1 </a:t>
            </a:r>
            <a:r>
              <a:rPr lang="nb-NO" sz="1800" b="1"/>
              <a:t>til men ikke med</a:t>
            </a:r>
            <a:r>
              <a:rPr lang="nb-NO" sz="1800"/>
              <a:t> 5</a:t>
            </a:r>
          </a:p>
          <a:p>
            <a:pPr marL="285750" indent="-285750"/>
            <a:r>
              <a:rPr lang="nb-NO" sz="1800"/>
              <a:t>Koden i linje 2 repeteres 4 ganger</a:t>
            </a:r>
          </a:p>
          <a:p>
            <a:pPr marL="285750" indent="-285750"/>
            <a:r>
              <a:rPr lang="nb-NO" sz="1800"/>
              <a:t>Verdi til variabel </a:t>
            </a:r>
            <a:r>
              <a:rPr lang="nb-NO" sz="1800">
                <a:solidFill>
                  <a:srgbClr val="C00000"/>
                </a:solidFill>
              </a:rPr>
              <a:t>tall</a:t>
            </a:r>
            <a:r>
              <a:rPr lang="nb-NO" sz="1800"/>
              <a:t> øker med enn i hvert repetisjon</a:t>
            </a:r>
          </a:p>
          <a:p>
            <a:pPr marL="285750" indent="-285750"/>
            <a:endParaRPr lang="nb-NO" sz="1800"/>
          </a:p>
          <a:p>
            <a:pPr marL="285750" indent="-285750"/>
            <a:r>
              <a:rPr lang="nb-NO" sz="1800"/>
              <a:t>Man kan, men må ikke bruke variabel i underliggende kode </a:t>
            </a:r>
          </a:p>
          <a:p>
            <a:pPr marL="0" indent="0">
              <a:buNone/>
            </a:pPr>
            <a:endParaRPr lang="nb-NO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46944C73-BB5A-26A7-BA74-98B7885B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7" y="1208001"/>
            <a:ext cx="39534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5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B65AF7-A45B-B7EF-9DB3-08C5F753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for-løkke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9B89D5-7262-CBEA-E020-EF6262F4E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6" y="3038168"/>
            <a:ext cx="7920990" cy="1602659"/>
          </a:xfrm>
        </p:spPr>
        <p:txBody>
          <a:bodyPr/>
          <a:lstStyle/>
          <a:p>
            <a:pPr algn="l"/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Indeksen trenger ikke brukes inni løkka.</a:t>
            </a:r>
          </a:p>
          <a:p>
            <a:pPr algn="l"/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 Da brukes </a:t>
            </a:r>
            <a:r>
              <a:rPr lang="nb-NO" sz="1800" b="0" i="0" u="none" strike="noStrike" baseline="0">
                <a:solidFill>
                  <a:srgbClr val="0000FF"/>
                </a:solidFill>
                <a:latin typeface="Menlo-Regular"/>
              </a:rPr>
              <a:t>range </a:t>
            </a:r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til å bestemme hvor</a:t>
            </a:r>
            <a:b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</a:br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mange ganger løkka skal utføres.</a:t>
            </a:r>
            <a:endParaRPr lang="nb-NO"/>
          </a:p>
        </p:txBody>
      </p:sp>
      <p:pic>
        <p:nvPicPr>
          <p:cNvPr id="4" name="Bilde 3" descr="Et bilde som inneholder bord&#10;&#10;Automatisk generert beskrivelse">
            <a:extLst>
              <a:ext uri="{FF2B5EF4-FFF2-40B4-BE49-F238E27FC236}">
                <a16:creationId xmlns:a16="http://schemas.microsoft.com/office/drawing/2014/main" id="{3D5576AA-0C16-EEBC-98EC-643A566E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6" y="835027"/>
            <a:ext cx="3743960" cy="182435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CAEAEBD4-DB92-9C18-5F48-C994A805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286" y="1829765"/>
            <a:ext cx="3743960" cy="30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9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3A5A05-32E9-C6C4-335B-C0336381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For -løkke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DB797F-E541-D7B8-2C7C-160D3F29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002891"/>
            <a:ext cx="7920990" cy="3497674"/>
          </a:xfrm>
        </p:spPr>
        <p:txBody>
          <a:bodyPr/>
          <a:lstStyle/>
          <a:p>
            <a:pPr algn="l"/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For-løkker kan også brukes med andre objekter enn de vi lager med </a:t>
            </a:r>
            <a:r>
              <a:rPr lang="nb-NO" sz="1800" b="0" i="0" u="none" strike="noStrike" baseline="0">
                <a:solidFill>
                  <a:srgbClr val="0000FF"/>
                </a:solidFill>
                <a:latin typeface="Menlo-Regular"/>
              </a:rPr>
              <a:t>range</a:t>
            </a:r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.</a:t>
            </a:r>
          </a:p>
          <a:p>
            <a:pPr algn="l"/>
            <a:r>
              <a:rPr lang="nb-NO" sz="1800" b="0" i="0" u="none" strike="noStrike" baseline="0">
                <a:solidFill>
                  <a:srgbClr val="000000"/>
                </a:solidFill>
                <a:latin typeface="MyriadPro-Regular-Identity-H"/>
              </a:rPr>
              <a:t>Noen datatyper, som strenger og lister, kan man iterere over direkte.</a:t>
            </a:r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82743230-EFF2-9453-6B1D-11B5166E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521"/>
            <a:ext cx="9144000" cy="32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A8DFD3-FC31-3CE0-A6BD-2055F6C4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Programmering i </a:t>
            </a:r>
            <a:r>
              <a:rPr lang="nb-NO" err="1"/>
              <a:t>python</a:t>
            </a:r>
            <a:r>
              <a:rPr lang="nb-NO"/>
              <a:t>  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49CEEA91-AFCC-E742-C21A-623F1F8DBB59}"/>
              </a:ext>
            </a:extLst>
          </p:cNvPr>
          <p:cNvSpPr txBox="1">
            <a:spLocks/>
          </p:cNvSpPr>
          <p:nvPr/>
        </p:nvSpPr>
        <p:spPr>
          <a:xfrm>
            <a:off x="400745" y="942426"/>
            <a:ext cx="3195828" cy="405589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171450" indent="-18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Verdana" panose="020B060403050404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600" b="1">
                <a:solidFill>
                  <a:srgbClr val="0070C0"/>
                </a:solidFill>
              </a:rPr>
              <a:t>Grunnleggende </a:t>
            </a:r>
            <a:r>
              <a:rPr lang="nb-NO" sz="1600" b="1" err="1">
                <a:solidFill>
                  <a:srgbClr val="0070C0"/>
                </a:solidFill>
              </a:rPr>
              <a:t>python</a:t>
            </a:r>
            <a:r>
              <a:rPr lang="nb-NO" sz="1600" b="1">
                <a:solidFill>
                  <a:srgbClr val="0070C0"/>
                </a:solidFill>
              </a:rPr>
              <a:t>:</a:t>
            </a:r>
          </a:p>
          <a:p>
            <a:r>
              <a:rPr lang="nb-NO" sz="1600" b="1"/>
              <a:t>variabler</a:t>
            </a:r>
            <a:r>
              <a:rPr lang="nb-NO" sz="1600"/>
              <a:t>  og datatyper</a:t>
            </a:r>
          </a:p>
          <a:p>
            <a:r>
              <a:rPr lang="nb-NO" sz="1600" b="1" err="1"/>
              <a:t>print</a:t>
            </a:r>
            <a:r>
              <a:rPr lang="nb-NO" sz="1600"/>
              <a:t>(), format, f-</a:t>
            </a:r>
            <a:r>
              <a:rPr lang="nb-NO" sz="1600" err="1"/>
              <a:t>string</a:t>
            </a:r>
            <a:endParaRPr lang="nb-NO" sz="1600"/>
          </a:p>
          <a:p>
            <a:r>
              <a:rPr lang="nb-NO" sz="1600" b="1"/>
              <a:t>input</a:t>
            </a:r>
            <a:r>
              <a:rPr lang="nb-NO" sz="1600"/>
              <a:t>()</a:t>
            </a:r>
          </a:p>
          <a:p>
            <a:r>
              <a:rPr lang="nb-NO" sz="1600"/>
              <a:t>matematiske operatorer</a:t>
            </a:r>
          </a:p>
          <a:p>
            <a:pPr lvl="1"/>
            <a:r>
              <a:rPr lang="nb-NO" sz="1600" b="1"/>
              <a:t>%, //, </a:t>
            </a:r>
            <a:r>
              <a:rPr lang="nb-NO" sz="1600" b="1" err="1"/>
              <a:t>sqrt</a:t>
            </a:r>
            <a:r>
              <a:rPr lang="nb-NO" sz="1600" b="1"/>
              <a:t>()</a:t>
            </a:r>
          </a:p>
          <a:p>
            <a:r>
              <a:rPr lang="nb-NO" sz="1600" b="1"/>
              <a:t>if</a:t>
            </a:r>
            <a:r>
              <a:rPr lang="nb-NO" sz="1600"/>
              <a:t>-tester</a:t>
            </a:r>
          </a:p>
          <a:p>
            <a:pPr lvl="1"/>
            <a:r>
              <a:rPr lang="nb-NO" sz="1600"/>
              <a:t>Logiske operatorer</a:t>
            </a:r>
          </a:p>
          <a:p>
            <a:r>
              <a:rPr lang="nb-NO" sz="1600"/>
              <a:t>løkker -   </a:t>
            </a:r>
            <a:r>
              <a:rPr lang="nb-NO" sz="1600" b="1"/>
              <a:t>for</a:t>
            </a:r>
            <a:r>
              <a:rPr lang="nb-NO" sz="1600"/>
              <a:t> og </a:t>
            </a:r>
            <a:r>
              <a:rPr lang="nb-NO" sz="1600" b="1" err="1"/>
              <a:t>while</a:t>
            </a:r>
            <a:endParaRPr lang="nb-NO" sz="1600" b="1"/>
          </a:p>
          <a:p>
            <a:r>
              <a:rPr lang="nb-NO" sz="1600" b="1" i="1"/>
              <a:t>funksjoner</a:t>
            </a:r>
            <a:r>
              <a:rPr lang="nb-NO" sz="1600"/>
              <a:t> –</a:t>
            </a:r>
            <a:r>
              <a:rPr lang="nb-NO" sz="1600" err="1"/>
              <a:t>inline</a:t>
            </a:r>
            <a:r>
              <a:rPr lang="nb-NO" sz="1600"/>
              <a:t> og egendefinerte</a:t>
            </a:r>
          </a:p>
          <a:p>
            <a:r>
              <a:rPr lang="nb-NO" sz="1600" b="1" i="1"/>
              <a:t>lister</a:t>
            </a:r>
          </a:p>
          <a:p>
            <a:r>
              <a:rPr lang="nb-NO" sz="1600" b="1" i="1"/>
              <a:t>plotting av graf</a:t>
            </a:r>
            <a:r>
              <a:rPr lang="nb-NO"/>
              <a:t> </a:t>
            </a:r>
          </a:p>
          <a:p>
            <a:endParaRPr lang="nb-NO"/>
          </a:p>
          <a:p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endParaRPr lang="nb-NO"/>
          </a:p>
          <a:p>
            <a:endParaRPr lang="nb-NO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471F1AB5-3CDA-52BD-C76B-D4A5731E14BA}"/>
              </a:ext>
            </a:extLst>
          </p:cNvPr>
          <p:cNvSpPr txBox="1">
            <a:spLocks/>
          </p:cNvSpPr>
          <p:nvPr/>
        </p:nvSpPr>
        <p:spPr>
          <a:xfrm>
            <a:off x="4572000" y="1027570"/>
            <a:ext cx="3660881" cy="1429051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171450" indent="-18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Verdana" panose="020B060403050404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700" b="1">
                <a:solidFill>
                  <a:srgbClr val="0070C0"/>
                </a:solidFill>
              </a:rPr>
              <a:t>Du trenger en program for å skrive og kjøre kode:</a:t>
            </a:r>
            <a:endParaRPr lang="nb-NO" sz="1700"/>
          </a:p>
          <a:p>
            <a:pPr marL="0" indent="0">
              <a:buFont typeface="Verdana" panose="020B0604030504040204" pitchFamily="34" charset="0"/>
              <a:buNone/>
            </a:pPr>
            <a:r>
              <a:rPr lang="nb-NO" sz="1700"/>
              <a:t> </a:t>
            </a:r>
            <a:r>
              <a:rPr lang="nb-NO" sz="1700" b="1" u="sng" err="1"/>
              <a:t>Thonny</a:t>
            </a:r>
            <a:r>
              <a:rPr lang="nb-NO" sz="1700"/>
              <a:t>, VS Code, </a:t>
            </a:r>
            <a:r>
              <a:rPr lang="nb-NO" sz="1700" err="1"/>
              <a:t>Spyder,Trinket.io</a:t>
            </a:r>
            <a:endParaRPr lang="nb-NO" sz="1700"/>
          </a:p>
          <a:p>
            <a:r>
              <a:rPr lang="nb-NO" sz="1700"/>
              <a:t>Feilsøking og Debugging</a:t>
            </a:r>
          </a:p>
          <a:p>
            <a:r>
              <a:rPr lang="nb-NO" sz="1700"/>
              <a:t>Kommentere kode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FDAA003-05FB-92BE-EAA9-0F7617CAEF7A}"/>
              </a:ext>
            </a:extLst>
          </p:cNvPr>
          <p:cNvSpPr txBox="1">
            <a:spLocks/>
          </p:cNvSpPr>
          <p:nvPr/>
        </p:nvSpPr>
        <p:spPr>
          <a:xfrm>
            <a:off x="4638536" y="3004417"/>
            <a:ext cx="3527808" cy="23098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8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Verdana" panose="020B060403050404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nb-NO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700" b="1" err="1">
                <a:solidFill>
                  <a:srgbClr val="0070C0"/>
                </a:solidFill>
              </a:rPr>
              <a:t>python</a:t>
            </a:r>
            <a:r>
              <a:rPr lang="nb-NO" sz="1700" b="1">
                <a:solidFill>
                  <a:srgbClr val="0070C0"/>
                </a:solidFill>
              </a:rPr>
              <a:t> i </a:t>
            </a:r>
            <a:r>
              <a:rPr lang="nb-NO" sz="1700" b="1" err="1">
                <a:solidFill>
                  <a:srgbClr val="0070C0"/>
                </a:solidFill>
              </a:rPr>
              <a:t>Vgs</a:t>
            </a:r>
            <a:endParaRPr lang="nb-NO" sz="1700" b="1">
              <a:solidFill>
                <a:srgbClr val="0070C0"/>
              </a:solidFill>
            </a:endParaRPr>
          </a:p>
          <a:p>
            <a:r>
              <a:rPr lang="nb-NO" sz="1700"/>
              <a:t>Eksterne pakker – </a:t>
            </a:r>
            <a:r>
              <a:rPr lang="nb-NO" sz="1700" err="1"/>
              <a:t>numpy</a:t>
            </a:r>
            <a:r>
              <a:rPr lang="nb-NO" sz="1700"/>
              <a:t>, </a:t>
            </a:r>
            <a:r>
              <a:rPr lang="nb-NO" sz="1700" err="1"/>
              <a:t>matplotlib</a:t>
            </a:r>
            <a:r>
              <a:rPr lang="nb-NO" sz="1700"/>
              <a:t>, </a:t>
            </a:r>
            <a:r>
              <a:rPr lang="nb-NO" sz="1700" err="1"/>
              <a:t>math</a:t>
            </a:r>
            <a:r>
              <a:rPr lang="nb-NO" sz="1700"/>
              <a:t>, random, pandas</a:t>
            </a:r>
          </a:p>
          <a:p>
            <a:r>
              <a:rPr lang="nb-NO" sz="1700"/>
              <a:t>Tolke og  endre eksisterende kode</a:t>
            </a:r>
          </a:p>
          <a:p>
            <a:r>
              <a:rPr lang="nb-NO" sz="1700"/>
              <a:t>Skrive algoritmer og egen kode</a:t>
            </a:r>
          </a:p>
          <a:p>
            <a:endParaRPr lang="nb-NO" sz="1700"/>
          </a:p>
          <a:p>
            <a:endParaRPr lang="nb-NO" sz="1700"/>
          </a:p>
          <a:p>
            <a:endParaRPr lang="nb-NO" sz="1700"/>
          </a:p>
        </p:txBody>
      </p:sp>
    </p:spTree>
    <p:extLst>
      <p:ext uri="{BB962C8B-B14F-4D97-AF65-F5344CB8AC3E}">
        <p14:creationId xmlns:p14="http://schemas.microsoft.com/office/powerpoint/2010/main" val="28719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DDA507-8EF0-9C18-CE0F-347BA836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 i 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52D77A-CC91-81C5-2EF5-A590B33C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08523"/>
            <a:ext cx="7920990" cy="736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1800"/>
              <a:t>I dag skal vi jobbe med de første punktene fra  Grunnleggende </a:t>
            </a:r>
            <a:r>
              <a:rPr lang="nb-NO" sz="1800" err="1"/>
              <a:t>python</a:t>
            </a:r>
            <a:r>
              <a:rPr lang="nb-NO" sz="1800"/>
              <a:t>.</a:t>
            </a:r>
            <a:endParaRPr lang="nb-NO" sz="1800" b="1"/>
          </a:p>
          <a:p>
            <a:pPr marL="0" indent="0">
              <a:buNone/>
            </a:pPr>
            <a:endParaRPr lang="nb-NO" sz="180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93D5479-4216-1596-AE65-71E0111F16CD}"/>
              </a:ext>
            </a:extLst>
          </p:cNvPr>
          <p:cNvSpPr txBox="1"/>
          <p:nvPr/>
        </p:nvSpPr>
        <p:spPr>
          <a:xfrm>
            <a:off x="646938" y="1431734"/>
            <a:ext cx="3098307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b-NO" sz="1800" b="1"/>
              <a:t>Litt øvet:</a:t>
            </a:r>
            <a:r>
              <a:rPr lang="nb-NO" sz="1800"/>
              <a:t> </a:t>
            </a:r>
          </a:p>
          <a:p>
            <a:pPr marL="0" indent="0">
              <a:buNone/>
            </a:pPr>
            <a:endParaRPr lang="nb-NO" sz="1800"/>
          </a:p>
          <a:p>
            <a:pPr marL="285750" indent="-285750">
              <a:buFontTx/>
              <a:buChar char="-"/>
            </a:pPr>
            <a:r>
              <a:rPr lang="nb-NO" sz="1800"/>
              <a:t>Jobbe med oppgaver, i par og individuelt. </a:t>
            </a:r>
          </a:p>
          <a:p>
            <a:pPr marL="285750" indent="-285750">
              <a:buFontTx/>
              <a:buChar char="-"/>
            </a:pPr>
            <a:r>
              <a:rPr lang="nb-NO" sz="1800"/>
              <a:t>To lærer kan hjelpe underveis.</a:t>
            </a:r>
          </a:p>
          <a:p>
            <a:endParaRPr lang="nb-NO" sz="1800"/>
          </a:p>
          <a:p>
            <a:pPr marL="285750" indent="-285750">
              <a:buFontTx/>
              <a:buChar char="-"/>
            </a:pPr>
            <a:r>
              <a:rPr lang="nb-NO" sz="1800"/>
              <a:t>Etter lunsj (ca. vi for se) samler oss og hver par presentere en oppgave. </a:t>
            </a:r>
          </a:p>
          <a:p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0CDD096-4468-5A64-E3B5-588BFCD64155}"/>
              </a:ext>
            </a:extLst>
          </p:cNvPr>
          <p:cNvSpPr txBox="1"/>
          <p:nvPr/>
        </p:nvSpPr>
        <p:spPr>
          <a:xfrm>
            <a:off x="4536567" y="1296140"/>
            <a:ext cx="336643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b="1"/>
              <a:t>Nybegynnere</a:t>
            </a:r>
          </a:p>
          <a:p>
            <a:endParaRPr lang="nb-NO" sz="1800" b="1"/>
          </a:p>
          <a:p>
            <a:pPr marL="285750" indent="-285750">
              <a:buFontTx/>
              <a:buChar char="-"/>
            </a:pPr>
            <a:r>
              <a:rPr lang="nb-NO" sz="1800"/>
              <a:t>Trenger å installere </a:t>
            </a:r>
            <a:r>
              <a:rPr lang="nb-NO" sz="1800" err="1"/>
              <a:t>Thonny</a:t>
            </a:r>
            <a:r>
              <a:rPr lang="nb-NO" sz="1800"/>
              <a:t>  </a:t>
            </a:r>
          </a:p>
          <a:p>
            <a:pPr marL="285750" indent="-285750">
              <a:buFontTx/>
              <a:buChar char="-"/>
            </a:pPr>
            <a:r>
              <a:rPr lang="nb-NO" sz="1800"/>
              <a:t>Gjennomgang av </a:t>
            </a:r>
            <a:r>
              <a:rPr lang="nb-NO" sz="1800" err="1"/>
              <a:t>grunnlegende</a:t>
            </a:r>
            <a:r>
              <a:rPr lang="nb-NO" sz="1800"/>
              <a:t> </a:t>
            </a:r>
            <a:r>
              <a:rPr lang="nb-NO" sz="1800" err="1"/>
              <a:t>python</a:t>
            </a:r>
            <a:r>
              <a:rPr lang="nb-NO" sz="1800"/>
              <a:t> med noen oppgaver underveis.</a:t>
            </a:r>
          </a:p>
          <a:p>
            <a:endParaRPr lang="nb-NO" sz="1800"/>
          </a:p>
          <a:p>
            <a:pPr marL="285750" indent="-285750">
              <a:buFontTx/>
              <a:buChar char="-"/>
            </a:pPr>
            <a:r>
              <a:rPr lang="nb-NO" sz="1800"/>
              <a:t>Etter lunsj jobber dere videre med oppgaver, gjerne i par</a:t>
            </a:r>
          </a:p>
          <a:p>
            <a:pPr marL="285750" indent="-285750">
              <a:buFontTx/>
              <a:buChar char="-"/>
            </a:pPr>
            <a:r>
              <a:rPr lang="nb-NO" sz="1800"/>
              <a:t> to lærer som kan hjelpe dere underveis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840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66B0F8-4B0C-4845-E993-B6A8B6B0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Tilgang til presentasjon og 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B327E5-2CB5-1750-FE4F-A88D62D0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sz="1800"/>
          </a:p>
          <a:p>
            <a:r>
              <a:rPr lang="nb-NO" sz="1800"/>
              <a:t>Koble til internett Akademiet med din FEIDE bruker</a:t>
            </a:r>
          </a:p>
          <a:p>
            <a:r>
              <a:rPr lang="nb-NO" sz="1800"/>
              <a:t>Åpne lenken du har fått i mail.</a:t>
            </a:r>
          </a:p>
          <a:p>
            <a:endParaRPr lang="nb-NO" sz="1800"/>
          </a:p>
          <a:p>
            <a:r>
              <a:rPr lang="nb-NO" sz="1800"/>
              <a:t>W3schools.</a:t>
            </a:r>
          </a:p>
        </p:txBody>
      </p:sp>
    </p:spTree>
    <p:extLst>
      <p:ext uri="{BB962C8B-B14F-4D97-AF65-F5344CB8AC3E}">
        <p14:creationId xmlns:p14="http://schemas.microsoft.com/office/powerpoint/2010/main" val="274330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61A50852-6B55-7A5F-90E0-80B02C95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39" y="1338592"/>
            <a:ext cx="6576360" cy="3283346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B07818B-B422-9311-02DF-E6E9B6FC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err="1"/>
              <a:t>Thonny</a:t>
            </a:r>
            <a:r>
              <a:rPr lang="nb-NO"/>
              <a:t>: </a:t>
            </a:r>
            <a:r>
              <a:rPr lang="nb-NO" b="0"/>
              <a:t>program for å skrive og kjøre </a:t>
            </a:r>
            <a:r>
              <a:rPr lang="nb-NO" b="0" err="1"/>
              <a:t>python</a:t>
            </a:r>
            <a:r>
              <a:rPr lang="nb-NO" b="0"/>
              <a:t> scripts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BC653F-6C92-4618-EE6E-C0182486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440181"/>
            <a:ext cx="1991567" cy="306038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nb-NO"/>
              <a:t>Gå til: </a:t>
            </a:r>
            <a:r>
              <a:rPr lang="nb-NO">
                <a:hlinkClick r:id="rId4"/>
              </a:rPr>
              <a:t>https://thonny.org</a:t>
            </a:r>
            <a:endParaRPr lang="nb-NO"/>
          </a:p>
          <a:p>
            <a:pPr marL="342900" indent="-342900">
              <a:buAutoNum type="arabicPeriod"/>
            </a:pPr>
            <a:r>
              <a:rPr lang="nb-NO"/>
              <a:t>Last ned og kjør installasjon for versjon 3.3.13</a:t>
            </a:r>
          </a:p>
          <a:p>
            <a:pPr marL="342900" indent="-342900">
              <a:buAutoNum type="arabicPeriod"/>
            </a:pPr>
            <a:endParaRPr lang="nb-NO"/>
          </a:p>
          <a:p>
            <a:pPr marL="0" indent="0">
              <a:buNone/>
            </a:pPr>
            <a:r>
              <a:rPr lang="nb-NO"/>
              <a:t>Python versjon 3.7 blir automatisk installert</a:t>
            </a:r>
          </a:p>
          <a:p>
            <a:pPr marL="0" indent="0">
              <a:buNone/>
            </a:pPr>
            <a:endParaRPr lang="nb-NO"/>
          </a:p>
          <a:p>
            <a:pPr marL="342900" indent="-342900">
              <a:buFont typeface="+mj-lt"/>
              <a:buAutoNum type="arabicPeriod" startAt="3"/>
            </a:pPr>
            <a:r>
              <a:rPr lang="nb-NO"/>
              <a:t>Start </a:t>
            </a:r>
            <a:r>
              <a:rPr lang="nb-NO" err="1"/>
              <a:t>Thonny</a:t>
            </a:r>
            <a:r>
              <a:rPr lang="nb-NO"/>
              <a:t> from «Start </a:t>
            </a:r>
            <a:r>
              <a:rPr lang="nb-NO" err="1"/>
              <a:t>menu</a:t>
            </a:r>
            <a:r>
              <a:rPr lang="nb-NO"/>
              <a:t>»</a:t>
            </a:r>
          </a:p>
          <a:p>
            <a:pPr marL="0" indent="0">
              <a:buNone/>
            </a:pPr>
            <a:r>
              <a:rPr lang="nb-NO"/>
              <a:t>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1018F61-B486-55EC-E5F9-68496CB4D864}"/>
              </a:ext>
            </a:extLst>
          </p:cNvPr>
          <p:cNvSpPr/>
          <p:nvPr/>
        </p:nvSpPr>
        <p:spPr>
          <a:xfrm>
            <a:off x="3395719" y="1595515"/>
            <a:ext cx="1455414" cy="5774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46AB9B-C4A5-BEAB-3E66-22186D413CAA}"/>
              </a:ext>
            </a:extLst>
          </p:cNvPr>
          <p:cNvSpPr/>
          <p:nvPr/>
        </p:nvSpPr>
        <p:spPr>
          <a:xfrm>
            <a:off x="6189044" y="2172966"/>
            <a:ext cx="2378884" cy="68016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76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F5F3F1"/>
          </a:fgClr>
          <a:bgClr>
            <a:schemeClr val="tx1">
              <a:lumMod val="50000"/>
              <a:lumOff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e 22">
            <a:extLst>
              <a:ext uri="{FF2B5EF4-FFF2-40B4-BE49-F238E27FC236}">
                <a16:creationId xmlns:a16="http://schemas.microsoft.com/office/drawing/2014/main" id="{9110B1AE-68C2-25BD-DD50-D8EAC235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14508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266DC4F-E157-DB69-87B8-45B5F9490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10" y="253970"/>
            <a:ext cx="7592695" cy="4745435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6AC37AB-3FC8-B0AA-DCA5-68AAE822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88036"/>
            <a:ext cx="7922703" cy="360045"/>
          </a:xfrm>
        </p:spPr>
        <p:txBody>
          <a:bodyPr anchor="ctr">
            <a:normAutofit/>
          </a:bodyPr>
          <a:lstStyle/>
          <a:p>
            <a:r>
              <a:rPr lang="nb-NO" err="1"/>
              <a:t>Thonny</a:t>
            </a:r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0369E3-5B9D-FB52-F1DF-1516B85F3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73" y="1440180"/>
            <a:ext cx="3780473" cy="30603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507FF7FE-A64B-5869-7F11-E0697CF02031}"/>
              </a:ext>
            </a:extLst>
          </p:cNvPr>
          <p:cNvSpPr txBox="1"/>
          <p:nvPr/>
        </p:nvSpPr>
        <p:spPr>
          <a:xfrm>
            <a:off x="4442375" y="2314575"/>
            <a:ext cx="168828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nb-NO" sz="1200"/>
              <a:t>I dette vinduet skriver </a:t>
            </a:r>
          </a:p>
          <a:p>
            <a:r>
              <a:rPr lang="nb-NO" sz="1200"/>
              <a:t>du </a:t>
            </a:r>
            <a:r>
              <a:rPr lang="nb-NO" sz="1200" err="1"/>
              <a:t>python</a:t>
            </a:r>
            <a:r>
              <a:rPr lang="nb-NO" sz="1200"/>
              <a:t>-koden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66ACE74-60E2-7B33-6893-DAFBD92C1560}"/>
              </a:ext>
            </a:extLst>
          </p:cNvPr>
          <p:cNvSpPr txBox="1"/>
          <p:nvPr/>
        </p:nvSpPr>
        <p:spPr>
          <a:xfrm>
            <a:off x="5381093" y="4393237"/>
            <a:ext cx="158408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nb-NO" sz="1200"/>
              <a:t>Resultatet av koden </a:t>
            </a:r>
          </a:p>
          <a:p>
            <a:r>
              <a:rPr lang="nb-NO" sz="1200"/>
              <a:t>vises i dette vinduet </a:t>
            </a:r>
          </a:p>
          <a:p>
            <a:r>
              <a:rPr lang="nb-NO" sz="1200"/>
              <a:t>(</a:t>
            </a:r>
            <a:r>
              <a:rPr lang="nb-NO" sz="1200" err="1"/>
              <a:t>konsole</a:t>
            </a:r>
            <a:r>
              <a:rPr lang="nb-NO" sz="1200"/>
              <a:t>)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D240954-1D76-4014-17FD-55BA0C831EFA}"/>
              </a:ext>
            </a:extLst>
          </p:cNvPr>
          <p:cNvSpPr txBox="1"/>
          <p:nvPr/>
        </p:nvSpPr>
        <p:spPr>
          <a:xfrm>
            <a:off x="202795" y="1167896"/>
            <a:ext cx="1677451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b-NO" sz="1000"/>
              <a:t>Når du vil se resultatet av koden </a:t>
            </a:r>
            <a:r>
              <a:rPr lang="nb-NO" sz="1000" err="1"/>
              <a:t>din,kjører</a:t>
            </a:r>
            <a:r>
              <a:rPr lang="nb-NO" sz="1000"/>
              <a:t> du den ved å trykke på denne knappen (Run-knappen)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EFDB1CCB-7467-0D6D-1F61-3013BC213A2D}"/>
              </a:ext>
            </a:extLst>
          </p:cNvPr>
          <p:cNvCxnSpPr>
            <a:cxnSpLocks/>
          </p:cNvCxnSpPr>
          <p:nvPr/>
        </p:nvCxnSpPr>
        <p:spPr>
          <a:xfrm flipV="1">
            <a:off x="1612900" y="953982"/>
            <a:ext cx="353175" cy="707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C40471B8-E56C-3D8D-DD20-A602E45E3496}"/>
              </a:ext>
            </a:extLst>
          </p:cNvPr>
          <p:cNvSpPr/>
          <p:nvPr/>
        </p:nvSpPr>
        <p:spPr>
          <a:xfrm>
            <a:off x="1860677" y="449088"/>
            <a:ext cx="295275" cy="43815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89E290A7-E527-8EA9-B3F1-C1DFCE1338C7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500563"/>
            <a:ext cx="333516" cy="661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107CC888-85A5-F601-A294-40B57973CA4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2108416"/>
            <a:ext cx="336301" cy="366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0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4A9028-8C6E-4AFC-59BD-81BC6542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Mitt første program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4FFE0236-2DB5-D483-2758-74163FEA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440181"/>
            <a:ext cx="3246628" cy="3060383"/>
          </a:xfrm>
        </p:spPr>
        <p:txBody>
          <a:bodyPr>
            <a:normAutofit/>
          </a:bodyPr>
          <a:lstStyle/>
          <a:p>
            <a:r>
              <a:rPr lang="nb-NO"/>
              <a:t>Åpne </a:t>
            </a:r>
            <a:r>
              <a:rPr lang="nb-NO" err="1"/>
              <a:t>Thonny</a:t>
            </a:r>
            <a:r>
              <a:rPr lang="nb-NO"/>
              <a:t> fra «Start meny»</a:t>
            </a:r>
          </a:p>
          <a:p>
            <a:r>
              <a:rPr lang="nb-NO"/>
              <a:t>Skriv koden du ser ved siden</a:t>
            </a:r>
          </a:p>
          <a:p>
            <a:r>
              <a:rPr lang="nb-NO"/>
              <a:t>Klikk på «Run»-knappen.</a:t>
            </a:r>
          </a:p>
          <a:p>
            <a:endParaRPr lang="nb-NO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b-NO" sz="1200">
                <a:sym typeface="Wingdings" panose="05000000000000000000" pitchFamily="2" charset="2"/>
              </a:rPr>
              <a:t>NB!</a:t>
            </a:r>
          </a:p>
          <a:p>
            <a:pPr marL="0" indent="0">
              <a:buNone/>
            </a:pPr>
            <a:r>
              <a:rPr lang="nb-NO" sz="1200" i="1">
                <a:sym typeface="Wingdings" panose="05000000000000000000" pitchFamily="2" charset="2"/>
              </a:rPr>
              <a:t>Bruk File-Åpen hvis du ikke har noe fil åpnet</a:t>
            </a:r>
          </a:p>
          <a:p>
            <a:pPr marL="0" indent="0">
              <a:buNone/>
            </a:pPr>
            <a:r>
              <a:rPr lang="nb-NO" sz="1200" i="1">
                <a:sym typeface="Wingdings" panose="05000000000000000000" pitchFamily="2" charset="2"/>
              </a:rPr>
              <a:t>Du må lagre filen første gang du kjører koden</a:t>
            </a:r>
          </a:p>
          <a:p>
            <a:pPr marL="0" indent="0">
              <a:buNone/>
            </a:pPr>
            <a:endParaRPr lang="nb-NO">
              <a:sym typeface="Wingdings" panose="05000000000000000000" pitchFamily="2" charset="2"/>
            </a:endParaRPr>
          </a:p>
          <a:p>
            <a:r>
              <a:rPr lang="nb-NO" sz="800">
                <a:sym typeface="Wingdings" panose="05000000000000000000" pitchFamily="2" charset="2"/>
                <a:hlinkClick r:id="rId3"/>
              </a:rPr>
              <a:t>Mitt første program</a:t>
            </a:r>
            <a:r>
              <a:rPr lang="nb-NO" sz="800">
                <a:sym typeface="Wingdings" panose="05000000000000000000" pitchFamily="2" charset="2"/>
              </a:rPr>
              <a:t>  (resultat)</a:t>
            </a:r>
          </a:p>
          <a:p>
            <a:endParaRPr lang="nb-NO">
              <a:sym typeface="Wingdings" panose="05000000000000000000" pitchFamily="2" charset="2"/>
            </a:endParaRPr>
          </a:p>
          <a:p>
            <a:endParaRPr lang="nb-NO"/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DB6E6CA6-6D6F-7A1A-CB34-F0D7CC29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741" y="1581733"/>
            <a:ext cx="4105626" cy="1948824"/>
          </a:xfrm>
          <a:prstGeom prst="rect">
            <a:avLst/>
          </a:prstGeom>
        </p:spPr>
      </p:pic>
      <p:sp>
        <p:nvSpPr>
          <p:cNvPr id="24" name="TekstSylinder 23">
            <a:extLst>
              <a:ext uri="{FF2B5EF4-FFF2-40B4-BE49-F238E27FC236}">
                <a16:creationId xmlns:a16="http://schemas.microsoft.com/office/drawing/2014/main" id="{77329EF5-31F8-9701-0899-8D683D62208C}"/>
              </a:ext>
            </a:extLst>
          </p:cNvPr>
          <p:cNvSpPr txBox="1"/>
          <p:nvPr/>
        </p:nvSpPr>
        <p:spPr>
          <a:xfrm>
            <a:off x="4362451" y="1259135"/>
            <a:ext cx="1098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C00000"/>
                </a:solidFill>
              </a:rPr>
              <a:t> kommentar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1872CC79-03B6-CD5B-A7AC-1FED4A98E657}"/>
              </a:ext>
            </a:extLst>
          </p:cNvPr>
          <p:cNvSpPr txBox="1"/>
          <p:nvPr/>
        </p:nvSpPr>
        <p:spPr>
          <a:xfrm>
            <a:off x="4544088" y="3994150"/>
            <a:ext cx="1463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C00000"/>
                </a:solidFill>
              </a:rPr>
              <a:t>Output til konsoll</a:t>
            </a:r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C3000D9A-282A-FEA7-CCD4-4D6F079F2DFA}"/>
              </a:ext>
            </a:extLst>
          </p:cNvPr>
          <p:cNvCxnSpPr>
            <a:cxnSpLocks/>
          </p:cNvCxnSpPr>
          <p:nvPr/>
        </p:nvCxnSpPr>
        <p:spPr>
          <a:xfrm flipH="1">
            <a:off x="4781550" y="1581733"/>
            <a:ext cx="130090" cy="990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F7AA63E0-0824-5409-B7FA-6F9D4DB6F66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053250" y="3575590"/>
            <a:ext cx="344500" cy="426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20567D5A-A98F-B131-A82B-0BF86D5DDBF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003800" y="3500481"/>
            <a:ext cx="272219" cy="493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753E42B4-650B-096D-5409-8952B97427A6}"/>
              </a:ext>
            </a:extLst>
          </p:cNvPr>
          <p:cNvSpPr txBox="1"/>
          <p:nvPr/>
        </p:nvSpPr>
        <p:spPr>
          <a:xfrm>
            <a:off x="6657949" y="4002174"/>
            <a:ext cx="790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C00000"/>
                </a:solidFill>
              </a:rPr>
              <a:t>variable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197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7CA49F-BD27-F344-AB39-1C211333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88036"/>
            <a:ext cx="7922703" cy="360045"/>
          </a:xfrm>
        </p:spPr>
        <p:txBody>
          <a:bodyPr anchor="ctr">
            <a:normAutofit/>
          </a:bodyPr>
          <a:lstStyle/>
          <a:p>
            <a:r>
              <a:rPr lang="nb-NO"/>
              <a:t>Variabler og </a:t>
            </a:r>
            <a:r>
              <a:rPr lang="nb-NO" err="1"/>
              <a:t>print</a:t>
            </a:r>
            <a:r>
              <a:rPr lang="nb-NO"/>
              <a:t>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193E04-F72E-0043-98D8-730F7422F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73" y="1440180"/>
            <a:ext cx="4243577" cy="3255645"/>
          </a:xfrm>
        </p:spPr>
        <p:txBody>
          <a:bodyPr>
            <a:normAutofit/>
          </a:bodyPr>
          <a:lstStyle/>
          <a:p>
            <a:r>
              <a:rPr lang="nb-NO" sz="1800" b="1"/>
              <a:t>Variabler</a:t>
            </a:r>
          </a:p>
          <a:p>
            <a:pPr marL="474300" lvl="1" indent="-285750"/>
            <a:r>
              <a:rPr lang="nb-NO" sz="1400"/>
              <a:t>Brukes for å lagre verdier </a:t>
            </a:r>
          </a:p>
          <a:p>
            <a:pPr marL="474300" lvl="1" indent="-285750"/>
            <a:r>
              <a:rPr lang="nb-NO" sz="1400"/>
              <a:t>Kan brukes seinere i programmet</a:t>
            </a:r>
            <a:endParaRPr lang="nb-NO" sz="1400" b="1"/>
          </a:p>
          <a:p>
            <a:pPr marL="474300" lvl="1" indent="-285750"/>
            <a:r>
              <a:rPr lang="nb-NO" sz="1400"/>
              <a:t>«=»  brukes for tilordning av en verdi</a:t>
            </a:r>
          </a:p>
          <a:p>
            <a:pPr marL="474300" lvl="1" indent="-285750"/>
            <a:r>
              <a:rPr lang="nb-NO" sz="1400"/>
              <a:t>Du kan velge selv navn på variabler</a:t>
            </a:r>
          </a:p>
          <a:p>
            <a:pPr marL="474300" lvl="1" indent="-285750"/>
            <a:r>
              <a:rPr lang="nb-NO" sz="1400"/>
              <a:t>Python gjør forskjell mellom store og små bokstaver</a:t>
            </a:r>
            <a:endParaRPr lang="nb-NO" sz="1400" b="1"/>
          </a:p>
          <a:p>
            <a:r>
              <a:rPr lang="nb-NO" sz="1800" b="1" err="1"/>
              <a:t>print</a:t>
            </a:r>
            <a:r>
              <a:rPr lang="nb-NO" sz="1800" b="1"/>
              <a:t>()</a:t>
            </a:r>
          </a:p>
          <a:p>
            <a:pPr lvl="1"/>
            <a:r>
              <a:rPr lang="nb-NO" sz="1400"/>
              <a:t>Brukes for å skrive til konsoll</a:t>
            </a:r>
          </a:p>
          <a:p>
            <a:pPr lvl="1"/>
            <a:r>
              <a:rPr lang="nb-NO" sz="1400"/>
              <a:t>Du kan skrive tekst og fler variabler sammen (komma separert, eller med f-</a:t>
            </a:r>
            <a:r>
              <a:rPr lang="nb-NO" sz="1400" err="1"/>
              <a:t>strings</a:t>
            </a:r>
            <a:r>
              <a:rPr lang="nb-NO" sz="1400"/>
              <a:t>)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035DAEE6-CDFD-6E96-0482-05AA4ED3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6" y="1236689"/>
            <a:ext cx="3441100" cy="2291289"/>
          </a:xfrm>
          <a:prstGeom prst="rect">
            <a:avLst/>
          </a:prstGeom>
          <a:noFill/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FDAD1949-32D3-CAF1-8D87-21B7238BC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793" y="3711494"/>
            <a:ext cx="417253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ma">
  <a:themeElements>
    <a:clrScheme name="UIO">
      <a:dk1>
        <a:sysClr val="windowText" lastClr="000000"/>
      </a:dk1>
      <a:lt1>
        <a:sysClr val="window" lastClr="FFFFFF"/>
      </a:lt1>
      <a:dk2>
        <a:srgbClr val="404040"/>
      </a:dk2>
      <a:lt2>
        <a:srgbClr val="F18665"/>
      </a:lt2>
      <a:accent1>
        <a:srgbClr val="E30613"/>
      </a:accent1>
      <a:accent2>
        <a:srgbClr val="C7C1B8"/>
      </a:accent2>
      <a:accent3>
        <a:srgbClr val="B7B7B6"/>
      </a:accent3>
      <a:accent4>
        <a:srgbClr val="76777B"/>
      </a:accent4>
      <a:accent5>
        <a:srgbClr val="E66A77"/>
      </a:accent5>
      <a:accent6>
        <a:srgbClr val="8A3B8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UIO_1.potx" id="{EA89BD56-01FD-48D9-BDD3-1E84E0E193CE}" vid="{1D06FC09-0143-4B29-8E70-0BE773F385D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00ECFFB238F34AA90CF09CF0BEA5B1" ma:contentTypeVersion="0" ma:contentTypeDescription="Opprett et nytt dokument." ma:contentTypeScope="" ma:versionID="f0a818ddd392652b52cc53ac8181a3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0f29268e6c6ee589916d85f7c56b5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B43F4D-509D-42F7-AA30-CE2A0B6A5F36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35D93B-F974-4174-92C6-CB5D6B45A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06DCB5-E11A-4129-9C66-D228F3254B03}">
  <ds:schemaRefs>
    <ds:schemaRef ds:uri="75c2ae53-6359-4aff-b918-757ab4059a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0</TotalTime>
  <Words>1475</Words>
  <Application>Microsoft Office PowerPoint</Application>
  <PresentationFormat>Egendefinert</PresentationFormat>
  <Paragraphs>244</Paragraphs>
  <Slides>26</Slides>
  <Notes>11</Notes>
  <HiddenSlides>1</HiddenSlides>
  <MMClips>0</MMClips>
  <ScaleCrop>false</ScaleCrop>
  <HeadingPairs>
    <vt:vector size="6" baseType="variant">
      <vt:variant>
        <vt:lpstr>Brukte skrifter</vt:lpstr>
      </vt:variant>
      <vt:variant>
        <vt:i4>8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26</vt:i4>
      </vt:variant>
    </vt:vector>
  </HeadingPairs>
  <TitlesOfParts>
    <vt:vector size="35" baseType="lpstr">
      <vt:lpstr>Arial</vt:lpstr>
      <vt:lpstr>Arial </vt:lpstr>
      <vt:lpstr>Calibri</vt:lpstr>
      <vt:lpstr>Cambria Math</vt:lpstr>
      <vt:lpstr>Menlo-Regular</vt:lpstr>
      <vt:lpstr>MyriadPro-It-Identity-H</vt:lpstr>
      <vt:lpstr>MyriadPro-Regular-Identity-H</vt:lpstr>
      <vt:lpstr>Verdana</vt:lpstr>
      <vt:lpstr>Office-tema</vt:lpstr>
      <vt:lpstr>Norges Realfagsgymnas</vt:lpstr>
      <vt:lpstr>Programmering: Å få datamaskinen til å gjøre det du ønsker </vt:lpstr>
      <vt:lpstr>Programmering i python  </vt:lpstr>
      <vt:lpstr>Agenda i dag</vt:lpstr>
      <vt:lpstr>Tilgang til presentasjon og oppgaver</vt:lpstr>
      <vt:lpstr>Thonny: program for å skrive og kjøre python scripts</vt:lpstr>
      <vt:lpstr>Thonny</vt:lpstr>
      <vt:lpstr>Mitt første program</vt:lpstr>
      <vt:lpstr>Variabler og print()</vt:lpstr>
      <vt:lpstr>Feil</vt:lpstr>
      <vt:lpstr>Matematiske operatorer</vt:lpstr>
      <vt:lpstr>Hva skriver ut dette programmet?</vt:lpstr>
      <vt:lpstr>Matematiske operator (1)</vt:lpstr>
      <vt:lpstr>Datatyper</vt:lpstr>
      <vt:lpstr>Hente inn data fra konsollen</vt:lpstr>
      <vt:lpstr>Oppgaver</vt:lpstr>
      <vt:lpstr>If-tester  vi tar beslutninger</vt:lpstr>
      <vt:lpstr>If-Tester   Logiske operatorer</vt:lpstr>
      <vt:lpstr>If-tester – Eksempel og oppgaver</vt:lpstr>
      <vt:lpstr>Løkker – repeterende kode</vt:lpstr>
      <vt:lpstr>while løkke</vt:lpstr>
      <vt:lpstr>while - løkke</vt:lpstr>
      <vt:lpstr>for løkke</vt:lpstr>
      <vt:lpstr>for løkke</vt:lpstr>
      <vt:lpstr>for-løkke</vt:lpstr>
      <vt:lpstr>For -løkke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Variabler og verdier</dc:title>
  <dc:creator>Henrik Hillestad Løvold</dc:creator>
  <cp:lastModifiedBy>Miriam Castillo Amo</cp:lastModifiedBy>
  <cp:revision>1</cp:revision>
  <dcterms:created xsi:type="dcterms:W3CDTF">2018-10-15T08:42:06Z</dcterms:created>
  <dcterms:modified xsi:type="dcterms:W3CDTF">2023-01-17T23:08:09Z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0x0101003900ECFFB238F34AA90CF09CF0BEA5B1</vt:lpwstr>
  </property>
</Properties>
</file>