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7" r:id="rId6"/>
    <p:sldId id="259" r:id="rId7"/>
    <p:sldId id="268" r:id="rId8"/>
    <p:sldId id="267" r:id="rId9"/>
    <p:sldId id="260" r:id="rId10"/>
    <p:sldId id="261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0" autoAdjust="0"/>
    <p:restoredTop sz="94660"/>
  </p:normalViewPr>
  <p:slideViewPr>
    <p:cSldViewPr snapToGrid="0">
      <p:cViewPr varScale="1">
        <p:scale>
          <a:sx n="72" d="100"/>
          <a:sy n="72" d="100"/>
        </p:scale>
        <p:origin x="2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riam Castillo Amo" userId="d98b51cd-d333-48d2-b4b5-52aab2c67feb" providerId="ADAL" clId="{B02115E5-61E9-4A00-9834-F3563E08DA28}"/>
    <pc:docChg chg="custSel modSld">
      <pc:chgData name="Miriam Castillo Amo" userId="d98b51cd-d333-48d2-b4b5-52aab2c67feb" providerId="ADAL" clId="{B02115E5-61E9-4A00-9834-F3563E08DA28}" dt="2022-08-16T11:13:10.509" v="194" actId="20577"/>
      <pc:docMkLst>
        <pc:docMk/>
      </pc:docMkLst>
      <pc:sldChg chg="modSp mod">
        <pc:chgData name="Miriam Castillo Amo" userId="d98b51cd-d333-48d2-b4b5-52aab2c67feb" providerId="ADAL" clId="{B02115E5-61E9-4A00-9834-F3563E08DA28}" dt="2022-08-16T11:13:10.509" v="194" actId="20577"/>
        <pc:sldMkLst>
          <pc:docMk/>
          <pc:sldMk cId="3748199092" sldId="267"/>
        </pc:sldMkLst>
        <pc:spChg chg="mod">
          <ac:chgData name="Miriam Castillo Amo" userId="d98b51cd-d333-48d2-b4b5-52aab2c67feb" providerId="ADAL" clId="{B02115E5-61E9-4A00-9834-F3563E08DA28}" dt="2022-08-16T11:13:10.509" v="194" actId="20577"/>
          <ac:spMkLst>
            <pc:docMk/>
            <pc:sldMk cId="3748199092" sldId="267"/>
            <ac:spMk id="3" creationId="{4D764B37-6A46-42F1-BB88-E8711616313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5818B-25FB-4C16-8EC6-564FFC0E4B45}" type="datetimeFigureOut">
              <a:rPr lang="nb-NO" smtClean="0"/>
              <a:t>16.08.2022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A6CD6-03E1-4118-BD81-3CF26EA6E0A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91387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5818B-25FB-4C16-8EC6-564FFC0E4B45}" type="datetimeFigureOut">
              <a:rPr lang="nb-NO" smtClean="0"/>
              <a:t>16.08.2022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A6CD6-03E1-4118-BD81-3CF26EA6E0A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26772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5818B-25FB-4C16-8EC6-564FFC0E4B45}" type="datetimeFigureOut">
              <a:rPr lang="nb-NO" smtClean="0"/>
              <a:t>16.08.2022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A6CD6-03E1-4118-BD81-3CF26EA6E0A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60501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5818B-25FB-4C16-8EC6-564FFC0E4B45}" type="datetimeFigureOut">
              <a:rPr lang="nb-NO" smtClean="0"/>
              <a:t>16.08.2022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A6CD6-03E1-4118-BD81-3CF26EA6E0A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61975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5818B-25FB-4C16-8EC6-564FFC0E4B45}" type="datetimeFigureOut">
              <a:rPr lang="nb-NO" smtClean="0"/>
              <a:t>16.08.2022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A6CD6-03E1-4118-BD81-3CF26EA6E0A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83244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5818B-25FB-4C16-8EC6-564FFC0E4B45}" type="datetimeFigureOut">
              <a:rPr lang="nb-NO" smtClean="0"/>
              <a:t>16.08.2022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A6CD6-03E1-4118-BD81-3CF26EA6E0A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01555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5818B-25FB-4C16-8EC6-564FFC0E4B45}" type="datetimeFigureOut">
              <a:rPr lang="nb-NO" smtClean="0"/>
              <a:t>16.08.2022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A6CD6-03E1-4118-BD81-3CF26EA6E0A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5059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5818B-25FB-4C16-8EC6-564FFC0E4B45}" type="datetimeFigureOut">
              <a:rPr lang="nb-NO" smtClean="0"/>
              <a:t>16.08.2022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A6CD6-03E1-4118-BD81-3CF26EA6E0A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94923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5818B-25FB-4C16-8EC6-564FFC0E4B45}" type="datetimeFigureOut">
              <a:rPr lang="nb-NO" smtClean="0"/>
              <a:t>16.08.2022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A6CD6-03E1-4118-BD81-3CF26EA6E0A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54426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5818B-25FB-4C16-8EC6-564FFC0E4B45}" type="datetimeFigureOut">
              <a:rPr lang="nb-NO" smtClean="0"/>
              <a:t>16.08.2022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A6CD6-03E1-4118-BD81-3CF26EA6E0A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2386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5818B-25FB-4C16-8EC6-564FFC0E4B45}" type="datetimeFigureOut">
              <a:rPr lang="nb-NO" smtClean="0"/>
              <a:t>16.08.2022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A6CD6-03E1-4118-BD81-3CF26EA6E0A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85707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5818B-25FB-4C16-8EC6-564FFC0E4B45}" type="datetimeFigureOut">
              <a:rPr lang="nb-NO" smtClean="0"/>
              <a:t>16.08.2022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A6CD6-03E1-4118-BD81-3CF26EA6E0A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99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46013E8-64FB-4191-94EF-1900EA0433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For-løkker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1C72F9E3-04A6-4121-A577-A85E2EE74A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16265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12C97EC-CE70-459D-AFA0-19B65977B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>
                <a:solidFill>
                  <a:srgbClr val="FF0000"/>
                </a:solidFill>
              </a:rPr>
              <a:t>For-løkke  =&gt; Gjentakode!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A16A606-2DF6-44B9-B2AC-73510970B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  <a:p>
            <a:pPr marL="0" indent="0">
              <a:buNone/>
            </a:pPr>
            <a:endParaRPr lang="nb-NO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2369D64C-069B-4AF0-A8D2-4F7C97CF2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58" y="2490537"/>
            <a:ext cx="5090142" cy="938463"/>
          </a:xfrm>
          <a:prstGeom prst="rect">
            <a:avLst/>
          </a:prstGeom>
        </p:spPr>
      </p:pic>
      <p:cxnSp>
        <p:nvCxnSpPr>
          <p:cNvPr id="7" name="Rett pilkobling 6">
            <a:extLst>
              <a:ext uri="{FF2B5EF4-FFF2-40B4-BE49-F238E27FC236}">
                <a16:creationId xmlns:a16="http://schemas.microsoft.com/office/drawing/2014/main" id="{1A9FF11E-FBC6-411D-8A89-76AD77F50399}"/>
              </a:ext>
            </a:extLst>
          </p:cNvPr>
          <p:cNvCxnSpPr/>
          <p:nvPr/>
        </p:nvCxnSpPr>
        <p:spPr>
          <a:xfrm flipH="1" flipV="1">
            <a:off x="1961147" y="3429000"/>
            <a:ext cx="252664" cy="1022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Sylinder 7">
            <a:extLst>
              <a:ext uri="{FF2B5EF4-FFF2-40B4-BE49-F238E27FC236}">
                <a16:creationId xmlns:a16="http://schemas.microsoft.com/office/drawing/2014/main" id="{A172D704-24B8-4AD2-98DA-A4226C3F0B37}"/>
              </a:ext>
            </a:extLst>
          </p:cNvPr>
          <p:cNvSpPr txBox="1"/>
          <p:nvPr/>
        </p:nvSpPr>
        <p:spPr>
          <a:xfrm>
            <a:off x="2322095" y="4656221"/>
            <a:ext cx="1388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Husk innrykk</a:t>
            </a:r>
          </a:p>
          <a:p>
            <a:endParaRPr lang="nb-NO" dirty="0"/>
          </a:p>
        </p:txBody>
      </p:sp>
      <p:cxnSp>
        <p:nvCxnSpPr>
          <p:cNvPr id="10" name="Rett pilkobling 9">
            <a:extLst>
              <a:ext uri="{FF2B5EF4-FFF2-40B4-BE49-F238E27FC236}">
                <a16:creationId xmlns:a16="http://schemas.microsoft.com/office/drawing/2014/main" id="{1D668A87-0A14-420A-80B4-036422F1D654}"/>
              </a:ext>
            </a:extLst>
          </p:cNvPr>
          <p:cNvCxnSpPr>
            <a:cxnSpLocks/>
          </p:cNvCxnSpPr>
          <p:nvPr/>
        </p:nvCxnSpPr>
        <p:spPr>
          <a:xfrm>
            <a:off x="4343400" y="1997242"/>
            <a:ext cx="577516" cy="472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C24B60E2-6908-4277-9E8F-397B31C9C4E8}"/>
              </a:ext>
            </a:extLst>
          </p:cNvPr>
          <p:cNvSpPr txBox="1"/>
          <p:nvPr/>
        </p:nvSpPr>
        <p:spPr>
          <a:xfrm>
            <a:off x="3380874" y="1690688"/>
            <a:ext cx="1212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Husk kolon</a:t>
            </a:r>
          </a:p>
        </p:txBody>
      </p:sp>
      <p:pic>
        <p:nvPicPr>
          <p:cNvPr id="13" name="Bilde 12">
            <a:extLst>
              <a:ext uri="{FF2B5EF4-FFF2-40B4-BE49-F238E27FC236}">
                <a16:creationId xmlns:a16="http://schemas.microsoft.com/office/drawing/2014/main" id="{7BF2CF3A-DAA7-4655-B126-64713F944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988" y="1480213"/>
            <a:ext cx="4375785" cy="459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883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59F1F34-258A-4D41-9772-516C009CD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>
                <a:solidFill>
                  <a:srgbClr val="FF0000"/>
                </a:solidFill>
              </a:rPr>
              <a:t>Du kan styre start- og stopp verdiene av variabel i løkka</a:t>
            </a:r>
          </a:p>
        </p:txBody>
      </p:sp>
      <p:pic>
        <p:nvPicPr>
          <p:cNvPr id="4" name="Plassholder for innhold 3">
            <a:extLst>
              <a:ext uri="{FF2B5EF4-FFF2-40B4-BE49-F238E27FC236}">
                <a16:creationId xmlns:a16="http://schemas.microsoft.com/office/drawing/2014/main" id="{90A1A596-BE89-4254-B0C3-BAEC3079A9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954" y="2213811"/>
            <a:ext cx="7904151" cy="1112670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06860737-34E2-4795-80DC-570ECF4B1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54" y="3381852"/>
            <a:ext cx="4440278" cy="3111023"/>
          </a:xfrm>
          <a:prstGeom prst="rect">
            <a:avLst/>
          </a:prstGeom>
        </p:spPr>
      </p:pic>
      <p:sp>
        <p:nvSpPr>
          <p:cNvPr id="3" name="TekstSylinder 2">
            <a:extLst>
              <a:ext uri="{FF2B5EF4-FFF2-40B4-BE49-F238E27FC236}">
                <a16:creationId xmlns:a16="http://schemas.microsoft.com/office/drawing/2014/main" id="{0E525937-774C-4705-855E-FC6899F4E061}"/>
              </a:ext>
            </a:extLst>
          </p:cNvPr>
          <p:cNvSpPr txBox="1"/>
          <p:nvPr/>
        </p:nvSpPr>
        <p:spPr>
          <a:xfrm>
            <a:off x="6761747" y="4644189"/>
            <a:ext cx="4603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Endre program så den skrive alle tall i 5-gangen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2FD1D16D-8DAC-4BC8-A1FF-54223DAE3F74}"/>
              </a:ext>
            </a:extLst>
          </p:cNvPr>
          <p:cNvSpPr txBox="1"/>
          <p:nvPr/>
        </p:nvSpPr>
        <p:spPr>
          <a:xfrm>
            <a:off x="838200" y="1837678"/>
            <a:ext cx="1934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Variabel i for-løkka</a:t>
            </a:r>
          </a:p>
        </p:txBody>
      </p:sp>
      <p:cxnSp>
        <p:nvCxnSpPr>
          <p:cNvPr id="8" name="Rett pilkobling 7">
            <a:extLst>
              <a:ext uri="{FF2B5EF4-FFF2-40B4-BE49-F238E27FC236}">
                <a16:creationId xmlns:a16="http://schemas.microsoft.com/office/drawing/2014/main" id="{BEFDD225-3004-4A47-908C-270718EE22BC}"/>
              </a:ext>
            </a:extLst>
          </p:cNvPr>
          <p:cNvCxnSpPr>
            <a:stCxn id="6" idx="2"/>
          </p:cNvCxnSpPr>
          <p:nvPr/>
        </p:nvCxnSpPr>
        <p:spPr>
          <a:xfrm>
            <a:off x="1805356" y="2207010"/>
            <a:ext cx="272019" cy="101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636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C7D25C6-8DAB-4678-B318-1270C4ACB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>
                <a:solidFill>
                  <a:srgbClr val="FF0000"/>
                </a:solidFill>
              </a:rPr>
              <a:t>Variabel i for-løkken kan brukes i kode inn i løkke!!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484CDB5-0BBB-451B-8C8B-3BF4ACB7B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En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49980751-4E20-4A53-97EE-16103CA3B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70" y="1690688"/>
            <a:ext cx="8744238" cy="1738312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152ACD85-64FE-4E35-9BEA-84C07BC4D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624" y="3743780"/>
            <a:ext cx="4401618" cy="3067795"/>
          </a:xfrm>
          <a:prstGeom prst="rect">
            <a:avLst/>
          </a:prstGeom>
        </p:spPr>
      </p:pic>
      <p:sp>
        <p:nvSpPr>
          <p:cNvPr id="6" name="TekstSylinder 5">
            <a:extLst>
              <a:ext uri="{FF2B5EF4-FFF2-40B4-BE49-F238E27FC236}">
                <a16:creationId xmlns:a16="http://schemas.microsoft.com/office/drawing/2014/main" id="{1ED42B72-6BE1-485E-9713-A5AB85FA7E23}"/>
              </a:ext>
            </a:extLst>
          </p:cNvPr>
          <p:cNvSpPr txBox="1"/>
          <p:nvPr/>
        </p:nvSpPr>
        <p:spPr>
          <a:xfrm>
            <a:off x="7206916" y="4379495"/>
            <a:ext cx="4490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Hva gjør koden?</a:t>
            </a:r>
          </a:p>
          <a:p>
            <a:r>
              <a:rPr lang="nb-NO" dirty="0"/>
              <a:t>Kjør koden og sjekk om din hypotese var riktig</a:t>
            </a:r>
          </a:p>
        </p:txBody>
      </p:sp>
    </p:spTree>
    <p:extLst>
      <p:ext uri="{BB962C8B-B14F-4D97-AF65-F5344CB8AC3E}">
        <p14:creationId xmlns:p14="http://schemas.microsoft.com/office/powerpoint/2010/main" val="164254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E252F01-A135-44F1-9354-B21B3938C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>
                <a:solidFill>
                  <a:srgbClr val="FF0000"/>
                </a:solidFill>
              </a:rPr>
              <a:t>Oppgave  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D764B37-6A46-42F1-BB88-E87116163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Regne og skrive ut areal til en rektangel når lengde og bredde er n og n+1, når n = 1,2,3,4,5,6</a:t>
            </a:r>
          </a:p>
          <a:p>
            <a:endParaRPr lang="nb-NO" dirty="0"/>
          </a:p>
          <a:p>
            <a:r>
              <a:rPr lang="nb-NO" dirty="0"/>
              <a:t>Areal til </a:t>
            </a:r>
            <a:r>
              <a:rPr lang="nb-NO"/>
              <a:t>rektangel med side n = 1 er 2</a:t>
            </a: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sz="1500" dirty="0"/>
              <a:t>					Bruk kode fra forrige slide som  startpunkt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ED074178-678D-4A87-B007-3B6FD3B05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839" y="5591913"/>
            <a:ext cx="5885961" cy="11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199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A2217FD-07BC-497D-8B03-AE2B81D18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>
                <a:solidFill>
                  <a:srgbClr val="FF0000"/>
                </a:solidFill>
              </a:rPr>
              <a:t>Du kan styre </a:t>
            </a:r>
            <a:r>
              <a:rPr lang="nb-NO" b="1" dirty="0">
                <a:solidFill>
                  <a:srgbClr val="FF0000"/>
                </a:solidFill>
              </a:rPr>
              <a:t>hvor mye for-variabel øker </a:t>
            </a:r>
            <a:r>
              <a:rPr lang="nb-NO" dirty="0">
                <a:solidFill>
                  <a:srgbClr val="FF0000"/>
                </a:solidFill>
              </a:rPr>
              <a:t>for hvert runde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9F987D8B-B1D6-4DA9-AD03-0B6EF86B7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57121"/>
            <a:ext cx="6053310" cy="1134995"/>
          </a:xfrm>
          <a:prstGeom prst="rect">
            <a:avLst/>
          </a:prstGeom>
        </p:spPr>
      </p:pic>
      <p:pic>
        <p:nvPicPr>
          <p:cNvPr id="6" name="Bilde 5">
            <a:extLst>
              <a:ext uri="{FF2B5EF4-FFF2-40B4-BE49-F238E27FC236}">
                <a16:creationId xmlns:a16="http://schemas.microsoft.com/office/drawing/2014/main" id="{D745933F-F4E7-4C9B-BAEC-F9D0709BF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54106"/>
            <a:ext cx="2411666" cy="269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929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3DF7436-7CBE-43EF-BF58-9DDCA6ABB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>
                <a:solidFill>
                  <a:srgbClr val="FF0000"/>
                </a:solidFill>
              </a:rPr>
              <a:t>Vi kan </a:t>
            </a:r>
            <a:r>
              <a:rPr lang="nb-NO" dirty="0"/>
              <a:t>bruke andre variabler inn i en for-løkke</a:t>
            </a:r>
            <a:endParaRPr lang="nb-NO" dirty="0">
              <a:solidFill>
                <a:srgbClr val="FF0000"/>
              </a:solidFill>
            </a:endParaRPr>
          </a:p>
        </p:txBody>
      </p:sp>
      <p:pic>
        <p:nvPicPr>
          <p:cNvPr id="4" name="Plassholder for innhold 3">
            <a:extLst>
              <a:ext uri="{FF2B5EF4-FFF2-40B4-BE49-F238E27FC236}">
                <a16:creationId xmlns:a16="http://schemas.microsoft.com/office/drawing/2014/main" id="{D0083B88-937B-4800-AB7A-60576DD37A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7941899" cy="1894723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43D80D24-A2A4-4D9D-940B-00C799AB3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815" y="3967210"/>
            <a:ext cx="6958959" cy="189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84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ABB59B7-5FC6-4F86-AE20-BEE60E641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>
                <a:solidFill>
                  <a:srgbClr val="FF0000"/>
                </a:solidFill>
              </a:rPr>
              <a:t>Det er mulig å </a:t>
            </a:r>
            <a:r>
              <a:rPr lang="nb-NO" dirty="0"/>
              <a:t>avbryte en for-løkke</a:t>
            </a:r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7D651B8A-B54E-4854-82C8-5ECF71029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3823" y="2021305"/>
            <a:ext cx="2880546" cy="4507665"/>
          </a:xfrm>
          <a:prstGeom prst="rect">
            <a:avLst/>
          </a:prstGeom>
        </p:spPr>
      </p:pic>
      <p:pic>
        <p:nvPicPr>
          <p:cNvPr id="8" name="Bilde 7">
            <a:extLst>
              <a:ext uri="{FF2B5EF4-FFF2-40B4-BE49-F238E27FC236}">
                <a16:creationId xmlns:a16="http://schemas.microsoft.com/office/drawing/2014/main" id="{DFA40784-0C4B-49A4-A43B-C55CFCA2C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01" y="1690688"/>
            <a:ext cx="7108114" cy="2700838"/>
          </a:xfrm>
          <a:prstGeom prst="rect">
            <a:avLst/>
          </a:prstGeom>
        </p:spPr>
      </p:pic>
      <p:sp>
        <p:nvSpPr>
          <p:cNvPr id="10" name="TekstSylinder 9">
            <a:extLst>
              <a:ext uri="{FF2B5EF4-FFF2-40B4-BE49-F238E27FC236}">
                <a16:creationId xmlns:a16="http://schemas.microsoft.com/office/drawing/2014/main" id="{873154B1-56D7-412E-A278-1656A9D1585A}"/>
              </a:ext>
            </a:extLst>
          </p:cNvPr>
          <p:cNvSpPr txBox="1"/>
          <p:nvPr/>
        </p:nvSpPr>
        <p:spPr>
          <a:xfrm>
            <a:off x="838200" y="5185611"/>
            <a:ext cx="58619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nb-NO" dirty="0"/>
              <a:t>Taste kode og sjekk hva som skrives ut</a:t>
            </a:r>
          </a:p>
          <a:p>
            <a:pPr marL="342900" indent="-342900">
              <a:buAutoNum type="arabicPeriod"/>
            </a:pPr>
            <a:r>
              <a:rPr lang="nb-NO" dirty="0"/>
              <a:t>Utvide kode med å skrive denne kodelinje uten for løkke:</a:t>
            </a:r>
          </a:p>
          <a:p>
            <a:pPr marL="342900" indent="-342900">
              <a:buAutoNum type="arabicPeriod"/>
            </a:pPr>
            <a:endParaRPr lang="nb-NO" dirty="0"/>
          </a:p>
          <a:p>
            <a:pPr marL="342900" indent="-342900">
              <a:buAutoNum type="arabicPeriod"/>
            </a:pPr>
            <a:endParaRPr lang="nb-NO" dirty="0"/>
          </a:p>
          <a:p>
            <a:pPr marL="342900" indent="-342900">
              <a:buAutoNum type="arabicPeriod"/>
            </a:pPr>
            <a:r>
              <a:rPr lang="nb-NO" dirty="0"/>
              <a:t>Forklar hva du tror det skjer? </a:t>
            </a:r>
          </a:p>
        </p:txBody>
      </p:sp>
      <p:pic>
        <p:nvPicPr>
          <p:cNvPr id="11" name="Bilde 10">
            <a:extLst>
              <a:ext uri="{FF2B5EF4-FFF2-40B4-BE49-F238E27FC236}">
                <a16:creationId xmlns:a16="http://schemas.microsoft.com/office/drawing/2014/main" id="{B6052582-795C-419F-83B6-8889CAE68C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6981" y="5785775"/>
            <a:ext cx="1276377" cy="45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049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7849626196C5D42B8FE645FBDE8B09C" ma:contentTypeVersion="40" ma:contentTypeDescription="Opprett et nytt dokument." ma:contentTypeScope="" ma:versionID="d4e9402d4aa0597c365949c4e3c63daa">
  <xsd:schema xmlns:xsd="http://www.w3.org/2001/XMLSchema" xmlns:xs="http://www.w3.org/2001/XMLSchema" xmlns:p="http://schemas.microsoft.com/office/2006/metadata/properties" xmlns:ns2="47b14ecc-398f-4bed-bf16-2b82a1d725b6" xmlns:ns3="ae39460e-1b00-4eef-9f0d-542a2b69a146" targetNamespace="http://schemas.microsoft.com/office/2006/metadata/properties" ma:root="true" ma:fieldsID="ccf3c22f3f8a3d254e706d3ee5103464" ns2:_="" ns3:_="">
    <xsd:import namespace="47b14ecc-398f-4bed-bf16-2b82a1d725b6"/>
    <xsd:import namespace="ae39460e-1b00-4eef-9f0d-542a2b69a1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Location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NotebookType" minOccurs="0"/>
                <xsd:element ref="ns2:FolderType" minOccurs="0"/>
                <xsd:element ref="ns2:CultureName" minOccurs="0"/>
                <xsd:element ref="ns2:AppVersion" minOccurs="0"/>
                <xsd:element ref="ns2:TeamsChannelId" minOccurs="0"/>
                <xsd:element ref="ns2:Owner" minOccurs="0"/>
                <xsd:element ref="ns2:Math_Settings" minOccurs="0"/>
                <xsd:element ref="ns2:DefaultSectionNames" minOccurs="0"/>
                <xsd:element ref="ns2:Templates" minOccurs="0"/>
                <xsd:element ref="ns2:Teachers" minOccurs="0"/>
                <xsd:element ref="ns2:Students" minOccurs="0"/>
                <xsd:element ref="ns2:Student_Groups" minOccurs="0"/>
                <xsd:element ref="ns2:Distribution_Groups" minOccurs="0"/>
                <xsd:element ref="ns2:LMS_Mappings" minOccurs="0"/>
                <xsd:element ref="ns2:Invited_Teachers" minOccurs="0"/>
                <xsd:element ref="ns2:Invited_Students" minOccurs="0"/>
                <xsd:element ref="ns2:Self_Registration_Enabled" minOccurs="0"/>
                <xsd:element ref="ns2:Has_Teacher_Only_SectionGroup" minOccurs="0"/>
                <xsd:element ref="ns2:Is_Collaboration_Space_Locked" minOccurs="0"/>
                <xsd:element ref="ns2:IsNotebookLocked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Teams_Channel_Section_Locatio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b14ecc-398f-4bed-bf16-2b82a1d725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1" nillable="true" ma:displayName="MediaServiceLocation" ma:description="" ma:internalName="MediaServiceLocation" ma:readOnly="true">
      <xsd:simpleType>
        <xsd:restriction base="dms:Text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NotebookType" ma:index="16" nillable="true" ma:displayName="Notebook Type" ma:internalName="NotebookType">
      <xsd:simpleType>
        <xsd:restriction base="dms:Text"/>
      </xsd:simpleType>
    </xsd:element>
    <xsd:element name="FolderType" ma:index="17" nillable="true" ma:displayName="Folder Type" ma:internalName="FolderType">
      <xsd:simpleType>
        <xsd:restriction base="dms:Text"/>
      </xsd:simpleType>
    </xsd:element>
    <xsd:element name="CultureName" ma:index="18" nillable="true" ma:displayName="Culture Name" ma:internalName="CultureName">
      <xsd:simpleType>
        <xsd:restriction base="dms:Text"/>
      </xsd:simpleType>
    </xsd:element>
    <xsd:element name="AppVersion" ma:index="19" nillable="true" ma:displayName="App Version" ma:internalName="AppVersion">
      <xsd:simpleType>
        <xsd:restriction base="dms:Text"/>
      </xsd:simpleType>
    </xsd:element>
    <xsd:element name="TeamsChannelId" ma:index="20" nillable="true" ma:displayName="Teams Channel Id" ma:internalName="TeamsChannelId">
      <xsd:simpleType>
        <xsd:restriction base="dms:Text"/>
      </xsd:simpleType>
    </xsd:element>
    <xsd:element name="Owner" ma:index="21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22" nillable="true" ma:displayName="Math Settings" ma:internalName="Math_Settings">
      <xsd:simpleType>
        <xsd:restriction base="dms:Text"/>
      </xsd:simpleType>
    </xsd:element>
    <xsd:element name="DefaultSectionNames" ma:index="23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4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25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6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7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8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9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30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31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32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33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4" nillable="true" ma:displayName="Is Collaboration Space Locked" ma:internalName="Is_Collaboration_Space_Locked">
      <xsd:simpleType>
        <xsd:restriction base="dms:Boolean"/>
      </xsd:simpleType>
    </xsd:element>
    <xsd:element name="IsNotebookLocked" ma:index="35" nillable="true" ma:displayName="Is Notebook Locked" ma:internalName="IsNotebookLocked">
      <xsd:simpleType>
        <xsd:restriction base="dms:Boolean"/>
      </xsd:simpleType>
    </xsd:element>
    <xsd:element name="MediaServiceGenerationTime" ma:index="3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3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Teams_Channel_Section_Location" ma:index="40" nillable="true" ma:displayName="Teams Channel Section Location" ma:internalName="Teams_Channel_Section_Location">
      <xsd:simpleType>
        <xsd:restriction base="dms:Text"/>
      </xsd:simpleType>
    </xsd:element>
    <xsd:element name="MediaLengthInSeconds" ma:index="41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43" nillable="true" ma:taxonomy="true" ma:internalName="lcf76f155ced4ddcb4097134ff3c332f" ma:taxonomyFieldName="MediaServiceImageTags" ma:displayName="Bildemerkelapper" ma:readOnly="false" ma:fieldId="{5cf76f15-5ced-4ddc-b409-7134ff3c332f}" ma:taxonomyMulti="true" ma:sspId="efe7bdb9-5dd5-4af9-8f37-bad310275ba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39460e-1b00-4eef-9f0d-542a2b69a146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Delingsdetaljer" ma:internalName="SharedWithDetails" ma:readOnly="true">
      <xsd:simpleType>
        <xsd:restriction base="dms:Note">
          <xsd:maxLength value="255"/>
        </xsd:restriction>
      </xsd:simpleType>
    </xsd:element>
    <xsd:element name="TaxCatchAll" ma:index="44" nillable="true" ma:displayName="Taxonomy Catch All Column" ma:hidden="true" ma:list="{90be461b-3fe5-4b56-ac03-89473cd03c0c}" ma:internalName="TaxCatchAll" ma:showField="CatchAllData" ma:web="ae39460e-1b00-4eef-9f0d-542a2b69a14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udents xmlns="47b14ecc-398f-4bed-bf16-2b82a1d725b6">
      <UserInfo>
        <DisplayName/>
        <AccountId xsi:nil="true"/>
        <AccountType/>
      </UserInfo>
    </Students>
    <Self_Registration_Enabled xmlns="47b14ecc-398f-4bed-bf16-2b82a1d725b6" xsi:nil="true"/>
    <NotebookType xmlns="47b14ecc-398f-4bed-bf16-2b82a1d725b6" xsi:nil="true"/>
    <CultureName xmlns="47b14ecc-398f-4bed-bf16-2b82a1d725b6" xsi:nil="true"/>
    <Has_Teacher_Only_SectionGroup xmlns="47b14ecc-398f-4bed-bf16-2b82a1d725b6" xsi:nil="true"/>
    <Is_Collaboration_Space_Locked xmlns="47b14ecc-398f-4bed-bf16-2b82a1d725b6" xsi:nil="true"/>
    <Teams_Channel_Section_Location xmlns="47b14ecc-398f-4bed-bf16-2b82a1d725b6" xsi:nil="true"/>
    <AppVersion xmlns="47b14ecc-398f-4bed-bf16-2b82a1d725b6" xsi:nil="true"/>
    <IsNotebookLocked xmlns="47b14ecc-398f-4bed-bf16-2b82a1d725b6" xsi:nil="true"/>
    <Owner xmlns="47b14ecc-398f-4bed-bf16-2b82a1d725b6">
      <UserInfo>
        <DisplayName/>
        <AccountId xsi:nil="true"/>
        <AccountType/>
      </UserInfo>
    </Owner>
    <Teachers xmlns="47b14ecc-398f-4bed-bf16-2b82a1d725b6">
      <UserInfo>
        <DisplayName/>
        <AccountId xsi:nil="true"/>
        <AccountType/>
      </UserInfo>
    </Teachers>
    <Distribution_Groups xmlns="47b14ecc-398f-4bed-bf16-2b82a1d725b6" xsi:nil="true"/>
    <TeamsChannelId xmlns="47b14ecc-398f-4bed-bf16-2b82a1d725b6" xsi:nil="true"/>
    <Math_Settings xmlns="47b14ecc-398f-4bed-bf16-2b82a1d725b6" xsi:nil="true"/>
    <LMS_Mappings xmlns="47b14ecc-398f-4bed-bf16-2b82a1d725b6" xsi:nil="true"/>
    <FolderType xmlns="47b14ecc-398f-4bed-bf16-2b82a1d725b6" xsi:nil="true"/>
    <Student_Groups xmlns="47b14ecc-398f-4bed-bf16-2b82a1d725b6">
      <UserInfo>
        <DisplayName/>
        <AccountId xsi:nil="true"/>
        <AccountType/>
      </UserInfo>
    </Student_Groups>
    <Templates xmlns="47b14ecc-398f-4bed-bf16-2b82a1d725b6" xsi:nil="true"/>
    <DefaultSectionNames xmlns="47b14ecc-398f-4bed-bf16-2b82a1d725b6" xsi:nil="true"/>
    <Invited_Teachers xmlns="47b14ecc-398f-4bed-bf16-2b82a1d725b6" xsi:nil="true"/>
    <Invited_Students xmlns="47b14ecc-398f-4bed-bf16-2b82a1d725b6" xsi:nil="true"/>
    <lcf76f155ced4ddcb4097134ff3c332f xmlns="47b14ecc-398f-4bed-bf16-2b82a1d725b6">
      <Terms xmlns="http://schemas.microsoft.com/office/infopath/2007/PartnerControls"/>
    </lcf76f155ced4ddcb4097134ff3c332f>
    <TaxCatchAll xmlns="ae39460e-1b00-4eef-9f0d-542a2b69a146" xsi:nil="true"/>
  </documentManagement>
</p:properties>
</file>

<file path=customXml/itemProps1.xml><?xml version="1.0" encoding="utf-8"?>
<ds:datastoreItem xmlns:ds="http://schemas.openxmlformats.org/officeDocument/2006/customXml" ds:itemID="{21E0033A-AD94-488F-858D-8F3096576D5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40564D8-230F-4D5B-8C95-F8A151634F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b14ecc-398f-4bed-bf16-2b82a1d725b6"/>
    <ds:schemaRef ds:uri="ae39460e-1b00-4eef-9f0d-542a2b69a14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BC33E71-EB19-4062-B2C6-22BDAD9B4558}">
  <ds:schemaRefs>
    <ds:schemaRef ds:uri="http://schemas.microsoft.com/office/2006/metadata/properties"/>
    <ds:schemaRef ds:uri="http://schemas.microsoft.com/office/infopath/2007/PartnerControls"/>
    <ds:schemaRef ds:uri="47b14ecc-398f-4bed-bf16-2b82a1d725b6"/>
    <ds:schemaRef ds:uri="ae39460e-1b00-4eef-9f0d-542a2b69a14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2004</TotalTime>
  <Words>155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For-løkker</vt:lpstr>
      <vt:lpstr>For-løkke  =&gt; Gjentakode!</vt:lpstr>
      <vt:lpstr>Du kan styre start- og stopp verdiene av variabel i løkka</vt:lpstr>
      <vt:lpstr>Variabel i for-løkken kan brukes i kode inn i løkke!!</vt:lpstr>
      <vt:lpstr>Oppgave   </vt:lpstr>
      <vt:lpstr>Du kan styre hvor mye for-variabel øker for hvert runde</vt:lpstr>
      <vt:lpstr>Vi kan bruke andre variabler inn i en for-løkke</vt:lpstr>
      <vt:lpstr>Det er mulig å avbryte en for-løkke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Før-løkle</dc:title>
  <dc:creator>Miriam Castillo Amo</dc:creator>
  <cp:lastModifiedBy>Miriam Castillo Amo</cp:lastModifiedBy>
  <cp:revision>21</cp:revision>
  <dcterms:created xsi:type="dcterms:W3CDTF">2020-10-14T08:06:13Z</dcterms:created>
  <dcterms:modified xsi:type="dcterms:W3CDTF">2022-08-16T11:13:22Z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0x01010067849626196C5D42B8FE645FBDE8B09C</vt:lpwstr>
  </property>
</Properties>
</file>