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61B-277A-48E4-9A56-02F39D86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B747-862C-4346-A183-67F415A7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E6E2-7ACC-4C5C-B029-D663CC56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A340-7270-497C-87AA-99D365C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A9D8-927A-441F-AA0A-D31FABA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AE10-4942-4214-A3A8-64F6C32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6B6FD-43F5-4C7E-879C-E54932D4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84C8-729C-4336-9233-F93F0ADC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722F-D0D8-480A-B50B-B06F695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29CA-6E3C-4FDF-8A5A-2504D8FE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26D21-08A8-40D1-BE3A-C23DD8ED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EBFE3-BBF8-4774-8FFC-B896418F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CD4A-B865-4511-998B-18B114A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9E6E-3D2E-4D17-A21C-ACAC8211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BE0F-CBA5-4954-AC56-BC2D0DA8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7A15-A9A2-452F-9945-D91D60FE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0B28-E0C4-4E83-8006-9F7F7718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75EE-D2F7-47E1-9933-0BF0BE74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FB72-AEBF-4C01-AACE-557B396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CEE4-A043-42EE-909F-6B9CD510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5DEF-2C2E-43AF-BBA4-659714A6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F545-9CB2-42F1-B289-8B23AA5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706B-CF6A-41A4-9BB8-5CAF4544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C7D6-20EE-49DA-91AC-DC3E0617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3EFD-4DAE-4889-91F1-48AA39E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6CF5-EA99-4576-B335-6B91095F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E995-804E-44E3-984F-967DCBEE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C72F-2983-45A0-BFE2-8259CDFBB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63172-D2A7-4B70-BF8C-EC377916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014D0-DF45-45A7-A8B4-B66924ED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ADA2C-6EB0-4C6A-B1B8-F92279E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4AC-19CB-4C1D-9B1F-65B9E381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54D2-3EE1-47D1-8C4B-5DB57DF9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894F0-E9A7-4796-9493-B9A5ABD3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99061-4B81-4251-9A20-572590A63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2E319-1E3D-4D58-B7F6-19896EA65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87C84-2489-44ED-A662-0A8F3C3C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05FF1-AA9E-4717-9F6F-E56A970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83152-A499-48BB-999B-77DE2317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116C-38D3-4900-846F-E283B2D6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58FBA-D33D-41DC-9AB8-4E1FA0B3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E3C0-FEE0-4E2A-8A14-A6715F18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3D6FE-391B-45F0-8C4C-70DC4C2D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C42E8-E0A9-4C76-87BC-780D5D63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B0B3D-4AC9-4D98-BF71-2E985EA0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A33C-37BD-45FC-8435-F0CEC98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6C9E-8B94-4647-BDE8-5D80DFA0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2851-4195-489F-986B-272AD8D9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B795-AC70-4069-BF2E-AEA2E32D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77962-8D80-4195-993D-A794605F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9B215-7D3B-41FC-84BE-52450211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1ED0-B26D-4DEA-AD1B-1ECD3A4A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CCB-9408-48BC-8E4F-76E977D4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FF9FD-4084-4843-ABD1-09B4A13D0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DDC13-384D-4305-80F1-470A1036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923DD-F8A5-48D6-B5ED-2EE1F42D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EC11-0079-4FD4-AC6C-1F7709D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7860C-6CC9-4328-8185-BD4F219D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DD3D3-DDF4-4710-8559-E4BD154D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8CB7-9697-4842-9E87-F64F86B1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D1C7-2A97-444E-B714-037FA8CD7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E76-6CB5-4262-BC4D-A088BE6EB0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530C-4FE6-4F43-9139-C5FDC946E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0651-FC62-49E1-91A3-2FE46F9E0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9EC9-578A-40A9-A5A8-180EFA8E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78D1-E76D-4058-A4FC-69747928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BELLA BEAT CO</a:t>
            </a:r>
            <a:r>
              <a:rPr lang="en-US" dirty="0"/>
              <a:t>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B8C7CE-8801-440E-B548-3AA533115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01DD-7FD7-4757-9ECA-ECA74ACB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7276"/>
            <a:ext cx="3932237" cy="2088292"/>
          </a:xfrm>
        </p:spPr>
        <p:txBody>
          <a:bodyPr>
            <a:normAutofit/>
          </a:bodyPr>
          <a:lstStyle/>
          <a:p>
            <a:r>
              <a:rPr lang="en-US" sz="2400" i="1" dirty="0"/>
              <a:t>A very big wellness company tries to improve its customer satisfaction through its data .</a:t>
            </a:r>
          </a:p>
          <a:p>
            <a:r>
              <a:rPr lang="en-US" sz="2400" i="1" dirty="0"/>
              <a:t>We’re here to find out how we will do so  !</a:t>
            </a:r>
          </a:p>
        </p:txBody>
      </p:sp>
    </p:spTree>
    <p:extLst>
      <p:ext uri="{BB962C8B-B14F-4D97-AF65-F5344CB8AC3E}">
        <p14:creationId xmlns:p14="http://schemas.microsoft.com/office/powerpoint/2010/main" val="30633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3843-90DC-4BC9-9EBC-795D1FAE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925"/>
            <a:ext cx="9144000" cy="1013254"/>
          </a:xfrm>
        </p:spPr>
        <p:txBody>
          <a:bodyPr>
            <a:normAutofit/>
          </a:bodyPr>
          <a:lstStyle/>
          <a:p>
            <a:r>
              <a:rPr lang="en-US" sz="3200" b="1" i="1" dirty="0"/>
              <a:t>Recommendations and Updates on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263D6-A7A6-4F18-8926-438EF315F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8670"/>
            <a:ext cx="9144000" cy="49674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="1" dirty="0"/>
              <a:t>- Update the calorie tracking feature to include a more accurate calculation of calories burned during different activities</a:t>
            </a:r>
            <a:r>
              <a:rPr lang="en-US" dirty="0"/>
              <a:t>. This could be done by using data from the user's wearable device or by asking the user to manually enter their activity level.</a:t>
            </a:r>
          </a:p>
          <a:p>
            <a:r>
              <a:rPr lang="en-US" dirty="0"/>
              <a:t>2-</a:t>
            </a:r>
            <a:r>
              <a:rPr lang="en-US" b="1" dirty="0"/>
              <a:t>Add a feature that tracks the user's sleep patterns and provides personalized recommendations for improving sleep quality</a:t>
            </a:r>
            <a:r>
              <a:rPr lang="en-US" dirty="0"/>
              <a:t>. This could include tips on how to create a relaxing bedtime routine, how to avoid caffeine and alcohol before bed, and how to create a comfortable sleep environment.</a:t>
            </a:r>
          </a:p>
          <a:p>
            <a:r>
              <a:rPr lang="en-US" dirty="0"/>
              <a:t>3-</a:t>
            </a:r>
            <a:r>
              <a:rPr lang="en-US" b="1" dirty="0"/>
              <a:t> Develop a feature that tracks the user's body mass index (BMI) and provides personalized recommendations for weight loss or maintenance</a:t>
            </a:r>
            <a:r>
              <a:rPr lang="en-US" dirty="0"/>
              <a:t>. This could include tips on how to eat a healthy diet, how to increase physical activity, and how to manage stress levels.</a:t>
            </a:r>
          </a:p>
          <a:p>
            <a:r>
              <a:rPr lang="en-US" dirty="0"/>
              <a:t>4- </a:t>
            </a:r>
            <a:r>
              <a:rPr lang="en-US" b="1" dirty="0"/>
              <a:t>Make the user interface more user-friendly</a:t>
            </a:r>
            <a:r>
              <a:rPr lang="en-US" dirty="0"/>
              <a:t>. This will make it easier for users to track their health data and to understand the recommendations that are being made.</a:t>
            </a:r>
          </a:p>
          <a:p>
            <a:r>
              <a:rPr lang="en-US" dirty="0"/>
              <a:t>5- </a:t>
            </a:r>
            <a:r>
              <a:rPr lang="en-US" b="1" dirty="0"/>
              <a:t>Offer more personalized recommendations</a:t>
            </a:r>
            <a:r>
              <a:rPr lang="en-US" dirty="0"/>
              <a:t>. This will help users get the most out of the products and improve their health in a way that is tailored to their individual needs.</a:t>
            </a:r>
          </a:p>
          <a:p>
            <a:r>
              <a:rPr lang="en-US" dirty="0"/>
              <a:t>6- </a:t>
            </a:r>
            <a:r>
              <a:rPr lang="en-US" b="1" dirty="0"/>
              <a:t>Continue to collect data and improve its algorithms</a:t>
            </a:r>
            <a:r>
              <a:rPr lang="en-US" dirty="0"/>
              <a:t>. This will help the company make better recommendations and improve the accuracy of its products.</a:t>
            </a:r>
          </a:p>
        </p:txBody>
      </p:sp>
    </p:spTree>
    <p:extLst>
      <p:ext uri="{BB962C8B-B14F-4D97-AF65-F5344CB8AC3E}">
        <p14:creationId xmlns:p14="http://schemas.microsoft.com/office/powerpoint/2010/main" val="426637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061A-7AAA-46DF-ABBA-CA72597A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4972"/>
          </a:xfrm>
        </p:spPr>
        <p:txBody>
          <a:bodyPr/>
          <a:lstStyle/>
          <a:p>
            <a:r>
              <a:rPr lang="en-US" b="1" dirty="0"/>
              <a:t>THANK YOU FOR YOUR PATIENCE, GOOD LUCK!</a:t>
            </a:r>
          </a:p>
        </p:txBody>
      </p:sp>
    </p:spTree>
    <p:extLst>
      <p:ext uri="{BB962C8B-B14F-4D97-AF65-F5344CB8AC3E}">
        <p14:creationId xmlns:p14="http://schemas.microsoft.com/office/powerpoint/2010/main" val="163733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E2FE0-18C3-4001-A412-3710996C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Gathering data about weight, calories, activity </a:t>
            </a:r>
            <a:r>
              <a:rPr lang="en-US" sz="4400" dirty="0" err="1"/>
              <a:t>minuites</a:t>
            </a:r>
            <a:r>
              <a:rPr lang="en-US" sz="4400" dirty="0"/>
              <a:t> and sleep . Also testing my hypothesis on some relationships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8CF307-80D6-4FF6-B7C2-F13956B6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730"/>
            <a:ext cx="9144000" cy="2137718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Here’s what I concluded:</a:t>
            </a: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PS. Act is aka Activities</a:t>
            </a:r>
          </a:p>
          <a:p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463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F507-D959-4CAE-9C95-3CBAFB6C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2594"/>
          </a:xfrm>
        </p:spPr>
        <p:txBody>
          <a:bodyPr>
            <a:noAutofit/>
          </a:bodyPr>
          <a:lstStyle/>
          <a:p>
            <a:r>
              <a:rPr lang="en-US" sz="3200" b="1" dirty="0"/>
              <a:t>Calories seem to have a strong relation with activity </a:t>
            </a:r>
            <a:r>
              <a:rPr lang="en-US" sz="3200" b="1" dirty="0" err="1"/>
              <a:t>minuites</a:t>
            </a:r>
            <a:r>
              <a:rPr lang="en-US" sz="3200" b="1" dirty="0"/>
              <a:t> spent.</a:t>
            </a:r>
            <a:br>
              <a:rPr lang="en-US" sz="3200" b="1" dirty="0"/>
            </a:br>
            <a:r>
              <a:rPr lang="en-US" sz="3200" b="1" dirty="0"/>
              <a:t>Where high activities burn more calories, while sedentary </a:t>
            </a:r>
            <a:r>
              <a:rPr lang="en-US" sz="3200" b="1" dirty="0" err="1"/>
              <a:t>minuites</a:t>
            </a:r>
            <a:r>
              <a:rPr lang="en-US" sz="3200" b="1" dirty="0"/>
              <a:t> seem to be the complete opposite as shown: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FD641-228A-4936-8201-523F28685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532"/>
            <a:ext cx="9800968" cy="4351338"/>
          </a:xfrm>
        </p:spPr>
      </p:pic>
    </p:spTree>
    <p:extLst>
      <p:ext uri="{BB962C8B-B14F-4D97-AF65-F5344CB8AC3E}">
        <p14:creationId xmlns:p14="http://schemas.microsoft.com/office/powerpoint/2010/main" val="32946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D94-1494-4413-9EB8-B3A13DAB6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Now testing relationships in terms of sleep and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1C31F-7BAF-4BBC-89EB-D59C0CE65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2314"/>
            <a:ext cx="9144000" cy="1575486"/>
          </a:xfrm>
        </p:spPr>
        <p:txBody>
          <a:bodyPr/>
          <a:lstStyle/>
          <a:p>
            <a:r>
              <a:rPr lang="en-US" dirty="0"/>
              <a:t>Kindly Keep up with the upcoming slide.</a:t>
            </a:r>
          </a:p>
        </p:txBody>
      </p:sp>
    </p:spTree>
    <p:extLst>
      <p:ext uri="{BB962C8B-B14F-4D97-AF65-F5344CB8AC3E}">
        <p14:creationId xmlns:p14="http://schemas.microsoft.com/office/powerpoint/2010/main" val="356185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8916-E5FD-427C-A3B0-A03C20EA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690" y="457200"/>
            <a:ext cx="3932237" cy="1223319"/>
          </a:xfrm>
        </p:spPr>
        <p:txBody>
          <a:bodyPr>
            <a:normAutofit/>
          </a:bodyPr>
          <a:lstStyle/>
          <a:p>
            <a:r>
              <a:rPr lang="en-US" b="1" dirty="0"/>
              <a:t>low activities and sleeping rates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D6D9DF-3671-492F-BB53-4FB2EEAA01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723900"/>
            <a:ext cx="5321300" cy="50467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EA72-260B-444F-A83E-1E000219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7691" y="1959017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/>
              <a:t>High sleeping rates is equivalent to less activated bodies, it affects the way your body function</a:t>
            </a:r>
          </a:p>
        </p:txBody>
      </p:sp>
    </p:spTree>
    <p:extLst>
      <p:ext uri="{BB962C8B-B14F-4D97-AF65-F5344CB8AC3E}">
        <p14:creationId xmlns:p14="http://schemas.microsoft.com/office/powerpoint/2010/main" val="30472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B089-2896-4F8E-9317-A67469E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Sleeping rates and high activities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5CDBB9F-3A37-4DBF-82B2-7496D2197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0769"/>
            <a:ext cx="5568777" cy="54863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CE7A-7443-4A6A-9CF8-3643ADB0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While here it seems that there’s no correlation between high activities and sleep , not like sedentary activities.</a:t>
            </a:r>
          </a:p>
        </p:txBody>
      </p:sp>
    </p:spTree>
    <p:extLst>
      <p:ext uri="{BB962C8B-B14F-4D97-AF65-F5344CB8AC3E}">
        <p14:creationId xmlns:p14="http://schemas.microsoft.com/office/powerpoint/2010/main" val="2209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51B1-E997-4A91-AF70-3FB5CDAE3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24923"/>
          </a:xfrm>
        </p:spPr>
        <p:txBody>
          <a:bodyPr>
            <a:normAutofit/>
          </a:bodyPr>
          <a:lstStyle/>
          <a:p>
            <a:r>
              <a:rPr lang="en-US" sz="4800" b="1" dirty="0"/>
              <a:t>And finally the </a:t>
            </a:r>
            <a:r>
              <a:rPr lang="en-US" sz="4800" b="1" dirty="0" err="1"/>
              <a:t>Bmi</a:t>
            </a:r>
            <a:r>
              <a:rPr lang="en-US" sz="4800" b="1" dirty="0"/>
              <a:t> and Calories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B470C-48F2-44C4-BAED-F05B046A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2768"/>
            <a:ext cx="181232" cy="10503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7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623-FC65-42D1-ABC5-D4E8E6A8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Body mass </a:t>
            </a:r>
            <a:r>
              <a:rPr lang="en-US" b="1" dirty="0" err="1"/>
              <a:t>intenisties</a:t>
            </a:r>
            <a:r>
              <a:rPr lang="en-US" b="1" dirty="0"/>
              <a:t> and Sedentary Activities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BBBBB3A-2205-4F9D-AC31-0ACEA9669F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" b="147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C4575-7263-4880-9E19-6FD6CC3F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As it’s obvious as much as you don’t move your body aka less activities , the more you will gain body mass</a:t>
            </a:r>
          </a:p>
        </p:txBody>
      </p:sp>
    </p:spTree>
    <p:extLst>
      <p:ext uri="{BB962C8B-B14F-4D97-AF65-F5344CB8AC3E}">
        <p14:creationId xmlns:p14="http://schemas.microsoft.com/office/powerpoint/2010/main" val="300507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B06-BB74-4037-A2DB-E981C18E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Body mass </a:t>
            </a:r>
            <a:r>
              <a:rPr lang="en-US" b="1" dirty="0" err="1"/>
              <a:t>intenisties</a:t>
            </a:r>
            <a:r>
              <a:rPr lang="en-US" b="1" dirty="0"/>
              <a:t> and High Activities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BD68E87-23D2-43C8-B835-09D10D3F12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22" y="457200"/>
            <a:ext cx="6277231" cy="58200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246A-A223-4EDA-9EEC-E741933C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Now here it’s the opposite the more you do so, the more you will lose body mass and be in better shape</a:t>
            </a:r>
          </a:p>
        </p:txBody>
      </p:sp>
    </p:spTree>
    <p:extLst>
      <p:ext uri="{BB962C8B-B14F-4D97-AF65-F5344CB8AC3E}">
        <p14:creationId xmlns:p14="http://schemas.microsoft.com/office/powerpoint/2010/main" val="142142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BELLA BEAT CO.</vt:lpstr>
      <vt:lpstr>Gathering data about weight, calories, activity minuites and sleep . Also testing my hypothesis on some relationships </vt:lpstr>
      <vt:lpstr>Calories seem to have a strong relation with activity minuites spent. Where high activities burn more calories, while sedentary minuites seem to be the complete opposite as shown:</vt:lpstr>
      <vt:lpstr>Now testing relationships in terms of sleep and activities</vt:lpstr>
      <vt:lpstr>low activities and sleeping rates</vt:lpstr>
      <vt:lpstr>Sleeping rates and high activities</vt:lpstr>
      <vt:lpstr>And finally the Bmi and Calories charts</vt:lpstr>
      <vt:lpstr>Body mass intenisties and Sedentary Activities</vt:lpstr>
      <vt:lpstr>Body mass intenisties and High Activities</vt:lpstr>
      <vt:lpstr>Recommendations and Updates on products</vt:lpstr>
      <vt:lpstr>THANK YOU FOR YOUR PATIENCE, 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</cp:revision>
  <dcterms:created xsi:type="dcterms:W3CDTF">2023-06-21T20:39:05Z</dcterms:created>
  <dcterms:modified xsi:type="dcterms:W3CDTF">2023-06-21T21:38:23Z</dcterms:modified>
</cp:coreProperties>
</file>