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49" d="100"/>
          <a:sy n="49" d="100"/>
        </p:scale>
        <p:origin x="6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7/1/2023</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7/1/2023</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7/1/2023</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7/1/2023</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7/1/2023</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7/1/2023</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7/1/2023</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7/1/2023</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7/1/2023</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7/1/2023</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7/1/2023</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7/1/2023</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104B2465-BB57-46BF-9CD8-46863F54B868}"/>
              </a:ext>
            </a:extLst>
          </p:cNvPr>
          <p:cNvSpPr>
            <a:spLocks noGrp="1"/>
          </p:cNvSpPr>
          <p:nvPr>
            <p:ph type="ctrTitle"/>
          </p:nvPr>
        </p:nvSpPr>
        <p:spPr/>
        <p:txBody>
          <a:bodyPr>
            <a:normAutofit/>
          </a:bodyPr>
          <a:lstStyle/>
          <a:p>
            <a:r>
              <a:rPr lang="en-US" sz="4000" b="1" dirty="0"/>
              <a:t>Trying to figure out why some brands do very well in their smart watches devices and the things that affect their brands.</a:t>
            </a:r>
            <a:endParaRPr sz="4000" b="1" dirty="0"/>
          </a:p>
        </p:txBody>
      </p:sp>
      <p:sp>
        <p:nvSpPr>
          <p:cNvPr id="3" name="slide1">
            <a:extLst>
              <a:ext uri="{FF2B5EF4-FFF2-40B4-BE49-F238E27FC236}">
                <a16:creationId xmlns:a16="http://schemas.microsoft.com/office/drawing/2014/main" id="{01B4B82C-5C2B-400F-A53F-27D22A485E9A}"/>
              </a:ext>
            </a:extLst>
          </p:cNvPr>
          <p:cNvSpPr>
            <a:spLocks noGrp="1"/>
          </p:cNvSpPr>
          <p:nvPr>
            <p:ph type="subTitle" idx="1"/>
          </p:nvPr>
        </p:nvSpPr>
        <p:spPr>
          <a:xfrm>
            <a:off x="1524000" y="3910957"/>
            <a:ext cx="9144000" cy="1655762"/>
          </a:xfrm>
        </p:spPr>
        <p:txBody>
          <a:bodyPr/>
          <a:lstStyle/>
          <a:p>
            <a:r>
              <a:rPr lang="en-US" dirty="0"/>
              <a:t>Let’s see!</a:t>
            </a:r>
            <a:endParaRPr dirty="0"/>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a:extLst>
              <a:ext uri="{FF2B5EF4-FFF2-40B4-BE49-F238E27FC236}">
                <a16:creationId xmlns:a16="http://schemas.microsoft.com/office/drawing/2014/main" id="{81424682-F599-4967-B829-5D630BEADC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3887" y="176985"/>
            <a:ext cx="5920902" cy="5346486"/>
          </a:xfrm>
          <a:prstGeom prst="rect">
            <a:avLst/>
          </a:prstGeom>
        </p:spPr>
      </p:pic>
      <p:sp>
        <p:nvSpPr>
          <p:cNvPr id="7" name="TextBox 6">
            <a:extLst>
              <a:ext uri="{FF2B5EF4-FFF2-40B4-BE49-F238E27FC236}">
                <a16:creationId xmlns:a16="http://schemas.microsoft.com/office/drawing/2014/main" id="{3C8FAA84-4E7F-4AE0-A9E0-6134A30AF1B2}"/>
              </a:ext>
            </a:extLst>
          </p:cNvPr>
          <p:cNvSpPr txBox="1"/>
          <p:nvPr/>
        </p:nvSpPr>
        <p:spPr>
          <a:xfrm>
            <a:off x="518985" y="815546"/>
            <a:ext cx="4226010" cy="3416320"/>
          </a:xfrm>
          <a:prstGeom prst="rect">
            <a:avLst/>
          </a:prstGeom>
          <a:noFill/>
        </p:spPr>
        <p:txBody>
          <a:bodyPr wrap="square" rtlCol="0">
            <a:spAutoFit/>
          </a:bodyPr>
          <a:lstStyle/>
          <a:p>
            <a:r>
              <a:rPr lang="en-US" sz="2400" b="1" dirty="0"/>
              <a:t>On this following picture you may notice that certain device types seems to have the greater ratings.</a:t>
            </a:r>
          </a:p>
          <a:p>
            <a:endParaRPr lang="en-US" sz="2400" b="1" dirty="0"/>
          </a:p>
          <a:p>
            <a:r>
              <a:rPr lang="en-US" sz="2400" dirty="0"/>
              <a:t>So for example AMOLED DISPLAY is conquering more than 40% of the ratings collected in year 2018</a:t>
            </a:r>
          </a:p>
        </p:txBody>
      </p:sp>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a:extLst>
              <a:ext uri="{FF2B5EF4-FFF2-40B4-BE49-F238E27FC236}">
                <a16:creationId xmlns:a16="http://schemas.microsoft.com/office/drawing/2014/main" id="{ECC4CFDC-90C9-4E8F-B417-7606C840CD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2321" y="0"/>
            <a:ext cx="4953000" cy="6153665"/>
          </a:xfrm>
          <a:prstGeom prst="rect">
            <a:avLst/>
          </a:prstGeom>
        </p:spPr>
      </p:pic>
      <p:sp>
        <p:nvSpPr>
          <p:cNvPr id="2" name="TextBox 1">
            <a:extLst>
              <a:ext uri="{FF2B5EF4-FFF2-40B4-BE49-F238E27FC236}">
                <a16:creationId xmlns:a16="http://schemas.microsoft.com/office/drawing/2014/main" id="{06BE163D-EF40-4CDC-AD8D-84CD1FBE5E38}"/>
              </a:ext>
            </a:extLst>
          </p:cNvPr>
          <p:cNvSpPr txBox="1"/>
          <p:nvPr/>
        </p:nvSpPr>
        <p:spPr>
          <a:xfrm>
            <a:off x="333634" y="1000897"/>
            <a:ext cx="5762366" cy="3046988"/>
          </a:xfrm>
          <a:prstGeom prst="rect">
            <a:avLst/>
          </a:prstGeom>
          <a:noFill/>
        </p:spPr>
        <p:txBody>
          <a:bodyPr wrap="square" rtlCol="0">
            <a:spAutoFit/>
          </a:bodyPr>
          <a:lstStyle/>
          <a:p>
            <a:r>
              <a:rPr lang="en-US" sz="2400" b="1" dirty="0"/>
              <a:t>Now here on this </a:t>
            </a:r>
            <a:r>
              <a:rPr lang="en-US" sz="2400" b="1" dirty="0" err="1"/>
              <a:t>vizualisation</a:t>
            </a:r>
            <a:r>
              <a:rPr lang="en-US" sz="2400" b="1" dirty="0"/>
              <a:t> a positive co-relation came up between price values and the rating .</a:t>
            </a:r>
          </a:p>
          <a:p>
            <a:endParaRPr lang="en-US" sz="2400" dirty="0"/>
          </a:p>
          <a:p>
            <a:r>
              <a:rPr lang="en-US" sz="2400" dirty="0"/>
              <a:t>My analytical reason for this is that more expensive products especially in this industry seems to be equivalent to good quality and value.</a:t>
            </a:r>
          </a:p>
        </p:txBody>
      </p:sp>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a:extLst>
              <a:ext uri="{FF2B5EF4-FFF2-40B4-BE49-F238E27FC236}">
                <a16:creationId xmlns:a16="http://schemas.microsoft.com/office/drawing/2014/main" id="{41C6D1D4-3FC1-4389-9CC6-ADC8920A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7546" y="0"/>
            <a:ext cx="6804454" cy="6858000"/>
          </a:xfrm>
          <a:prstGeom prst="rect">
            <a:avLst/>
          </a:prstGeom>
        </p:spPr>
      </p:pic>
      <p:sp>
        <p:nvSpPr>
          <p:cNvPr id="2" name="TextBox 1">
            <a:extLst>
              <a:ext uri="{FF2B5EF4-FFF2-40B4-BE49-F238E27FC236}">
                <a16:creationId xmlns:a16="http://schemas.microsoft.com/office/drawing/2014/main" id="{91CAA7C1-DFD0-4E7D-8F25-84864AAECCA2}"/>
              </a:ext>
            </a:extLst>
          </p:cNvPr>
          <p:cNvSpPr txBox="1"/>
          <p:nvPr/>
        </p:nvSpPr>
        <p:spPr>
          <a:xfrm>
            <a:off x="531339" y="741044"/>
            <a:ext cx="3991233" cy="3970318"/>
          </a:xfrm>
          <a:prstGeom prst="rect">
            <a:avLst/>
          </a:prstGeom>
          <a:noFill/>
        </p:spPr>
        <p:txBody>
          <a:bodyPr wrap="square" rtlCol="0">
            <a:spAutoFit/>
          </a:bodyPr>
          <a:lstStyle/>
          <a:p>
            <a:r>
              <a:rPr lang="en-US" b="1" dirty="0"/>
              <a:t>regarding our last conclusion of high prices = high quality , let me give you this </a:t>
            </a:r>
            <a:r>
              <a:rPr lang="en-US" b="1" dirty="0" err="1"/>
              <a:t>vizualisation</a:t>
            </a:r>
            <a:r>
              <a:rPr lang="en-US" b="1" dirty="0"/>
              <a:t>.</a:t>
            </a:r>
          </a:p>
          <a:p>
            <a:r>
              <a:rPr lang="en-US" dirty="0"/>
              <a:t> Apple which is the most selling company regarding smart watches seems to have been using Aluminum in their products manufacturing.</a:t>
            </a:r>
          </a:p>
          <a:p>
            <a:endParaRPr lang="en-US" dirty="0"/>
          </a:p>
          <a:p>
            <a:r>
              <a:rPr lang="en-US" dirty="0"/>
              <a:t>By doing some extra research on my own , Aluminum in comparison to all of the other materials seems to be the cheapest on the list. You may ask why?</a:t>
            </a:r>
          </a:p>
          <a:p>
            <a:endParaRPr lang="en-US" dirty="0"/>
          </a:p>
          <a:p>
            <a:r>
              <a:rPr lang="en-US" dirty="0"/>
              <a:t>I’ll give you the answer in the final slide</a:t>
            </a:r>
          </a:p>
        </p:txBody>
      </p:sp>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a:extLst>
              <a:ext uri="{FF2B5EF4-FFF2-40B4-BE49-F238E27FC236}">
                <a16:creationId xmlns:a16="http://schemas.microsoft.com/office/drawing/2014/main" id="{335D985A-D12A-4521-AEE1-BCFCC3FA21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3178" y="210065"/>
            <a:ext cx="5708822" cy="4843849"/>
          </a:xfrm>
          <a:prstGeom prst="rect">
            <a:avLst/>
          </a:prstGeom>
        </p:spPr>
      </p:pic>
      <p:sp>
        <p:nvSpPr>
          <p:cNvPr id="3" name="TextBox 2">
            <a:extLst>
              <a:ext uri="{FF2B5EF4-FFF2-40B4-BE49-F238E27FC236}">
                <a16:creationId xmlns:a16="http://schemas.microsoft.com/office/drawing/2014/main" id="{D3C78828-BFAC-4F4B-BFDD-F8B47B7987BC}"/>
              </a:ext>
            </a:extLst>
          </p:cNvPr>
          <p:cNvSpPr txBox="1"/>
          <p:nvPr/>
        </p:nvSpPr>
        <p:spPr>
          <a:xfrm>
            <a:off x="556055" y="778475"/>
            <a:ext cx="4003589" cy="3416320"/>
          </a:xfrm>
          <a:prstGeom prst="rect">
            <a:avLst/>
          </a:prstGeom>
          <a:noFill/>
        </p:spPr>
        <p:txBody>
          <a:bodyPr wrap="square" rtlCol="0">
            <a:spAutoFit/>
          </a:bodyPr>
          <a:lstStyle/>
          <a:p>
            <a:r>
              <a:rPr lang="en-US" b="1" dirty="0"/>
              <a:t>On this image, on opposite to the sales image.</a:t>
            </a:r>
          </a:p>
          <a:p>
            <a:r>
              <a:rPr lang="en-US" dirty="0" err="1"/>
              <a:t>Inspite</a:t>
            </a:r>
            <a:r>
              <a:rPr lang="en-US" dirty="0"/>
              <a:t> of apple making the best sales, Fossil seems to have slightly higher ratings.</a:t>
            </a:r>
          </a:p>
          <a:p>
            <a:r>
              <a:rPr lang="en-US" dirty="0"/>
              <a:t>Well that explains your confusion on the previous slide. As much as Apple made way more sales than Fossils, Fossils have slightly more ratings that’s why I want mention that difference between them is slightly different , Which I will explain in the last slide as well</a:t>
            </a:r>
          </a:p>
        </p:txBody>
      </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6462-2573-42CB-B56E-C9A3B25B430E}"/>
              </a:ext>
            </a:extLst>
          </p:cNvPr>
          <p:cNvSpPr>
            <a:spLocks noGrp="1"/>
          </p:cNvSpPr>
          <p:nvPr>
            <p:ph type="ctrTitle"/>
          </p:nvPr>
        </p:nvSpPr>
        <p:spPr>
          <a:xfrm>
            <a:off x="1524000" y="1122363"/>
            <a:ext cx="9144000" cy="1435486"/>
          </a:xfrm>
        </p:spPr>
        <p:txBody>
          <a:bodyPr>
            <a:normAutofit fontScale="90000"/>
          </a:bodyPr>
          <a:lstStyle/>
          <a:p>
            <a:r>
              <a:rPr lang="en-US" sz="5000" b="1" dirty="0"/>
              <a:t>Here is our observations and on the next slide I will explain these points.</a:t>
            </a:r>
          </a:p>
        </p:txBody>
      </p:sp>
      <p:sp>
        <p:nvSpPr>
          <p:cNvPr id="3" name="Subtitle 2">
            <a:extLst>
              <a:ext uri="{FF2B5EF4-FFF2-40B4-BE49-F238E27FC236}">
                <a16:creationId xmlns:a16="http://schemas.microsoft.com/office/drawing/2014/main" id="{2D10B753-F1BC-418A-A192-C3305AFEE266}"/>
              </a:ext>
            </a:extLst>
          </p:cNvPr>
          <p:cNvSpPr>
            <a:spLocks noGrp="1"/>
          </p:cNvSpPr>
          <p:nvPr>
            <p:ph type="subTitle" idx="1"/>
          </p:nvPr>
        </p:nvSpPr>
        <p:spPr>
          <a:xfrm>
            <a:off x="1524000" y="3824460"/>
            <a:ext cx="9144000" cy="1655762"/>
          </a:xfrm>
        </p:spPr>
        <p:txBody>
          <a:bodyPr>
            <a:normAutofit fontScale="92500" lnSpcReduction="10000"/>
          </a:bodyPr>
          <a:lstStyle/>
          <a:p>
            <a:pPr marL="342900" indent="-342900">
              <a:buFont typeface="Arial" panose="020B0604020202020204" pitchFamily="34" charset="0"/>
              <a:buChar char="•"/>
            </a:pPr>
            <a:r>
              <a:rPr lang="en-US" dirty="0"/>
              <a:t>Apple and Fossils made sales both of them got ratings but Apple almost won in both sides </a:t>
            </a:r>
          </a:p>
          <a:p>
            <a:pPr marL="342900" indent="-342900">
              <a:buFont typeface="Arial" panose="020B0604020202020204" pitchFamily="34" charset="0"/>
              <a:buChar char="•"/>
            </a:pPr>
            <a:r>
              <a:rPr lang="en-US" dirty="0"/>
              <a:t>Prices where co-related with high quality which was shown in the image but when looking at Apple pricing compared to Fossils it’s much higher now let me explain what is the theory behind that</a:t>
            </a:r>
          </a:p>
        </p:txBody>
      </p:sp>
    </p:spTree>
    <p:extLst>
      <p:ext uri="{BB962C8B-B14F-4D97-AF65-F5344CB8AC3E}">
        <p14:creationId xmlns:p14="http://schemas.microsoft.com/office/powerpoint/2010/main" val="2772335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6922-F3A9-49B2-B404-1B4E918FF421}"/>
              </a:ext>
            </a:extLst>
          </p:cNvPr>
          <p:cNvSpPr>
            <a:spLocks noGrp="1"/>
          </p:cNvSpPr>
          <p:nvPr>
            <p:ph type="ctrTitle"/>
          </p:nvPr>
        </p:nvSpPr>
        <p:spPr>
          <a:xfrm>
            <a:off x="1524000" y="59682"/>
            <a:ext cx="9144000" cy="1225421"/>
          </a:xfrm>
        </p:spPr>
        <p:txBody>
          <a:bodyPr/>
          <a:lstStyle/>
          <a:p>
            <a:r>
              <a:rPr lang="en-US" dirty="0"/>
              <a:t>Conclusions</a:t>
            </a:r>
          </a:p>
        </p:txBody>
      </p:sp>
      <p:sp>
        <p:nvSpPr>
          <p:cNvPr id="3" name="Subtitle 2">
            <a:extLst>
              <a:ext uri="{FF2B5EF4-FFF2-40B4-BE49-F238E27FC236}">
                <a16:creationId xmlns:a16="http://schemas.microsoft.com/office/drawing/2014/main" id="{94C8142B-C69D-4D7D-89CA-B5C520E449B5}"/>
              </a:ext>
            </a:extLst>
          </p:cNvPr>
          <p:cNvSpPr>
            <a:spLocks noGrp="1"/>
          </p:cNvSpPr>
          <p:nvPr>
            <p:ph type="subTitle" idx="1"/>
          </p:nvPr>
        </p:nvSpPr>
        <p:spPr>
          <a:xfrm>
            <a:off x="1524000" y="1872091"/>
            <a:ext cx="9144000" cy="3503097"/>
          </a:xfrm>
        </p:spPr>
        <p:txBody>
          <a:bodyPr>
            <a:normAutofit fontScale="70000" lnSpcReduction="20000"/>
          </a:bodyPr>
          <a:lstStyle/>
          <a:p>
            <a:r>
              <a:rPr lang="en-US" dirty="0"/>
              <a:t>For me it seemed unrealistic that apple uses Aluminum in most of their watches which is very basic and not premium like those fossils use and they have the ability to sell it with higher prices but here’s the reason:</a:t>
            </a:r>
          </a:p>
          <a:p>
            <a:pPr marL="342900" indent="-342900">
              <a:buFont typeface="Arial" panose="020B0604020202020204" pitchFamily="34" charset="0"/>
              <a:buChar char="•"/>
            </a:pPr>
            <a:r>
              <a:rPr lang="en-US" dirty="0"/>
              <a:t>Apple’s branding is crucial and the way the market their products make it seem like a high end product which in some cases end up being horrible</a:t>
            </a:r>
          </a:p>
          <a:p>
            <a:pPr marL="342900" indent="-342900">
              <a:buFont typeface="Arial" panose="020B0604020202020204" pitchFamily="34" charset="0"/>
              <a:buChar char="•"/>
            </a:pPr>
            <a:r>
              <a:rPr lang="en-US" dirty="0"/>
              <a:t>Due to this marketing and branding strategies you may fall into the trap of value = your money </a:t>
            </a:r>
          </a:p>
          <a:p>
            <a:pPr marL="342900" indent="-342900">
              <a:buFont typeface="Arial" panose="020B0604020202020204" pitchFamily="34" charset="0"/>
              <a:buChar char="•"/>
            </a:pPr>
            <a:r>
              <a:rPr lang="en-US" dirty="0"/>
              <a:t>And also with some research as much as aluminum is weak, a lot of reports said that the reason Apple’s watch is so popular and sell a lot is that watches are not always meant to be premium as much as </a:t>
            </a:r>
            <a:r>
              <a:rPr lang="en-US" b="1" dirty="0"/>
              <a:t>they should be comfortable, branded and durable which is exactly what apple does.</a:t>
            </a:r>
          </a:p>
          <a:p>
            <a:pPr marL="342900" indent="-342900">
              <a:buFont typeface="Arial" panose="020B0604020202020204" pitchFamily="34" charset="0"/>
              <a:buChar char="•"/>
            </a:pPr>
            <a:r>
              <a:rPr lang="en-US" dirty="0"/>
              <a:t>The</a:t>
            </a:r>
            <a:r>
              <a:rPr lang="en-US" b="1" dirty="0"/>
              <a:t> </a:t>
            </a:r>
            <a:r>
              <a:rPr lang="en-US" dirty="0"/>
              <a:t>reason Fossils made the greatest ratings is because their premium materials and features , you know as much as they’re not branded very well the few people that buy it all experience the same feeling </a:t>
            </a:r>
            <a:r>
              <a:rPr lang="en-US" b="1" dirty="0"/>
              <a:t>High-end.</a:t>
            </a:r>
          </a:p>
          <a:p>
            <a:pPr marL="342900" indent="-342900">
              <a:buFont typeface="Arial" panose="020B0604020202020204" pitchFamily="34" charset="0"/>
              <a:buChar char="•"/>
            </a:pPr>
            <a:r>
              <a:rPr lang="en-US" dirty="0"/>
              <a:t>Using </a:t>
            </a:r>
            <a:r>
              <a:rPr lang="en-US" b="1" dirty="0"/>
              <a:t>AMOLED type </a:t>
            </a:r>
            <a:r>
              <a:rPr lang="en-US" dirty="0"/>
              <a:t>really does increase the probability of you getting more positive reviews such as Apple and Fossil use AMOLED display in </a:t>
            </a:r>
            <a:r>
              <a:rPr lang="en-US" b="1" dirty="0"/>
              <a:t>more than 80%  </a:t>
            </a:r>
            <a:r>
              <a:rPr lang="en-US" dirty="0"/>
              <a:t>of their watches</a:t>
            </a:r>
          </a:p>
        </p:txBody>
      </p:sp>
    </p:spTree>
    <p:extLst>
      <p:ext uri="{BB962C8B-B14F-4D97-AF65-F5344CB8AC3E}">
        <p14:creationId xmlns:p14="http://schemas.microsoft.com/office/powerpoint/2010/main" val="825397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ABFA2-1086-4928-B0BC-51C9404B972A}"/>
              </a:ext>
            </a:extLst>
          </p:cNvPr>
          <p:cNvSpPr>
            <a:spLocks noGrp="1"/>
          </p:cNvSpPr>
          <p:nvPr>
            <p:ph type="ctrTitle"/>
          </p:nvPr>
        </p:nvSpPr>
        <p:spPr>
          <a:xfrm>
            <a:off x="1524000" y="407773"/>
            <a:ext cx="9144000" cy="1421027"/>
          </a:xfrm>
        </p:spPr>
        <p:txBody>
          <a:bodyPr>
            <a:normAutofit/>
          </a:bodyPr>
          <a:lstStyle/>
          <a:p>
            <a:r>
              <a:rPr lang="en-US" sz="3200" b="1" dirty="0"/>
              <a:t>This is a self made project so after all of these conclusions let me tell somethings to do when choosing your smart watch.</a:t>
            </a:r>
          </a:p>
        </p:txBody>
      </p:sp>
      <p:sp>
        <p:nvSpPr>
          <p:cNvPr id="3" name="Subtitle 2">
            <a:extLst>
              <a:ext uri="{FF2B5EF4-FFF2-40B4-BE49-F238E27FC236}">
                <a16:creationId xmlns:a16="http://schemas.microsoft.com/office/drawing/2014/main" id="{793510AC-F8EE-42EA-880D-C73FBCC22C5F}"/>
              </a:ext>
            </a:extLst>
          </p:cNvPr>
          <p:cNvSpPr>
            <a:spLocks noGrp="1"/>
          </p:cNvSpPr>
          <p:nvPr>
            <p:ph type="subTitle" idx="1"/>
          </p:nvPr>
        </p:nvSpPr>
        <p:spPr>
          <a:xfrm>
            <a:off x="1524000" y="1952368"/>
            <a:ext cx="9144000" cy="4782065"/>
          </a:xfrm>
        </p:spPr>
        <p:txBody>
          <a:bodyPr>
            <a:normAutofit/>
          </a:bodyPr>
          <a:lstStyle/>
          <a:p>
            <a:pPr marL="342900" indent="-342900">
              <a:buFont typeface="Arial" panose="020B0604020202020204" pitchFamily="34" charset="0"/>
              <a:buChar char="•"/>
            </a:pPr>
            <a:r>
              <a:rPr lang="en-US" sz="2000" dirty="0"/>
              <a:t>Apple is a great option especially for its features and durability but in the same time understand that using a weak material in your watch may affect its timeline with you.</a:t>
            </a:r>
          </a:p>
          <a:p>
            <a:pPr marL="342900" indent="-342900">
              <a:buFont typeface="Arial" panose="020B0604020202020204" pitchFamily="34" charset="0"/>
              <a:buChar char="•"/>
            </a:pPr>
            <a:r>
              <a:rPr lang="en-US" sz="2000" dirty="0"/>
              <a:t>Although watches should be comfortable as I just said, it’s an investment so make sure you choose your material carefully use my visualization if you want.</a:t>
            </a:r>
          </a:p>
          <a:p>
            <a:pPr marL="342900" indent="-342900">
              <a:buFont typeface="Arial" panose="020B0604020202020204" pitchFamily="34" charset="0"/>
              <a:buChar char="•"/>
            </a:pPr>
            <a:r>
              <a:rPr lang="en-US" sz="2000" dirty="0"/>
              <a:t>Do not always associate a high price for a very premium quality sometimes its just good branding and when it comes to reality it’s not always worth the money , Take fossils and apple for example, Fossils got better reviews overall</a:t>
            </a:r>
          </a:p>
          <a:p>
            <a:pPr marL="342900" indent="-342900">
              <a:buFont typeface="Arial" panose="020B0604020202020204" pitchFamily="34" charset="0"/>
              <a:buChar char="•"/>
            </a:pPr>
            <a:r>
              <a:rPr lang="en-US" sz="2000" dirty="0"/>
              <a:t>If you wonder “ then why did apple gain so many reviews as well ?” , then my points in this slide answers this</a:t>
            </a:r>
          </a:p>
          <a:p>
            <a:r>
              <a:rPr lang="en-US" sz="2000" dirty="0"/>
              <a:t>Reports says that the estimation time for someone reviewing a product is probably 1-3 days </a:t>
            </a:r>
          </a:p>
          <a:p>
            <a:r>
              <a:rPr lang="en-US" sz="2000" dirty="0"/>
              <a:t>*you can’t even know its flaws*</a:t>
            </a:r>
          </a:p>
        </p:txBody>
      </p:sp>
    </p:spTree>
    <p:extLst>
      <p:ext uri="{BB962C8B-B14F-4D97-AF65-F5344CB8AC3E}">
        <p14:creationId xmlns:p14="http://schemas.microsoft.com/office/powerpoint/2010/main" val="4073242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FE096-62DB-4266-B903-79149B2FFBC4}"/>
              </a:ext>
            </a:extLst>
          </p:cNvPr>
          <p:cNvSpPr>
            <a:spLocks noGrp="1"/>
          </p:cNvSpPr>
          <p:nvPr>
            <p:ph type="ctrTitle"/>
          </p:nvPr>
        </p:nvSpPr>
        <p:spPr>
          <a:xfrm>
            <a:off x="1524000" y="1122363"/>
            <a:ext cx="9144000" cy="1534340"/>
          </a:xfrm>
        </p:spPr>
        <p:txBody>
          <a:bodyPr>
            <a:normAutofit fontScale="90000"/>
          </a:bodyPr>
          <a:lstStyle/>
          <a:p>
            <a:r>
              <a:rPr lang="en-US" b="1" dirty="0"/>
              <a:t>thank you for standing by for that long I appreciate it!</a:t>
            </a:r>
          </a:p>
        </p:txBody>
      </p:sp>
      <p:sp>
        <p:nvSpPr>
          <p:cNvPr id="3" name="Subtitle 2">
            <a:extLst>
              <a:ext uri="{FF2B5EF4-FFF2-40B4-BE49-F238E27FC236}">
                <a16:creationId xmlns:a16="http://schemas.microsoft.com/office/drawing/2014/main" id="{15FEBD31-393C-462B-92DB-0698E1FE2FB2}"/>
              </a:ext>
            </a:extLst>
          </p:cNvPr>
          <p:cNvSpPr>
            <a:spLocks noGrp="1"/>
          </p:cNvSpPr>
          <p:nvPr>
            <p:ph type="subTitle" idx="1"/>
          </p:nvPr>
        </p:nvSpPr>
        <p:spPr/>
        <p:txBody>
          <a:bodyPr/>
          <a:lstStyle/>
          <a:p>
            <a:r>
              <a:rPr lang="en-US" dirty="0"/>
              <a:t>If you get to see this presentation, feel free to contact me and tell me your opinion about this confusing topic at:</a:t>
            </a:r>
          </a:p>
          <a:p>
            <a:r>
              <a:rPr lang="en-US" dirty="0"/>
              <a:t>miriamashraf@gmail.com</a:t>
            </a:r>
          </a:p>
          <a:p>
            <a:endParaRPr lang="en-US" dirty="0"/>
          </a:p>
        </p:txBody>
      </p:sp>
    </p:spTree>
    <p:extLst>
      <p:ext uri="{BB962C8B-B14F-4D97-AF65-F5344CB8AC3E}">
        <p14:creationId xmlns:p14="http://schemas.microsoft.com/office/powerpoint/2010/main" val="136201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752</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Trying to figure out why some brands do very well in their smart watches devices and the things that affect their brands.</vt:lpstr>
      <vt:lpstr>PowerPoint Presentation</vt:lpstr>
      <vt:lpstr>PowerPoint Presentation</vt:lpstr>
      <vt:lpstr>PowerPoint Presentation</vt:lpstr>
      <vt:lpstr>PowerPoint Presentation</vt:lpstr>
      <vt:lpstr>Here is our observations and on the next slide I will explain these points.</vt:lpstr>
      <vt:lpstr>Conclusions</vt:lpstr>
      <vt:lpstr>This is a self made project so after all of these conclusions let me tell somethings to do when choosing your smart watch.</vt:lpstr>
      <vt:lpstr>thank you for standing by for that long I appreciate 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Trying to figure out the best practices and the things that affect any smart watch brand</dc:title>
  <dc:creator>PC</dc:creator>
  <cp:lastModifiedBy>PC</cp:lastModifiedBy>
  <cp:revision>8</cp:revision>
  <dcterms:created xsi:type="dcterms:W3CDTF">2018-08-15T22:40:47Z</dcterms:created>
  <dcterms:modified xsi:type="dcterms:W3CDTF">2023-07-01T13:45:56Z</dcterms:modified>
</cp:coreProperties>
</file>