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8"/>
  </p:notesMasterIdLst>
  <p:sldIdLst>
    <p:sldId id="256" r:id="rId2"/>
    <p:sldId id="258" r:id="rId3"/>
    <p:sldId id="262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3:12:33.59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148 1 20013,'-12'0'-1274,"5"0"1281,-4 0 1,11 0 70,0 0 0,6 0 0,6 0-64,0 0 1,1 0-1,-1 0 1,1 0 18,-1 0 1,0 0-1,1 0-16,-1 0 1,0 0 0,1 0-24,-1 0 1,0 0-18,1 0 53,-7 0 17,0 0 1,-16 0-1,-2 0-33,-2 0 1,-4 0 0,2 0-1,1 0-6,1 0 1,-2 0 0,-1 0 0,2 0-4,1 0 1,2 0-1,0 0-10,-1 0 1,5 0 0,0 0-4,-2 0 50,5 0-2,-1 0 1,8 0-28,2 0 0,-1 0-14,5 0 1,-4 0 0,4 0 11,2 0 0,-3 0-30,1 0 1,-4 0 9,4 0 1,-4 0 35,5 0 1,-5 0 16,4 0 1,-4 0-9,4 0 0,-4 0 21,5 0 45,-7 0-106,9 0 5,-9 0 1,2 0 16,-8 0 0,1 0-8,-5 0 0,4 0 3,-5 0 1,5 0-11,-4 0 1,4 0-18,-4 0 10,-1 0 0,-3 0 9,0 0 0,4 0 10,-1 0 0,5 0-7,-4 0 1,4 0 13,-4 0-8,5 0 1,-4 0 6,3 0 2,3 0 37,-5 0-41,6 0-15,0 0 66,-5 0 23,3 0-77,-3 0-6,5 0 53,0 0-36,-6 0 5,5 0-27,-5 0 0,5 0-21,-3 0 11,3 0 5,-5 0 0,5 0-7,-3 0-46,2 0-15,-3 0 50,5 0 10,-6 0 10,5 0 11,-5 0-32,6 0 88,0 0-73,6 0 4,-5 0 4,5 0 1,-5 0 28,3 0-23,-2 0-7,9 0 0,-5 0 4,7 0 1,-5 0-5,0 0 1,0 0 0,5 0-2,-1 0 1,0 0 0,1 0 28,-1 0 1,0 0 0,1 0-35,-1 0 0,1 0 1,-1 0-1,0 0 5,1 0 0,-5 0 1,0 0-1,2 0 16,1 0 1,1 0-1,0 0-9,1 0 1,-1 0 0,0 0 0,1 0-5,-1 0 0,0 0 0,2 0-9,3 0 0,-7 0 1,6 0-1,-1 0 2,-2 0 1,1 0 0,0 0 0,1 0 3,1 0 1,2 0 0,-3 0 0,3 0 0,1 0 0,-4 0 1,3 0-1,-1 0-5,-1 0 1,2 0 0,-3 0 0,1 0 0,0 0 1,-3 0 0,0 0 0,0 0-1,4 0 1,-3 0 0,2 0 0,-2 0 1,-2 0 0,2 0 1,2 0 9,5 0 0,-3 0 0,-1 0 0,0 0 7,-1 0 0,2 0 0,-3 0 0,3 0-11,1 0 0,-2 0 0,2 0 1,0 0-6,0 0 1,-2 0-1,2 0 1,0 0 1,0 0 0,-2 0 1,2 0-1,0 0-8,0 0 1,-2 0 0,2 0-1,0 0 9,1 0 1,-5 0 0,2 0 0,1 0-6,3 0 0,-2 0 0,0 0 0,0 0 0,1 0 1,0 0 0,4 0-1,-1 0 0,2 0 1,-8 0-1,8 0 1,-2 0-5,1 0 1,0 0-1,1 0 1,1 0 2,3 0 0,-3 0 1,3 0-1,-3 0 10,-1 0 1,-1 0-1,1 0 1,1 0-4,3 0 0,-6 0 1,3 0 3,-3 0 1,4 0 0,-6 0 0,4 0 0,1 0-8,-2 0 1,-3 0 0,3 0 0,-1 0 0,2 0 0,-7 0 1,5 0-1,-2 0-10,-2 0 1,1 0-1,4 0 1,-2 0-3,-2 0 1,-5 0-1,3 0 1,0 0-1,2 0 1,-2 0 0,0 0-1,-1 0 7,-1 0 0,6 0 0,-3 0 1,2 0 0,-1 0 1,-3 0-1,2 0 1,0 0 0,0 0 1,-2 0-1,2 0 1,0 0 1,0 0 0,1 0 1,0 0-1,-2 0-3,0 0 0,-4 0 1,3 0-1,0 0 3,-1 0 1,1 0-1,-5 0 1,2 0 7,2 0 1,-2 0 0,2 0-1,-2 0-8,-1 0 0,0 0 0,2 0 1,2 0-6,-2 0 1,-1 0 0,-2 0-1,0 0 0,1 0 0,-1 0 0,0 0 0,1 0 1,-1 0 0,0 0 0,1 0 0,-1 0 5,0 0 1,-3 0 0,-1 0 0,1 0-5,2 0 0,2 0 0,-1 0 0,0 0 0,1 0 1,-4 0 0,2 0-1,3 0 1,1 0 0,-3 0 0,1 0 2,-1 0 1,1 0 0,-1 0 0,0 0-4,1 0 1,-4 0 0,2 0-2,3 0 1,1 0 0,-3 0-1,1 0 0,-1 0 1,0 0 0,1 0 0,-1 0 1,0 0 0,1 0 0,-1 0 0,0 0-1,1 0 0,-1 0 1,0 0-1,2 0 0,3 0 0,-4 0 0,5 0 1,-1 0-2,-1 0 1,6 0 0,-3 0 0,2 0 0,-1 0 0,1 0 0,2 0 0,-1 0 6,-1 0 0,-1 0 1,5 0-1,0 0 29,-1 0 1,1 0-1,0 0 1,-1 0 34,1 0 1,1 0-1,2 0 1,2 0-30,1 0 1,-3 0 0,2 0 0,0 0-27,3 0 0,-1 0 1,0 0-1,3 0 11,0 0 0,4 0 1,-1 0-1,1 0-57,-4 0 0,0 0 0,2 0 0,0 0 11,0 0 0,-3 0 1,2 0-1,2 0 16,0 0 1,-2 0-1,-2 0 1,3 0 5,2 0 1,-8 0 0,5 0-1,-3 0-2,-2 0 0,-2 0 1,3 0-1,-2 0-1,-3 0 1,1 0 0,-1 0 0,2 0-1,-2 0 1,0 0 0,-4 0 0,0 0-2,2 0 1,-7 0 0,5 0 0,-2 0 0,-2 0 1,-3 0-1,3 0 1,-1 0 0,-3 0 0,3 0 0,-1 0 0,-1 0 0,2 0 0,-4 0 0,3 0 0,0 0-1,-1 0 0,2 0 1,-3 0-1,2 0-2,-2 0 1,-1 0 0,-1 0-1,2 0 0,2 0 0,-1 0 1,-3 0-1,-1 0 1,0 0 0,2 0 0,1 0 0,2 0 0,-2 0 1,-2 0 0,0 0 0,-1 0 2,0 0 1,2 0-1,1 0 1,2 0-2,-2 0 1,-2 0 0,0 0-1,-1 0-10,1 0 0,-1 0 0,0 0 1,1 0 8,-1 0 1,0 0 0,1 0 0,-1 0-1,0 0 1,-4 0 0,1 0 0,0 0-1,2 0 1,2 0 0,-1 0 2,0 0 0,1 0 0,-1 0 0,0 0-13,1 0 1,-1 0 0,0 0 4,1 0 0,-1 0 0,0 0-9,1 0 1,-1 0-1,0 0-11,1 0 1,-1 0-1,0 0 23,1 0 1,-5 0-1,0 0-7,2 0 0,-3 0 0,1 0-13,2 0 1,1 0 0,1 0 14,0 0 0,-4 0 0,1 0 0,0 0 3,2 0 0,-3 0 1,1 0 10,0 0 0,2 0 1,2 0-1,-1 0-3,0 0 0,1 0 1,-1 0-1,0 0-1,1 0 1,-1 0-1,0 0 1,1 0-3,-1 0 0,2 0 1,1 0-1,1 0 0,-1 0 0,0 0 0,1 0 0,0 0 0,-1 0 0,0 0 0,0 0 0,3 0-3,1 0 1,-2 0 0,2 0 0,0 0-7,0 0 1,-2 0 0,2 0 0,0 0 4,0 0 0,2 0 0,2 0 0,-1 0 1,-1 0 1,-1 0 0,5 0 0,0 0 2,-1 0 1,1 0 0,0 0 0,1 0 0,3 0 1,-6 0-1,4 0 1,2 0-1,1 0 0,-1 0 1,3 0-1,-1 0-1,1 0 0,1 0 0,4 0 0,0 0 4,0 0 0,-4 0 0,-2 0 0,2 0 11,3 0 0,-5 0 1,8 0-1,-2 0-7,-3 0 0,-2 0 0,2 0 0,2 0-7,-2 0 1,-2 0 0,2 0 0,1 0 1,0 0 0,-5 0 0,1 0 0,1 0 0,0 0 0,-4 0 0,4 0 0,-2 0-4,-2 0 1,-2 0-1,-2 0 1,1 0-1,0 0 0,-1 0 1,0 0-1,-2 0 5,-2 0 1,1 0 0,2 0 0,-1 0 18,-1 0 0,-5 0 0,3 0 0,0 0-17,1 0 1,-1 0 0,1 0-1,-2 0-5,0 0 0,-4 0 0,2 0 0,-2 0 0,-2 0 0,1 0 0,-1 0 0,0 0-2,1 0 1,-1 0-1,0 0 2,1 0 1,-5 0 0,0 0 40,2 0 0,1 0 0,1 0-4,0 0 1,1 0-1,-1 0-42,0 0 1,-3 0 0,-1 0 6,1 0 0,-2 0 0,2 0 10,0 0 1,2 0 0,1 0-5,1 0 0,-5 0 1,0 0-5,2 0 0,1 0 0,1 0 1,1 0 1,-1 0 0,0 0 0,1 0 1,-1 0-5,0 0 1,1 0-1,-1 0 1,0 0 2,1 0 0,3 0 0,1 0 8,-2 0 0,-2 0 0,0 0 0,-1 0-2,0 0 0,1 0 1,-1 0-7,0 0 0,1 0 0,-1 0-7,0 0 0,1 0-1,-1 0 0,0 0 4,1 0 0,-1 0 6,1 0 11,-7 0 1,1 0 14,-3 0 1,-2 0-29,3 0 0,-5 0-17,6 0 1,-4 0 7,7 0 0,-5 0 7,4 0 0,-4 0 28,4 0 0,-4 0-24,5 0 0,-5 0 1,4 0-7,2 0 1,-4 0-6,3 0 1,-5 0-1,4 0 22,2 0 1,-3 0-18,1 0 0,-4 0-1,4 0 0,0 0-8,5 0 1,-5 0-7,0 0 1,-4 0 0,4 0 0,-3 0-25,3 0 23,-5 0 16,8 0 1,-9 0 0,6 0 0,-3 0-2,3 0 0,-4 0-1,4 0 1,-4 0 0,5 0 0,-1 0-1,4 0 0,0 0 0,1 0 0,-5 0 0,0 0 0,2 0 0,-3 0 0,1 0 0,2 0 0,-4 0 0,3 0 27,0 0 0,-2 0 0,1 0-21,2 0 0,-3 0-5,1 0 1,-4 0-2,4 0 0,1 0-35,3 0-23,-5 0 13,4 0 0,-9 0-16,7 0 28,-7 0 0,5 0 5,-3 0-12,-2 0-58,3 0 12,-5 0 67,0 0 20,6 0 112,-5 0 61,5 0-13,-6 0 373,0 0-556,5 0 0,-2 0-42,5 0 0,0 0 51,5 0 0,-5 0 15,0 0 1,-4 0 5,4 0 1,-3 0-5,3 0 0,-4 0-13,4 0 1,-4 0-81,4 0 30,-5 0 52,8 0 1,-8 0-5,5 0 0,-4 0-97,5 0 27,-7 0 41,9 0 0,-8 0 10,5 0 1,-4 0 70,5 0 0,-5 0-39,4 0 0,-5 0 0,3 0-20,-1 0-1,-4 0 13,4 0 1,-5 0 12,0 0-106,6 0 96,-5 0 1,5 0 1,-5 0-1,3 0 11,-2 0-5,3 0 1,-3 0-25,2 0 11,-3 0 5,4 0 7,1 0 0,-5 0-1,5 0-2,-1 0 0,-3 0 0,5 0 0,-3 0 0,-3 0 0,5 0 0,-5 0 0,3 0-2,-3 0 1,5 0 0,-5 0 12,3 0-11,-2 0 2,3 0-1,-5 0-92,0 0 94,6 0 22,-5 0 23,5 0 13,-6 0-189,0 0 98,5 0 18,-4 0 53,5 0-6,-6 0-51,0 0 8,5 0 5,-3 0 6,3 0 3,-5 0 142,0 0-89,6 0 33,-5 0 83,5 0-142,-6 0-373,0 0 0,5 0 1,2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3:57:43.443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103 1 6383,'0'4'1188,"0"1"-913,0-4-4,0 2-222,-3-3 0,2 0-22,-4 0 1,2 1 0,-2 0 20,1 1 0,2 0-37,-3-2 0,2 1 1,-2 0-1,1 2 27,1 1 0,-2-2 1,1 2-1,-2 1 25,0 1 0,2 0 0,-1 1-22,0-1 0,2 1 0,-1-1 1,1 0-8,-1 1 1,3-1-1,-1 1 1,1-1-11,1 0 1,0 1 0,0-1-17,0 1 0,0-1 1,0 1-1,0-1-6,0 0 1,2-1 0,1-2-1,0 1 18,0-1 0,1 2 6,1 1 1,0 0-12,-1 1 0,1-1 0,-2 0 1,0-1 12,0-1 1,-1-2-28,1 3 0,-3-1 0,2 2 23,-1 1 0,-1-3-21,0 0 0,0 1 0,0 1-4,0 0 1,-1-2 0,0-1-2,-1 0 1,-1-2 0,1 3-6,-2 1 0,0-1 6,0 0 1,2-2 23,-3 3 36,1-1 1,0 0 0,0 0 0,1-1-40,-1 1 0,3-2 0,-2 2 10,0-2-21,2 1 148,-2-3-185,6 2 1,-1-1 22,2 1 1,-2-1 0,2 0-1,-1 1 4,-1-2 1,0 4 0,0-2 2,-1 2 1,1 0 0,-1 0 10,1 1 0,0-1 10,-2 0 1,0 0-1,1 3 0,1-1 0,-1-1 0,1-1-5,-1 1 0,-1 0 1,0 2 8,0-1 0,0-1 0,0-1-10,0 1 0,-1 0 0,0 0 0,-1-1-11,0 1 0,1 1 0,-1 0 1,0 1-1,1-1 1,0-2-1,1 1 1,-1-1-7,-1-1 0,1 3 1,-1-2 0,-1 2 1,2 1 0,-1-1-13,1 0 0,1 0 0,-2-1-39,0-1 1,0 1 32,2 1 0,0-2 1,0 1-14,0 0 0,0-2 27,0 1 0,0-1 13,0 1 0,0 0 4,0 2 0,0-1 1,0-1 15,0 1 0,0-1 16,0 0 0,0-2-10,0 2 1,0 1-14,0 1 1,0 0-30,0 1 0,0-3-4,0 0 1,0 1 0,0 1 0,0-2 0,0 1 1,0-1-19,0 2 1,0 1 2,0-1 1,0-2 32,0 1 0,0-3 0,1 1 78,1 0 0,-2 0-69,3-1 0,-3 0 5,0 2 0,0-2 0,1 2-19,1-2 0,-1 1-16,1-1 1,-1 0 11,-1 2 0,0-2 24,2 3 0,-1-3-2,1 2 0,0-2 3,0 2 0,-1-1-13,1 1 1,-1-3-1,1 2 14,0 0-15,0-2 0,-1 4-140,1-3 1,-2 1 12,3-1 1,-2-2 52,1 3 0,-1-2 0,1 1 1,-1-1 66,2 1-7,-3 2-2,6-4 0,-5 3 1,3-2-15,-1 1 62,-1-1-40,1 2 1,-2-3-3,4 0 0,-4 0 0,2 2 2,0 0 0,-2 0 98,3-2-132,-2 0 29,3 0 0,-3 0-477,2 0 0,-2 0 41,3 0 0,-3 0 438,2 0 0,-3 0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3:57:50.392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750 1 5990,'0'7'144,"-1"-2"716,-3-5-628,3 0 0,-6 0-1,3 0 0,1 0-147,-5 0 0,4 0 17,-4 0 0,1 1 0,-2 2-52,1 1 1,4 0 0,-4-2-12,-2 2 1,-1 1-1,1 4 1,0-2-20,2-1 1,0 3 0,-3-1-1,2 3 12,1 1 0,0-4 1,-4 0-1,1 1 5,3 2 0,-3 1 0,4 0 0,-1 1-9,0-1 0,1 1 1,-2 1-1,2 0 23,2 1 1,-3-3-1,2 7-21,0-1 1,2-5 0,-3-2 0,2 2 3,2 1 1,0-1 0,0 1-9,-1 2 0,0-7 0,3 4-2,-3-3 1,3 1 0,-3 1 0,2 0 0,2 0 18,0 1 1,0-1-1,0 0-14,0 0 0,0 0 1,0 0-1,0 0 2,0 0 1,0-4-1,0 0 1,0 2-1,0 1 0,0 1 1,0 0-1,0 0 0,0 0 1,0 0 0,0 0-1,0 1 5,0-1 0,0 1 0,0 2-24,0 1 0,0 0 0,2-4 1,0 0-1,2 2 8,-1 2 0,-2-2 1,-1 3-1,0-1 0,0 0 1,0 2-1,0-3-7,0 1 1,0 0 0,0-3 0,0 2 0,0 1-29,0-1 1,0 0 0,0 0 0,0 1 27,0-1 0,0-2 1,0-1-1,0 0 1,0 1 0,0 0 1,0 2-1,0 1 4,0-1 0,0-2 0,0-1 0,0 1-3,0-1 0,0 0 1,0 0-1,0 0-30,0 0 0,0 0 0,0 0 0,0 2 11,0 2 1,0-5-1,0 4 1,0-1 4,0 0 0,0 1 1,0-1-1,0 4 10,0 1 1,0-4-1,0 2 1,0-1 5,0 0 0,0 2 0,0-3 0,0 2-6,0 2 0,0-4 0,0 1 0,0-1-8,0 1 0,0-1 0,0 4 0,0-1-7,0 1 0,0-4 0,0 3 0,0-1 1,0 3 1,-4-2 0,0-1 0,2-1-22,0 1 1,2 3-1,0-4 1,0 0 28,0 2 0,-4-4 1,0 5-1,1 0 16,2 0 1,0-3-1,-2 3 1,-1-1-15,1-4 1,-2 4 0,1-2 0,1 0 0,2 2 0,-3-4 0,0 5 1,0 0-24,-2 0 1,4-4 0,-5 1 0,0-1 5,1 1 1,1-1 0,-1 4 7,0-2 1,-2-1 0,3-2-1,-2 1 1,-1 2-1,1 2 1,-3-4 0,2 1-1,-3-1-11,-1 1 0,4-1 0,-1 3 0,0 0 12,-2-3 1,2 0 0,-1-1 0,0 3 12,0-3 0,1 1 1,-3-1-1,0 0 20,-1 1 1,5-4 0,0 5-23,-1-2 0,-1-2 0,1 0 1,1 0-1,-1 0 25,-2 0 0,3-1 0,1-2 0,0-1 7,0 2 0,5-3 1,-4 1 77,1 1 1,4-2 70,-3 1 151,-3-5-224,6 2 0,-3-5-27,8 0 0,-2 0 0,6 0 108,2 0 0,-4 1-125,3 3 1,-1-2-1,2 3-57,-2 1 0,-1-5 0,-3 4-24,4 1 1,2-4-1,-1 5 1,-1-2 9,2-2 1,-4 4-1,3 0 1,-1 1 2,-2 0 0,5-4 0,-4 4 0,1 1-46,0 2 1,0 1 0,3 0 36,-3 0 0,3 1 0,-5-1 0,2 0 0,-1 1 2,-1 3 0,2-2 1,-3 2-1,0-1 8,1 1 1,-1-3 0,-2 5 0,1-2-8,-1 0 1,-2 2 0,0-3 0,2 2-56,1 2 0,0-3 1,-4 3-1,0 0 34,0 0 0,0-3 0,0 3 0,0-1 16,0 1 0,0 1 0,0 3 0,0-1-15,0-2 1,-1 0 0,-2 3 0,-1-1 31,1-2 0,1-4 0,-1 3 1,-1 0-53,1 0 0,1-3 0,-1 3 0,-1-1 20,1 1 0,0-3 0,1 3 0,-2 0 11,1 0 0,-2-3 0,1 3 0,1 0-12,2 0 1,-4 1 0,0 3 0,0-2 22,-1 0 0,1-1 1,2 3-1,-2-2-7,-2-1 0,4 1 0,-2 3 12,0 0 1,3 0-1,-3 0 1,1 1-1,0-1-1,1 0 1,0 0 0,1-1 0,-2 0 33,1 1 1,-2-2-1,1 5 1,0-3-29,-2 0 0,5-6 0,-5 6-12,1-1 0,4-1 1,-5 0-1,2 0 1,0 1-6,2-2 1,-4 1 0,2 1-6,1-3 0,1 6 0,-1-5 1,-1 1-1,1 1-16,2-1 1,0 4 0,-2 1 0,-1 1 10,1-1 1,2 0 0,0 0-1,-2 1-20,-1-1 1,0 0 0,4-1 0,0 1 8,0 0 1,-4-5-1,0 7 1,1-4-25,2-1 0,1 2 0,0 2 0,0 5 32,0 2 0,0-3 0,0-1 0,0 1 31,0 3 1,0-5 0,0 5-1,0-3-9,0-1 1,0-3 0,1 3-1,2 0-3,1 0 0,0-6 0,-4 0 0,1 1 14,3-1 0,-3-5 0,4 6 1,-4-2-21,-1-2 0,4-3 1,0 2-1,-1 3-17,-2 2 0,0-7 1,2 4-1,1-3 1,-1-1 1,-1 1 0,1 3 2,1-3 1,2 2-1,-4-5 1,2 1-1,-1 0-3,-2 1 1,3-3 0,0 3 0,0 0 8,2 0 0,-3-3 0,3 3 1,0 0 8,-4 0 1,1-3 0,0 3 0,2 0-21,2-1 1,-4-3-1,1 1 1,-2-1-12,2 1 0,-1-1 0,4 5 28,-2 2 0,1-5 1,-4 0-1,2-3 0,-1 3 1,2-4-1,-1 3 1,0-2-7,2-2 0,-5 1 1,5 2-1,-2 1 16,0-1 0,1-2 0,-2 0 1,2 0-3,2 3 1,-5-5-1,4 4-2,-1 0 1,-3-1 0,2-2-1,-3 1 1,3-5-1,0 0 1,-1 1-15,-2 2 0,0-3 1,2 0-17,1 1 0,2 2 0,-4 1 18,2 0 0,2-1 0,-4-1 0,2-2 14,-1 1 1,0 1 0,-1-1 0,3-1-8,-3 2 0,4 0 0,-2 2 11,-2 1 0,4-5 1,-2 0-1,-2 1-30,0 2 0,2-3 0,0 0 0,0 0 13,1-1 1,-3 4-1,2-3 1,-2 2 6,2 3 0,-2-5 0,2 0 1,-2 1-14,3 2 1,-4-3 0,3 0-1,-1 2 10,1 0 0,-3 2 0,4 1-17,1-1 1,-5-4 0,3 0-1,-1 1 17,1 2 1,-3-3 0,3 0 0,-1 2 12,1 0 1,-3-2 0,5 0-16,-1 2 1,-4-3 0,3 1 0,-1 0 15,1-1 0,-2 3-34,2-2 0,1 3 3,-1 1 0,1-4 0,-2 0-6,1 2 1,0-3 0,-2-1-9,2 0 1,-3 3 31,3-1 0,-1-2 1,-1-1-1,2 0-6,-1 3 0,0-2 0,-1-1-39,3 1 1,-1 0 24,-4 6 1,4-3 6,0-1 1,0-4 0,-3 2 7,3 0-33,-3 3 0,6-3-77,-3 2 89,-2 2 0,4-4-3,-2 2 0,-2-1 49,2-3 1,-2-2 15,2 6 1,-2-4-25,2 5 1,-2-7 0,1 4-19,1-1-17,0-4 0,-2 9 28,2-6 0,-3 1 0,4-2-4,1 1 1,-5 1-11,3-1 1,-1-2 9,1 2 0,-3-2-8,3 2 13,-2-2 1,-1 3 0,2-3-22,1 2 1,1-2-3,-1 6-11,-3-5 0,6 4 11,-3-3-9,-2-3 1,4 6-145,-2-3 98,-2-3 1,4 5 0,-3-5-193,1 3 179,0-3 0,-2 5 1,0-5-506,2 3-362,0-2 958,2 3 0,0 0 0,7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4:02:33.896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7 26 8419,'11'0'1082,"2"0"-847,0 0 0,2 0 1,-2 0-1,0 0-42,2 0 0,-1 0 0,1 0 0,-1 0-72,-1 0 1,0 0 0,0 0-184,3 0 0,-5 0-27,2 0-74,-7 0-489,2 0 396,-10-2 0,-1-1-108,-8-2 1,-1 0 105,-1 3 1,0-2 127,0 2 0,0 0 0,0 2 40,0 0 1,2 0-1,0 0-3,0 0 1,1 1 98,-1 3 0,0 1 0,-2 4 9,0 0 1,5-1-1,1 4 116,-1 1 1,4-2-1,-2 2 1,3-1-67,1 1 0,1 0-6,1 2 1,0-3 0,0 1-14,0-1 1,2-5-103,2 0 1,-1-3 0,6 0 88,1-1 1,-1-3-1,3 1 128,1 1 1,-2 2 0,2 2 0,-1 1 92,0-1 1,1 4-1,1 2-132,1 4 0,-1 0 0,0 2 1,-2-1-55,-4 0 1,-3-2 0,-1 2 0,-1 1-10,-2-2 0,0 1 1,-2-3-48,-1 1 0,-1 0 0,-5-2 0,-2 0-36,0 0 0,-4-3 0,2-1-344,-2-2 0,0-3 1,-1 0-1,1-1-204,2-2 1,-1 0 0,-1-2 86,-1-1 0,3-2 485,-1-5 0,5-1 0,-2-3 0</inkml:trace>
  <inkml:trace contextRef="#ctx0" brushRef="#br0" timeOffset="616">376 195 7513,'-10'9'-65,"3"-1"0,5 3 1,-1 1 122,1 3 1,-2 1 0,2 4-1,0 0 76,2 1 0,0 0 0,0 2 1,2-1-33,3-1 0,3-3 1,0-1-1,1-1-47,0-2 0,-1-2 0,4-2-59,1-1 0,0-1 0,3-4 11,0-2 1,-4-2 0,1-2-89,2-5 0,-3 0 1,2-5 32,0-1 1,-5 1 0,1-2 0,-2-1 3,-1 2 0,-1-2 0,1 1 8,-1-1 0,1-2 1,-1 1-1,0 0 1,-1 0 13,-1 2 0,-2-1 1,0 1-1,-1-2 7,-1 0 1,0 0 0,-1-2 13,-1-2 1,-2 4-1,-3-1 1,-1 4 80,-1 2 1,0 3-29,0-3 0,-4 1 0,-3 0 0,-1 3 37,2 4 1,2 3 0,0 0 0,0 3-60,0 1 0,0 5 0,0 2 1,0 4-110,0 2 0,2 0 0,2 1 0,1 1-115,2 2 1,1-3 0,-1 3 193,2-3 0,1 4 0,3-2 0</inkml:trace>
  <inkml:trace contextRef="#ctx0" brushRef="#br0" timeOffset="1316">680 292 7703,'-5'14'-22,"0"1"0,2 1 1,3 1-1,0-1 28,0 0 1,3-3 0,-1 2-1,2-1 93,1-1 1,2-1 0,1 0 0,1-2-64,1-1 1,-1-2 0,1-3 0,2 0 55,0 0 1,-1-1-1,0-3-130,3 0 1,-3 0 0,2-1 66,-1-1 0,-4 0 0,1-5 24,1-2 1,-1 0-1,2-3-15,0-2 1,-1 4 0,-2-3-7,0 0 0,0-1 1,2-2 24,0 0 0,-5 3 0,3 0 98,-1-2 0,-2 2-24,1-2 0,-4 1 1,1-1-37,-3 0 0,0 0-10,0 2 1,-2 0 0,-1 0-85,-3-2 1,1 1 0,-5-1-3,1 1 0,1 3 0,-3 1 5,0 1 0,1 1 1,-2 3-12,-1 1 0,2 2 0,-3 1-15,0 2 1,1 5 0,-2 3-1,1 1-16,1 2 0,2 3 0,0 2 0,1 2-72,0 0 0,-1 1 0,4-1-154,1 1 0,-1-1 0,4 0 0,0 1 0,1-1-1413,2 1 1677,3-7 0,7 5 0,0-4 0</inkml:trace>
  <inkml:trace contextRef="#ctx0" brushRef="#br0" timeOffset="2032">1179 169 7142,'0'13'94,"0"1"0,0 1 6,0 5 0,0 1 0,1 4 1,0 3-4,1 3 1,1 3 0,-3 6 0,0 0-67,0 1 0,0-5 0,-1 3 0,-1-1-23,0-3 1,0-7 0,2 0 0,0-3 42,0-2 0,0-7-237,0 1 87,0-2 1,0-12 0,0-7 59,0-7 1,0-6 0,0 0 0,0-3-25,0-1 0,0-1 0,0-4 0,-1-3-17,-1-2 1,1-5 0,-4-2 0,0-4-72,0-5 1,1 2 0,2-4 0,2 2 224,2 2 0,3 7 0,5 6 0,3 6 206,1 7 1,2 8 0,1 4-1,0 5 172,0 4 1,1 2 0,0 5 0,0 1-138,0 3 0,-3 0 0,1 2 0,-3 0-111,-3 2 0,-2 1 1,-2 2-1,-2 1-108,-1 0 0,-3-2 0,-3 2 0,-1-1-133,-2 0 0,-3-3 1,-1 0-1,-1-1-184,0 1 0,0-5 1,-4 0-1,0-1-95,1-1 1,-2-2 0,1 0-214,1-3 1,-4 0 0,0-4-1340,0-1 1868,2 0 0,4-6 0,2 2 0</inkml:trace>
  <inkml:trace contextRef="#ctx0" brushRef="#br0" timeOffset="2366">1768 117 6337,'3'11'1972,"-3"0"-1732,-3 0 1,-4 2 0,-1 2 0,-3 1-128,-1 3 1,-2 0-1,-1 6 1,-2 3-40,-2 1 1,2-4 0,1 0 0,1-2-158,0-2 1,5-2 0,-3-1-455,1 0 1,3-6-170,0 1 0,2-2 706,0 2 0,1 0 0,-1 0 0</inkml:trace>
  <inkml:trace contextRef="#ctx0" brushRef="#br0" timeOffset="2649">1542 162 7778,'12'4'278,"-2"3"1,-2 3-40,-1 5 1,-1 3 0,5 5-1,0 3 90,2 3 0,-1-1 0,1 2 0,0-1-76,0 1 0,-3-8 0,-1-1 1,-1-4-358,1-2 1,-2-4-60,1 0 0,0-4 163,1 0 0,-2-1 0,3-2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3:56:59.8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0 7713,'0'4'-456,"0"0"864,0-2-14,0-1 24,0 2-341,-3-3 0,3-1 0,-3-1-24,0 0 1,1 0 0,-2 2 48,-1 0 0,1 0 1,0 0-123,-1 0 0,-1 0 0,-1 0 19,0 0 1,3 0 0,0 0 0,-1 1-14,1 1 1,-1-1 0,1 2-1,-1 0 14,1 1 1,0 0 0,-1-1-1,2 1 47,0 0 1,-2 0 0,2 3 32,0-1 0,0 0 0,0-1 0,0 0-32,1 0 0,2-1 0,0 0 1,0 1-27,0 1 1,0 1 0,0-1 11,0 1 1,0 0 0,0-1-85,2 1 1,-1-1-1,2 0 1,-1-1 34,1 0 0,0-1 0,-2 1 0,1-1 15,0 1 1,1 1 0,0 1 11,0-1 1,-1-1-1,1-1 1,-1 1-2,0 1 1,1-1-1,-2-1 1,2 1 1,-2 1 0,2-1 0,-1-1 0,0 1-10,-1 1 1,-1-2 0,2 1-1,0 0 36,-1 1 1,0 0 0,-1 1 0,0 0-39,0-1 1,0 1 0,0 0 0,0-1 14,0 1 1,0-2 0,0 1-12,0 1 1,0 1-1,0-1 1,-1 0 8,-1-1 0,1 1 1,-3-1-10,1 1 0,0-3 1,2 1-1,-2-1-9,-1 0 0,2 2 0,-3-2-4,0 2 0,2-1 0,-2-1 6,0 1 1,0-1-1,0 0 1,0-1 0,0 1 0,1-2 0,0 2 0,-1-1 1,-1 1 0,2-2 0,-1 2 0,1 0-1,0-1 0,-2 0 0,2 1 58,-2 1 0,2-1 0,-1-1 9,0 0 0,2 0 1,0-1 145,0 0-122,2 0-263,-2-2 159,9 0 1,-2 1-1,3 0 23,-1 2 0,-3 0 1,2-2-1,-1 2 30,-1 1 1,1-2 0,-1 2 0,0-1-15,0 1 0,2 0 0,-2 2 0,0-1-14,-1 0 0,1-1 0,-1 3 1,0-1 1,0 1 1,0 0-1,1 2 1,-2-1 3,0 0 0,-1 0 1,0-2-1,0 2-7,0 1 1,0-2 0,0 2 0,0-2-8,0 0 1,-1-1-1,0 1 1,-2 0-10,2-1 1,-2 1 0,0-1 0,0-1-4,0-1 1,-1 1-1,1 1 1,0-1 10,0-1 1,-1 1 0,1 1-1,0 1 19,0 0 1,-2-3 0,2 0 0,0 2 28,1-1 0,-3 2 1,2 0-32,-1-1 1,2 1 0,-1 0 0,0-1-8,1 1 0,1-2 1,-1 1-1,0 1 0,0 1 0,1-1 0,0 0 40,-2-1 0,1 1 0,2-1 0,0 1 42,0 0 0,0-1 0,0 1 0,0 0-27,0 2 1,0-2 0,0 2 0,0-1-12,0-2 0,2 1 0,1-1 0,0 1-3,0 0 1,0-3 0,-1 1 0,1 0-30,0 1 0,-1-2 1,3 0-1,-1-1 16,0 1 1,2 0 0,-2 1-110,2-1 0,-1-2 0,-2 1 1,1-1-162,0 0 0,0 0 0,2-1-136,-2 1 1,2-1-1,-1 1-1815,1-1 2181,0-1 0,4-3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9FB69-E0E9-423A-B1F0-DF25024BA130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6D63B-0ED7-4174-9EBB-8FB2159FD0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251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6D63B-0ED7-4174-9EBB-8FB2159FD0D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34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9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1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4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1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48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0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9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3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7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1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.emf"/><Relationship Id="rId3" Type="http://schemas.openxmlformats.org/officeDocument/2006/relationships/customXml" Target="../ink/ink1.xml"/><Relationship Id="rId17" Type="http://schemas.openxmlformats.org/officeDocument/2006/relationships/customXml" Target="../ink/ink4.xml"/><Relationship Id="rId2" Type="http://schemas.openxmlformats.org/officeDocument/2006/relationships/image" Target="../media/image1.png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15" Type="http://schemas.openxmlformats.org/officeDocument/2006/relationships/customXml" Target="../ink/ink3.xml"/><Relationship Id="rId19" Type="http://schemas.openxmlformats.org/officeDocument/2006/relationships/image" Target="../media/image5.png"/><Relationship Id="rId4" Type="http://schemas.openxmlformats.org/officeDocument/2006/relationships/image" Target="../media/image2.emf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49EB4A-9D46-5AB0-58C5-5F06BBE65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0331" y="2135262"/>
            <a:ext cx="6927322" cy="1293738"/>
          </a:xfrm>
        </p:spPr>
        <p:txBody>
          <a:bodyPr>
            <a:noAutofit/>
          </a:bodyPr>
          <a:lstStyle/>
          <a:p>
            <a:r>
              <a:rPr lang="it-IT" sz="8000" b="1">
                <a:latin typeface="Consolas" panose="020F0502020204030204" pitchFamily="34" charset="0"/>
              </a:rPr>
              <a:t>MHW1</a:t>
            </a:r>
            <a:endParaRPr lang="it-IT" sz="8000" b="1" dirty="0">
              <a:latin typeface="Consolas" panose="020F0502020204030204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6C7D97-C305-54BE-F9F8-D10F70C74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5881" y="3418142"/>
            <a:ext cx="8676222" cy="534116"/>
          </a:xfrm>
        </p:spPr>
        <p:txBody>
          <a:bodyPr>
            <a:normAutofit lnSpcReduction="10000"/>
          </a:bodyPr>
          <a:lstStyle/>
          <a:p>
            <a:r>
              <a:rPr lang="it-IT" sz="3000" b="1" dirty="0">
                <a:latin typeface="Consolas" panose="020B0609020204030204" pitchFamily="49" charset="0"/>
              </a:rPr>
              <a:t>I 5 </a:t>
            </a:r>
            <a:r>
              <a:rPr lang="it-IT" sz="3000" b="1" dirty="0" err="1">
                <a:latin typeface="Consolas" panose="020B0609020204030204" pitchFamily="49" charset="0"/>
              </a:rPr>
              <a:t>esopianeti</a:t>
            </a:r>
            <a:r>
              <a:rPr lang="it-IT" sz="3000" b="1" dirty="0">
                <a:latin typeface="Consolas" panose="020B0609020204030204" pitchFamily="49" charset="0"/>
              </a:rPr>
              <a:t> più simili alla terra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4562A5-5F44-E31E-C59C-DC63315BA38D}"/>
              </a:ext>
            </a:extLst>
          </p:cNvPr>
          <p:cNvSpPr txBox="1"/>
          <p:nvPr/>
        </p:nvSpPr>
        <p:spPr>
          <a:xfrm>
            <a:off x="7016044" y="3838148"/>
            <a:ext cx="407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Di Mauro Miriam 1000016172</a:t>
            </a:r>
          </a:p>
        </p:txBody>
      </p:sp>
    </p:spTree>
    <p:extLst>
      <p:ext uri="{BB962C8B-B14F-4D97-AF65-F5344CB8AC3E}">
        <p14:creationId xmlns:p14="http://schemas.microsoft.com/office/powerpoint/2010/main" val="315191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F3504A-AF67-B7BB-8C25-C935243E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713" y="132110"/>
            <a:ext cx="3164732" cy="875362"/>
          </a:xfrm>
        </p:spPr>
        <p:txBody>
          <a:bodyPr>
            <a:normAutofit/>
          </a:bodyPr>
          <a:lstStyle/>
          <a:p>
            <a:r>
              <a:rPr lang="it-IT" b="1" dirty="0"/>
              <a:t>Dimensioni 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B728BA9D-EAEA-CB14-CCE4-8A639B51E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9529"/>
          <a:stretch/>
        </p:blipFill>
        <p:spPr>
          <a:xfrm>
            <a:off x="448777" y="1265158"/>
            <a:ext cx="11459368" cy="644383"/>
          </a:xfrm>
        </p:spPr>
      </p:pic>
      <p:pic>
        <p:nvPicPr>
          <p:cNvPr id="57" name="Immagine 57">
            <a:extLst>
              <a:ext uri="{FF2B5EF4-FFF2-40B4-BE49-F238E27FC236}">
                <a16:creationId xmlns:a16="http://schemas.microsoft.com/office/drawing/2014/main" id="{2959B2C4-1052-A913-6FAF-AC57C0589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97" b="7745"/>
          <a:stretch/>
        </p:blipFill>
        <p:spPr>
          <a:xfrm>
            <a:off x="1736102" y="2940523"/>
            <a:ext cx="8756320" cy="3917478"/>
          </a:xfrm>
          <a:prstGeom prst="rect">
            <a:avLst/>
          </a:prstGeom>
          <a:noFill/>
        </p:spPr>
      </p:pic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33398BA2-7F8A-512C-3C32-951775EF912A}"/>
              </a:ext>
            </a:extLst>
          </p:cNvPr>
          <p:cNvSpPr txBox="1"/>
          <p:nvPr/>
        </p:nvSpPr>
        <p:spPr>
          <a:xfrm>
            <a:off x="5576711" y="254282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8" name="Input penna 67">
                <a:extLst>
                  <a:ext uri="{FF2B5EF4-FFF2-40B4-BE49-F238E27FC236}">
                    <a16:creationId xmlns:a16="http://schemas.microsoft.com/office/drawing/2014/main" id="{A5550B6F-C25D-496D-A72F-D4589D1BE5CD}"/>
                  </a:ext>
                </a:extLst>
              </p14:cNvPr>
              <p14:cNvContentPartPr/>
              <p14:nvPr/>
            </p14:nvContentPartPr>
            <p14:xfrm>
              <a:off x="4126379" y="4095810"/>
              <a:ext cx="3875400" cy="360"/>
            </p14:xfrm>
          </p:contentPart>
        </mc:Choice>
        <mc:Fallback>
          <p:pic>
            <p:nvPicPr>
              <p:cNvPr id="68" name="Input penna 67">
                <a:extLst>
                  <a:ext uri="{FF2B5EF4-FFF2-40B4-BE49-F238E27FC236}">
                    <a16:creationId xmlns:a16="http://schemas.microsoft.com/office/drawing/2014/main" id="{A5550B6F-C25D-496D-A72F-D4589D1BE5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7379" y="4086810"/>
                <a:ext cx="38930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3BE13246-8C0B-EF81-2F4C-EA436CE8304F}"/>
              </a:ext>
            </a:extLst>
          </p:cNvPr>
          <p:cNvSpPr txBox="1"/>
          <p:nvPr/>
        </p:nvSpPr>
        <p:spPr>
          <a:xfrm>
            <a:off x="5181600" y="2505363"/>
            <a:ext cx="2014460" cy="493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dirty="0"/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C4375A3F-D56D-6547-A726-C2362AFC734F}"/>
              </a:ext>
            </a:extLst>
          </p:cNvPr>
          <p:cNvSpPr txBox="1"/>
          <p:nvPr/>
        </p:nvSpPr>
        <p:spPr>
          <a:xfrm>
            <a:off x="5518769" y="3701612"/>
            <a:ext cx="260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b="1" dirty="0">
                <a:solidFill>
                  <a:srgbClr val="FFC000"/>
                </a:solidFill>
                <a:latin typeface="Consolas" panose="020B0609020204030204" pitchFamily="49" charset="0"/>
              </a:rPr>
              <a:t>780px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010FAA2C-9ADC-4510-827E-41AECFB47338}"/>
              </a:ext>
            </a:extLst>
          </p:cNvPr>
          <p:cNvSpPr txBox="1"/>
          <p:nvPr/>
        </p:nvSpPr>
        <p:spPr>
          <a:xfrm>
            <a:off x="5958809" y="196576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dirty="0"/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ED8057A1-A0A2-873B-02E5-D200E4499E28}"/>
              </a:ext>
            </a:extLst>
          </p:cNvPr>
          <p:cNvSpPr txBox="1"/>
          <p:nvPr/>
        </p:nvSpPr>
        <p:spPr>
          <a:xfrm>
            <a:off x="8894770" y="2830852"/>
            <a:ext cx="3086921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dirty="0"/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1B2B78FE-5DAC-A1D8-A376-2D28F16F0314}"/>
              </a:ext>
            </a:extLst>
          </p:cNvPr>
          <p:cNvSpPr txBox="1"/>
          <p:nvPr/>
        </p:nvSpPr>
        <p:spPr>
          <a:xfrm>
            <a:off x="5181600" y="25053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6" name="Input penna 105">
                <a:extLst>
                  <a:ext uri="{FF2B5EF4-FFF2-40B4-BE49-F238E27FC236}">
                    <a16:creationId xmlns:a16="http://schemas.microsoft.com/office/drawing/2014/main" id="{E3730D2A-17D9-9890-A0FA-B243516D1F04}"/>
                  </a:ext>
                </a:extLst>
              </p14:cNvPr>
              <p14:cNvContentPartPr/>
              <p14:nvPr/>
            </p14:nvContentPartPr>
            <p14:xfrm>
              <a:off x="392400" y="1535193"/>
              <a:ext cx="44280" cy="295920"/>
            </p14:xfrm>
          </p:contentPart>
        </mc:Choice>
        <mc:Fallback xmlns="">
          <p:pic>
            <p:nvPicPr>
              <p:cNvPr id="106" name="Input penna 105">
                <a:extLst>
                  <a:ext uri="{FF2B5EF4-FFF2-40B4-BE49-F238E27FC236}">
                    <a16:creationId xmlns:a16="http://schemas.microsoft.com/office/drawing/2014/main" id="{E3730D2A-17D9-9890-A0FA-B243516D1F0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7280" y="1520073"/>
                <a:ext cx="748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7" name="Input penna 106">
                <a:extLst>
                  <a:ext uri="{FF2B5EF4-FFF2-40B4-BE49-F238E27FC236}">
                    <a16:creationId xmlns:a16="http://schemas.microsoft.com/office/drawing/2014/main" id="{9E60CD8D-03A4-8650-35A7-860ED42BEF93}"/>
                  </a:ext>
                </a:extLst>
              </p14:cNvPr>
              <p14:cNvContentPartPr/>
              <p14:nvPr/>
            </p14:nvContentPartPr>
            <p14:xfrm>
              <a:off x="1453892" y="2939887"/>
              <a:ext cx="274680" cy="2809440"/>
            </p14:xfrm>
          </p:contentPart>
        </mc:Choice>
        <mc:Fallback>
          <p:pic>
            <p:nvPicPr>
              <p:cNvPr id="107" name="Input penna 106">
                <a:extLst>
                  <a:ext uri="{FF2B5EF4-FFF2-40B4-BE49-F238E27FC236}">
                    <a16:creationId xmlns:a16="http://schemas.microsoft.com/office/drawing/2014/main" id="{9E60CD8D-03A4-8650-35A7-860ED42BEF9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38412" y="2924407"/>
                <a:ext cx="305280" cy="28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3" name="Input penna 123">
                <a:extLst>
                  <a:ext uri="{FF2B5EF4-FFF2-40B4-BE49-F238E27FC236}">
                    <a16:creationId xmlns:a16="http://schemas.microsoft.com/office/drawing/2014/main" id="{A30ACF6F-4D8B-932A-50E5-D689A720E49D}"/>
                  </a:ext>
                </a:extLst>
              </p14:cNvPr>
              <p14:cNvContentPartPr/>
              <p14:nvPr/>
            </p14:nvContentPartPr>
            <p14:xfrm>
              <a:off x="560901" y="3864029"/>
              <a:ext cx="637920" cy="285840"/>
            </p14:xfrm>
          </p:contentPart>
        </mc:Choice>
        <mc:Fallback>
          <p:pic>
            <p:nvPicPr>
              <p:cNvPr id="123" name="Input penna 123">
                <a:extLst>
                  <a:ext uri="{FF2B5EF4-FFF2-40B4-BE49-F238E27FC236}">
                    <a16:creationId xmlns:a16="http://schemas.microsoft.com/office/drawing/2014/main" id="{A30ACF6F-4D8B-932A-50E5-D689A720E49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9941" y="3833069"/>
                <a:ext cx="699120" cy="34704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9E0602F8-248A-40C5-AE99-8B2E0D3BCF2D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-2119" t="191108" r="2119" b="-127200"/>
          <a:stretch/>
        </p:blipFill>
        <p:spPr>
          <a:xfrm>
            <a:off x="2403598" y="3185900"/>
            <a:ext cx="11819644" cy="38230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8E05F1F-9DDC-4793-979F-3E3136D6A9F9}"/>
              </a:ext>
            </a:extLst>
          </p:cNvPr>
          <p:cNvSpPr txBox="1"/>
          <p:nvPr/>
        </p:nvSpPr>
        <p:spPr>
          <a:xfrm>
            <a:off x="-69504" y="1507098"/>
            <a:ext cx="813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00B0F0"/>
                </a:solidFill>
              </a:rPr>
              <a:t>40px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FCCF0C1-4665-4C0D-AAEE-FE8EEF015DF5}"/>
              </a:ext>
            </a:extLst>
          </p:cNvPr>
          <p:cNvCxnSpPr>
            <a:cxnSpLocks/>
          </p:cNvCxnSpPr>
          <p:nvPr/>
        </p:nvCxnSpPr>
        <p:spPr>
          <a:xfrm>
            <a:off x="6064079" y="5518147"/>
            <a:ext cx="0" cy="5892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7517F3D-A8E8-43F2-BAAA-FF342387337A}"/>
              </a:ext>
            </a:extLst>
          </p:cNvPr>
          <p:cNvSpPr txBox="1"/>
          <p:nvPr/>
        </p:nvSpPr>
        <p:spPr>
          <a:xfrm>
            <a:off x="6320789" y="5492115"/>
            <a:ext cx="875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FFC000"/>
                </a:solidFill>
              </a:rPr>
              <a:t>100px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23101BA-61F5-418A-87CB-EC25EAA0D680}"/>
              </a:ext>
            </a:extLst>
          </p:cNvPr>
          <p:cNvCxnSpPr>
            <a:cxnSpLocks/>
          </p:cNvCxnSpPr>
          <p:nvPr/>
        </p:nvCxnSpPr>
        <p:spPr>
          <a:xfrm>
            <a:off x="5753100" y="5522960"/>
            <a:ext cx="0" cy="2768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B92856A-8AF4-4600-8377-88622D0FB4BA}"/>
              </a:ext>
            </a:extLst>
          </p:cNvPr>
          <p:cNvSpPr txBox="1"/>
          <p:nvPr/>
        </p:nvSpPr>
        <p:spPr>
          <a:xfrm>
            <a:off x="5036830" y="5461337"/>
            <a:ext cx="128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50px</a:t>
            </a:r>
          </a:p>
        </p:txBody>
      </p:sp>
    </p:spTree>
    <p:extLst>
      <p:ext uri="{BB962C8B-B14F-4D97-AF65-F5344CB8AC3E}">
        <p14:creationId xmlns:p14="http://schemas.microsoft.com/office/powerpoint/2010/main" val="155103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74284FC6-E6B8-4F92-A5D0-A2C0C8006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44"/>
          <a:stretch/>
        </p:blipFill>
        <p:spPr>
          <a:xfrm>
            <a:off x="1808006" y="1137920"/>
            <a:ext cx="8575987" cy="5575300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7AF1934-131E-401E-8E02-7B32E967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176" y="171056"/>
            <a:ext cx="3427984" cy="732028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Section</a:t>
            </a:r>
            <a:endParaRPr lang="it-IT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409EE91-9D05-4AB6-AFE3-D3944D0C2110}"/>
              </a:ext>
            </a:extLst>
          </p:cNvPr>
          <p:cNvCxnSpPr/>
          <p:nvPr/>
        </p:nvCxnSpPr>
        <p:spPr>
          <a:xfrm>
            <a:off x="10444480" y="2489954"/>
            <a:ext cx="0" cy="401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E906764-34B6-4379-B842-592F6AA31953}"/>
              </a:ext>
            </a:extLst>
          </p:cNvPr>
          <p:cNvSpPr txBox="1"/>
          <p:nvPr/>
        </p:nvSpPr>
        <p:spPr>
          <a:xfrm>
            <a:off x="10462260" y="250594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60px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4B2C7DA-2FCE-4F45-AA96-249B17A2A746}"/>
              </a:ext>
            </a:extLst>
          </p:cNvPr>
          <p:cNvSpPr/>
          <p:nvPr/>
        </p:nvSpPr>
        <p:spPr>
          <a:xfrm>
            <a:off x="1808006" y="2144117"/>
            <a:ext cx="1386840" cy="3286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0DB3478A-8580-4F2F-9308-69987A252394}"/>
              </a:ext>
            </a:extLst>
          </p:cNvPr>
          <p:cNvCxnSpPr>
            <a:cxnSpLocks/>
          </p:cNvCxnSpPr>
          <p:nvPr/>
        </p:nvCxnSpPr>
        <p:spPr>
          <a:xfrm>
            <a:off x="3136646" y="2866707"/>
            <a:ext cx="30162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DC9AFF3-0BA0-472D-8641-FA15718B8B58}"/>
              </a:ext>
            </a:extLst>
          </p:cNvPr>
          <p:cNvSpPr txBox="1"/>
          <p:nvPr/>
        </p:nvSpPr>
        <p:spPr>
          <a:xfrm>
            <a:off x="2627503" y="252882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0B0F0"/>
                </a:solidFill>
              </a:rPr>
              <a:t>40px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AB90EF8E-122F-4CDA-9657-F66859787010}"/>
              </a:ext>
            </a:extLst>
          </p:cNvPr>
          <p:cNvCxnSpPr/>
          <p:nvPr/>
        </p:nvCxnSpPr>
        <p:spPr>
          <a:xfrm>
            <a:off x="3469640" y="3564255"/>
            <a:ext cx="0" cy="1924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94E1315-3AF7-41EC-B49D-6CC3D3293C8F}"/>
              </a:ext>
            </a:extLst>
          </p:cNvPr>
          <p:cNvSpPr txBox="1"/>
          <p:nvPr/>
        </p:nvSpPr>
        <p:spPr>
          <a:xfrm>
            <a:off x="2910076" y="5462879"/>
            <a:ext cx="982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n w="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20px</a:t>
            </a:r>
            <a:endParaRPr lang="it-IT" sz="1600" dirty="0">
              <a:ln w="0"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A3E0862-0DAB-480B-BF91-16C07A069791}"/>
              </a:ext>
            </a:extLst>
          </p:cNvPr>
          <p:cNvSpPr txBox="1"/>
          <p:nvPr/>
        </p:nvSpPr>
        <p:spPr>
          <a:xfrm>
            <a:off x="2910076" y="3492124"/>
            <a:ext cx="600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n w="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20px</a:t>
            </a:r>
            <a:endParaRPr lang="it-IT" sz="1600" dirty="0">
              <a:ln w="0"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5CC39B87-E6E3-49AD-8949-9B5390953AB2}"/>
              </a:ext>
            </a:extLst>
          </p:cNvPr>
          <p:cNvCxnSpPr>
            <a:cxnSpLocks/>
          </p:cNvCxnSpPr>
          <p:nvPr/>
        </p:nvCxnSpPr>
        <p:spPr>
          <a:xfrm>
            <a:off x="3464560" y="5480024"/>
            <a:ext cx="0" cy="1282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5A7D57-B5FF-456A-B205-620161CEB7AB}"/>
              </a:ext>
            </a:extLst>
          </p:cNvPr>
          <p:cNvCxnSpPr>
            <a:cxnSpLocks/>
          </p:cNvCxnSpPr>
          <p:nvPr/>
        </p:nvCxnSpPr>
        <p:spPr>
          <a:xfrm>
            <a:off x="3464560" y="5769279"/>
            <a:ext cx="0" cy="12098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084F3003-559E-47F3-915F-9FDF96C9816E}"/>
              </a:ext>
            </a:extLst>
          </p:cNvPr>
          <p:cNvSpPr/>
          <p:nvPr/>
        </p:nvSpPr>
        <p:spPr>
          <a:xfrm>
            <a:off x="3458620" y="2472809"/>
            <a:ext cx="5708240" cy="418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27AA159-568C-499D-873B-C611C106D4FB}"/>
              </a:ext>
            </a:extLst>
          </p:cNvPr>
          <p:cNvSpPr txBox="1"/>
          <p:nvPr/>
        </p:nvSpPr>
        <p:spPr>
          <a:xfrm>
            <a:off x="5153736" y="2521942"/>
            <a:ext cx="23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66.67% della pagina </a:t>
            </a:r>
          </a:p>
        </p:txBody>
      </p:sp>
    </p:spTree>
    <p:extLst>
      <p:ext uri="{BB962C8B-B14F-4D97-AF65-F5344CB8AC3E}">
        <p14:creationId xmlns:p14="http://schemas.microsoft.com/office/powerpoint/2010/main" val="268772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olo 1">
            <a:extLst>
              <a:ext uri="{FF2B5EF4-FFF2-40B4-BE49-F238E27FC236}">
                <a16:creationId xmlns:a16="http://schemas.microsoft.com/office/drawing/2014/main" id="{ECC641F5-6361-4B19-A90E-504BCF1172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83819" y="95568"/>
            <a:ext cx="4424362" cy="704850"/>
          </a:xfrm>
        </p:spPr>
        <p:txBody>
          <a:bodyPr>
            <a:normAutofit fontScale="90000"/>
          </a:bodyPr>
          <a:lstStyle/>
          <a:p>
            <a:r>
              <a:rPr lang="it-IT" b="1" dirty="0" err="1"/>
              <a:t>Section</a:t>
            </a:r>
            <a:r>
              <a:rPr lang="it-IT" b="1" dirty="0"/>
              <a:t> </a:t>
            </a:r>
            <a:r>
              <a:rPr lang="it-IT" b="1" dirty="0" err="1"/>
              <a:t>img</a:t>
            </a:r>
            <a:endParaRPr lang="it-IT" b="1" dirty="0"/>
          </a:p>
        </p:txBody>
      </p:sp>
      <p:pic>
        <p:nvPicPr>
          <p:cNvPr id="40" name="Immagine 39">
            <a:extLst>
              <a:ext uri="{FF2B5EF4-FFF2-40B4-BE49-F238E27FC236}">
                <a16:creationId xmlns:a16="http://schemas.microsoft.com/office/drawing/2014/main" id="{A6504FA3-C137-4B8D-8E2A-CF5D434EB0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5" t="21837" r="1027" b="2756"/>
          <a:stretch/>
        </p:blipFill>
        <p:spPr>
          <a:xfrm>
            <a:off x="1164338" y="901196"/>
            <a:ext cx="9863324" cy="5171440"/>
          </a:xfrm>
          <a:prstGeom prst="rect">
            <a:avLst/>
          </a:prstGeom>
        </p:spPr>
      </p:pic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B9C99F1B-AEC2-45B7-9960-39CE4E3BE271}"/>
              </a:ext>
            </a:extLst>
          </p:cNvPr>
          <p:cNvCxnSpPr>
            <a:cxnSpLocks/>
          </p:cNvCxnSpPr>
          <p:nvPr/>
        </p:nvCxnSpPr>
        <p:spPr>
          <a:xfrm>
            <a:off x="2908762" y="3705356"/>
            <a:ext cx="0" cy="10320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EB3EB82-FB20-4615-8165-F5AE6707C6D9}"/>
              </a:ext>
            </a:extLst>
          </p:cNvPr>
          <p:cNvSpPr txBox="1"/>
          <p:nvPr/>
        </p:nvSpPr>
        <p:spPr>
          <a:xfrm>
            <a:off x="1725768" y="3990548"/>
            <a:ext cx="108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7030A0"/>
                </a:solidFill>
              </a:rPr>
              <a:t>120px</a:t>
            </a:r>
          </a:p>
        </p:txBody>
      </p:sp>
    </p:spTree>
    <p:extLst>
      <p:ext uri="{BB962C8B-B14F-4D97-AF65-F5344CB8AC3E}">
        <p14:creationId xmlns:p14="http://schemas.microsoft.com/office/powerpoint/2010/main" val="90244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327E5A-BBD8-5ECF-A9D9-781EC9D7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Footer</a:t>
            </a:r>
            <a:endParaRPr lang="it-IT" b="1"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FA6DF731-869C-5DE9-9B51-B8FF17411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486"/>
          <a:stretch/>
        </p:blipFill>
        <p:spPr>
          <a:xfrm>
            <a:off x="1483646" y="2342444"/>
            <a:ext cx="9224707" cy="386644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BDDB6609-6DC4-C82A-8347-0149EBA1CA5D}"/>
                  </a:ext>
                </a:extLst>
              </p14:cNvPr>
              <p14:cNvContentPartPr/>
              <p14:nvPr/>
            </p14:nvContentPartPr>
            <p14:xfrm>
              <a:off x="1327883" y="5852872"/>
              <a:ext cx="81360" cy="38196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BDDB6609-6DC4-C82A-8347-0149EBA1CA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2403" y="5837392"/>
                <a:ext cx="111960" cy="412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768930F5-C5C1-4759-A3FE-9154D71D9D57}"/>
              </a:ext>
            </a:extLst>
          </p:cNvPr>
          <p:cNvSpPr txBox="1"/>
          <p:nvPr/>
        </p:nvSpPr>
        <p:spPr>
          <a:xfrm>
            <a:off x="264476" y="5752964"/>
            <a:ext cx="1026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60px</a:t>
            </a:r>
          </a:p>
        </p:txBody>
      </p:sp>
    </p:spTree>
    <p:extLst>
      <p:ext uri="{BB962C8B-B14F-4D97-AF65-F5344CB8AC3E}">
        <p14:creationId xmlns:p14="http://schemas.microsoft.com/office/powerpoint/2010/main" val="67339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9A000BA-7D14-4738-AAB4-72AB179E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615" y="63960"/>
            <a:ext cx="3128804" cy="708465"/>
          </a:xfrm>
        </p:spPr>
        <p:txBody>
          <a:bodyPr>
            <a:normAutofit fontScale="90000"/>
          </a:bodyPr>
          <a:lstStyle/>
          <a:p>
            <a:r>
              <a:rPr lang="it-IT" dirty="0"/>
              <a:t>MOBILE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009E65F-2EC8-45AB-88EF-DB7BC8AAC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9586" y="2304449"/>
            <a:ext cx="1261807" cy="3574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b="1" dirty="0"/>
              <a:t>300px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05A5532-BF62-4585-AF32-295B93A6B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77" t="14042" r="26093"/>
          <a:stretch/>
        </p:blipFill>
        <p:spPr>
          <a:xfrm>
            <a:off x="3263890" y="949904"/>
            <a:ext cx="4346254" cy="5894962"/>
          </a:xfrm>
          <a:prstGeom prst="rect">
            <a:avLst/>
          </a:prstGeom>
        </p:spPr>
      </p:pic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FB568A68-245B-4D31-8438-26C3DD652053}"/>
              </a:ext>
            </a:extLst>
          </p:cNvPr>
          <p:cNvSpPr/>
          <p:nvPr/>
        </p:nvSpPr>
        <p:spPr>
          <a:xfrm>
            <a:off x="7628497" y="1292124"/>
            <a:ext cx="211089" cy="245137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1426516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TM10001115[[fn=Pacco]]</Template>
  <TotalTime>78</TotalTime>
  <Words>34</Words>
  <Application>Microsoft Office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Gill Sans MT</vt:lpstr>
      <vt:lpstr>Pacco</vt:lpstr>
      <vt:lpstr>MHW1</vt:lpstr>
      <vt:lpstr>Dimensioni </vt:lpstr>
      <vt:lpstr>Section</vt:lpstr>
      <vt:lpstr>Section img</vt:lpstr>
      <vt:lpstr>Footer</vt:lpstr>
      <vt:lpstr>MOBILE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MIRIAM DI MAURO</dc:creator>
  <cp:lastModifiedBy>MIRIAM DI MAURO</cp:lastModifiedBy>
  <cp:revision>5</cp:revision>
  <dcterms:created xsi:type="dcterms:W3CDTF">2023-03-24T12:46:35Z</dcterms:created>
  <dcterms:modified xsi:type="dcterms:W3CDTF">2023-03-25T13:57:41Z</dcterms:modified>
</cp:coreProperties>
</file>