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20" r:id="rId4"/>
    <p:sldId id="324" r:id="rId5"/>
    <p:sldId id="322" r:id="rId6"/>
    <p:sldId id="321" r:id="rId7"/>
    <p:sldId id="325" r:id="rId8"/>
    <p:sldId id="326" r:id="rId9"/>
    <p:sldId id="311" r:id="rId10"/>
    <p:sldId id="313" r:id="rId11"/>
    <p:sldId id="323" r:id="rId12"/>
    <p:sldId id="314" r:id="rId13"/>
    <p:sldId id="315" r:id="rId14"/>
    <p:sldId id="316" r:id="rId15"/>
    <p:sldId id="317" r:id="rId16"/>
    <p:sldId id="318" r:id="rId17"/>
    <p:sldId id="319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54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sodate.com/api/search?q=arrow&amp;page=1" TargetMode="External"/><Relationship Id="rId2" Type="http://schemas.openxmlformats.org/officeDocument/2006/relationships/hyperlink" Target="https://www.episodate.com/api/most-popular?page=1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episodate.com/api/show-details?q=2956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projects/spring-boot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hyperlink" Target="http://sinbugs.com/wp-content/uploads/2017/08/4.spring-rest-ws-diagrama-logico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TV </a:t>
            </a:r>
            <a:r>
              <a:rPr lang="en-US" dirty="0" err="1" smtClean="0"/>
              <a:t>Lix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Proyecto desarrollo aplicaciones web</a:t>
            </a:r>
          </a:p>
          <a:p>
            <a:endParaRPr lang="it-IT" dirty="0"/>
          </a:p>
          <a:p>
            <a:r>
              <a:rPr lang="it-IT" dirty="0" smtClean="0"/>
              <a:t>Miriam gaviria aguerri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0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ÍNDICE PRESENTACIÓN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Introducción</a:t>
            </a:r>
          </a:p>
          <a:p>
            <a:pPr lvl="0"/>
            <a:r>
              <a:rPr lang="es-ES" dirty="0" smtClean="0"/>
              <a:t>Diseño </a:t>
            </a:r>
            <a:r>
              <a:rPr lang="es-ES" dirty="0"/>
              <a:t>de la aplicación</a:t>
            </a:r>
          </a:p>
          <a:p>
            <a:pPr lvl="0"/>
            <a:r>
              <a:rPr lang="es-ES" dirty="0"/>
              <a:t>Fuentes de información externa</a:t>
            </a:r>
          </a:p>
          <a:p>
            <a:pPr lvl="0"/>
            <a:r>
              <a:rPr lang="es-ES" dirty="0"/>
              <a:t>Persistencia de los datos</a:t>
            </a:r>
          </a:p>
          <a:p>
            <a:pPr lvl="0"/>
            <a:r>
              <a:rPr lang="es-ES" dirty="0"/>
              <a:t>Parte trasera de la aplicación o back </a:t>
            </a:r>
            <a:r>
              <a:rPr lang="es-ES" dirty="0" err="1"/>
              <a:t>end</a:t>
            </a:r>
            <a:endParaRPr lang="es-ES" dirty="0"/>
          </a:p>
          <a:p>
            <a:pPr lvl="0"/>
            <a:r>
              <a:rPr lang="es-ES" dirty="0"/>
              <a:t>Parte visual o </a:t>
            </a:r>
            <a:r>
              <a:rPr lang="es-ES" dirty="0" err="1"/>
              <a:t>front</a:t>
            </a:r>
            <a:r>
              <a:rPr lang="es-ES" dirty="0"/>
              <a:t> </a:t>
            </a:r>
            <a:r>
              <a:rPr lang="es-ES" dirty="0" err="1"/>
              <a:t>end</a:t>
            </a:r>
            <a:endParaRPr lang="es-ES" dirty="0"/>
          </a:p>
          <a:p>
            <a:pPr lvl="0"/>
            <a:r>
              <a:rPr lang="es-ES" dirty="0"/>
              <a:t>Manual de uso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 TV LIX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actualidad, las series de TV son una forma de </a:t>
            </a:r>
            <a:r>
              <a:rPr lang="es-ES" dirty="0" smtClean="0"/>
              <a:t>ocio, que se pueden ver no sólo en la TV “estándar”.</a:t>
            </a:r>
            <a:endParaRPr lang="es-ES" dirty="0"/>
          </a:p>
          <a:p>
            <a:r>
              <a:rPr lang="es-ES" dirty="0" err="1"/>
              <a:t>TVLix</a:t>
            </a:r>
            <a:r>
              <a:rPr lang="es-ES" dirty="0"/>
              <a:t> </a:t>
            </a:r>
            <a:r>
              <a:rPr lang="es-ES" dirty="0" smtClean="0"/>
              <a:t>gestiona </a:t>
            </a:r>
            <a:r>
              <a:rPr lang="es-ES" dirty="0"/>
              <a:t>el seguimiento de </a:t>
            </a:r>
            <a:r>
              <a:rPr lang="es-ES" dirty="0" smtClean="0"/>
              <a:t>series </a:t>
            </a:r>
            <a:r>
              <a:rPr lang="es-ES" dirty="0"/>
              <a:t>de televisión que el usuario quiere </a:t>
            </a:r>
            <a:r>
              <a:rPr lang="es-ES" dirty="0" smtClean="0"/>
              <a:t>ver, que está viendo y las vistas. </a:t>
            </a:r>
            <a:endParaRPr lang="es-ES" dirty="0"/>
          </a:p>
          <a:p>
            <a:r>
              <a:rPr lang="es-ES" dirty="0" smtClean="0"/>
              <a:t>Fuente de </a:t>
            </a:r>
            <a:r>
              <a:rPr lang="es-ES" dirty="0"/>
              <a:t>información de series de TV ya que recoge información de una fuente externa como es la API </a:t>
            </a:r>
            <a:r>
              <a:rPr lang="es-ES" dirty="0" err="1"/>
              <a:t>Episodate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6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10296609" cy="1019944"/>
          </a:xfrm>
        </p:spPr>
        <p:txBody>
          <a:bodyPr>
            <a:normAutofit/>
          </a:bodyPr>
          <a:lstStyle/>
          <a:p>
            <a:r>
              <a:rPr lang="es-ES" dirty="0" smtClean="0"/>
              <a:t>DISEÑO APLICACIÓN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1844" y="1597508"/>
            <a:ext cx="6264696" cy="442229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Patrón </a:t>
            </a:r>
            <a:r>
              <a:rPr lang="es-ES" dirty="0"/>
              <a:t>de </a:t>
            </a:r>
            <a:r>
              <a:rPr lang="es-ES" b="1" dirty="0"/>
              <a:t>diseño MVC, Modelo Vista Controlador (MVC</a:t>
            </a:r>
            <a:r>
              <a:rPr lang="es-ES" b="1" dirty="0" smtClean="0"/>
              <a:t>)</a:t>
            </a:r>
            <a:r>
              <a:rPr lang="es-ES" dirty="0" smtClean="0"/>
              <a:t>  </a:t>
            </a:r>
            <a:r>
              <a:rPr lang="es-ES" dirty="0"/>
              <a:t>(3 capas), donde se separan la interfaz de usuario, la lógica de control y los datos en tres componentes </a:t>
            </a:r>
            <a:r>
              <a:rPr lang="es-ES" dirty="0" smtClean="0"/>
              <a:t>distintos.</a:t>
            </a:r>
          </a:p>
          <a:p>
            <a:endParaRPr lang="es-ES" dirty="0"/>
          </a:p>
          <a:p>
            <a:r>
              <a:rPr lang="es-ES" dirty="0"/>
              <a:t>El desarrollo de la aplicación se puede dividir en cuatro apartados: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Persistencia: he creado una base de datos </a:t>
            </a:r>
            <a:r>
              <a:rPr lang="es-ES" dirty="0" err="1"/>
              <a:t>MySQL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Backend</a:t>
            </a:r>
            <a:r>
              <a:rPr lang="es-ES" dirty="0"/>
              <a:t>: desarrollado en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Frontend</a:t>
            </a:r>
            <a:r>
              <a:rPr lang="es-ES" dirty="0"/>
              <a:t>: desarrollado en </a:t>
            </a:r>
            <a:r>
              <a:rPr lang="es-ES" dirty="0" err="1"/>
              <a:t>TypeScript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API </a:t>
            </a:r>
            <a:r>
              <a:rPr lang="es-ES" dirty="0" err="1"/>
              <a:t>Rest</a:t>
            </a:r>
            <a:r>
              <a:rPr lang="es-ES" dirty="0"/>
              <a:t>: </a:t>
            </a:r>
            <a:r>
              <a:rPr lang="es-ES" dirty="0" smtClean="0"/>
              <a:t>API </a:t>
            </a:r>
            <a:r>
              <a:rPr lang="es-ES" dirty="0" err="1"/>
              <a:t>Episodate</a:t>
            </a:r>
            <a:r>
              <a:rPr lang="es-ES" dirty="0"/>
              <a:t>.</a:t>
            </a:r>
          </a:p>
          <a:p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Entorno de desarrollo con el servidor </a:t>
            </a:r>
            <a:r>
              <a:rPr lang="es-ES" b="1" dirty="0" smtClean="0"/>
              <a:t>XAMPP: </a:t>
            </a:r>
            <a:r>
              <a:rPr lang="es-ES" dirty="0" smtClean="0"/>
              <a:t>base de datos </a:t>
            </a:r>
            <a:r>
              <a:rPr lang="es-ES" dirty="0" err="1" smtClean="0"/>
              <a:t>MySQL</a:t>
            </a:r>
            <a:r>
              <a:rPr lang="es-ES" dirty="0" smtClean="0"/>
              <a:t>, servidor web Apache.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Control de versiones con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dirty="0" smtClean="0"/>
              <a:t>y su herramienta </a:t>
            </a:r>
            <a:r>
              <a:rPr lang="es-ES" dirty="0" err="1" smtClean="0"/>
              <a:t>Fork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215"/>
          <a:stretch/>
        </p:blipFill>
        <p:spPr bwMode="auto">
          <a:xfrm>
            <a:off x="7606580" y="1058652"/>
            <a:ext cx="3817938" cy="3238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64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10296609" cy="1019944"/>
          </a:xfrm>
        </p:spPr>
        <p:txBody>
          <a:bodyPr>
            <a:normAutofit/>
          </a:bodyPr>
          <a:lstStyle/>
          <a:p>
            <a:r>
              <a:rPr lang="es-ES" dirty="0" smtClean="0"/>
              <a:t>API REST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1844" y="1597508"/>
            <a:ext cx="10513168" cy="4422291"/>
          </a:xfrm>
        </p:spPr>
        <p:txBody>
          <a:bodyPr>
            <a:normAutofit/>
          </a:bodyPr>
          <a:lstStyle/>
          <a:p>
            <a:r>
              <a:rPr lang="es-ES" dirty="0" smtClean="0"/>
              <a:t>Información de las series de la Api </a:t>
            </a:r>
            <a:r>
              <a:rPr lang="es-ES" dirty="0" err="1" smtClean="0"/>
              <a:t>rest</a:t>
            </a:r>
            <a:r>
              <a:rPr lang="es-ES" dirty="0" smtClean="0"/>
              <a:t> </a:t>
            </a:r>
            <a:r>
              <a:rPr lang="es-ES" dirty="0" err="1" smtClean="0"/>
              <a:t>Episodate</a:t>
            </a:r>
            <a:endParaRPr lang="es-ES" dirty="0"/>
          </a:p>
          <a:p>
            <a:r>
              <a:rPr lang="es-ES" dirty="0" err="1" smtClean="0"/>
              <a:t>Endpoints</a:t>
            </a:r>
            <a:r>
              <a:rPr lang="es-ES" dirty="0" smtClean="0"/>
              <a:t>: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Most</a:t>
            </a:r>
            <a:r>
              <a:rPr lang="es-ES" dirty="0"/>
              <a:t> Popular TV Shows: una lista con las series más </a:t>
            </a:r>
            <a:r>
              <a:rPr lang="es-ES" dirty="0" smtClean="0"/>
              <a:t>populares: 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most-popular?page</a:t>
            </a:r>
            <a:r>
              <a:rPr lang="en-US" sz="1800" dirty="0"/>
              <a:t>=:</a:t>
            </a:r>
            <a:r>
              <a:rPr lang="en-US" sz="1800" dirty="0" smtClean="0"/>
              <a:t>page</a:t>
            </a:r>
            <a:r>
              <a:rPr lang="en-US" sz="1800" b="1" dirty="0" smtClean="0"/>
              <a:t>:</a:t>
            </a:r>
            <a:r>
              <a:rPr lang="en-US" sz="1800" dirty="0"/>
              <a:t> </a:t>
            </a:r>
            <a:r>
              <a:rPr lang="en-US" sz="1800" u="sng" dirty="0">
                <a:hlinkClick r:id="rId2"/>
              </a:rPr>
              <a:t>https://www.episodate.com/api/most-popular?page=1</a:t>
            </a:r>
            <a:endParaRPr lang="es-E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Search</a:t>
            </a:r>
            <a:r>
              <a:rPr lang="es-ES" dirty="0"/>
              <a:t>: busca a través de todas las series de la base de datos de la </a:t>
            </a:r>
            <a:r>
              <a:rPr lang="es-ES" dirty="0" smtClean="0"/>
              <a:t>API: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search?q</a:t>
            </a:r>
            <a:r>
              <a:rPr lang="en-US" sz="1800" dirty="0"/>
              <a:t>=:</a:t>
            </a:r>
            <a:r>
              <a:rPr lang="en-US" sz="1800" dirty="0" err="1"/>
              <a:t>search&amp;page</a:t>
            </a:r>
            <a:r>
              <a:rPr lang="en-US" sz="1800" dirty="0"/>
              <a:t>=:</a:t>
            </a:r>
            <a:r>
              <a:rPr lang="en-US" sz="1800" dirty="0" smtClean="0"/>
              <a:t>page</a:t>
            </a:r>
            <a:r>
              <a:rPr lang="en-US" sz="1800" b="1" dirty="0" smtClean="0"/>
              <a:t>:</a:t>
            </a:r>
            <a:r>
              <a:rPr lang="en-US" sz="1800" dirty="0"/>
              <a:t> </a:t>
            </a:r>
            <a:r>
              <a:rPr lang="en-US" sz="1800" u="sng" dirty="0">
                <a:hlinkClick r:id="rId3"/>
              </a:rPr>
              <a:t>https://www.episodate.com/api/search?q=arrow&amp;page=1</a:t>
            </a:r>
            <a:endParaRPr lang="es-E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Show </a:t>
            </a:r>
            <a:r>
              <a:rPr lang="es-ES" dirty="0" err="1"/>
              <a:t>details</a:t>
            </a:r>
            <a:r>
              <a:rPr lang="es-ES" dirty="0"/>
              <a:t>: devuelve información complete sobre una serie </a:t>
            </a:r>
            <a:r>
              <a:rPr lang="es-ES" dirty="0" smtClean="0"/>
              <a:t>determinada: 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show-details?q</a:t>
            </a:r>
            <a:r>
              <a:rPr lang="en-US" sz="1800" dirty="0"/>
              <a:t>=:</a:t>
            </a:r>
            <a:r>
              <a:rPr lang="en-US" sz="1800" dirty="0" smtClean="0"/>
              <a:t>show</a:t>
            </a:r>
            <a:r>
              <a:rPr lang="en-US" sz="1800" b="1" dirty="0" smtClean="0"/>
              <a:t>:</a:t>
            </a:r>
            <a:r>
              <a:rPr lang="en-US" sz="1800" dirty="0"/>
              <a:t> </a:t>
            </a:r>
            <a:r>
              <a:rPr lang="en-US" sz="1800" u="sng" dirty="0">
                <a:hlinkClick r:id="rId4"/>
              </a:rPr>
              <a:t>https://</a:t>
            </a:r>
            <a:r>
              <a:rPr lang="en-US" sz="1800" u="sng" dirty="0" smtClean="0">
                <a:hlinkClick r:id="rId4"/>
              </a:rPr>
              <a:t>www.episodate.com/api/show-details?q=29560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346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10296609" cy="1019944"/>
          </a:xfrm>
        </p:spPr>
        <p:txBody>
          <a:bodyPr>
            <a:normAutofit/>
          </a:bodyPr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1844" y="1597509"/>
            <a:ext cx="10513168" cy="20475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Base </a:t>
            </a:r>
            <a:r>
              <a:rPr lang="es-ES" dirty="0"/>
              <a:t>de datos </a:t>
            </a:r>
            <a:r>
              <a:rPr lang="es-ES" dirty="0" smtClean="0"/>
              <a:t>relacional</a:t>
            </a:r>
            <a:r>
              <a:rPr lang="es-ES" b="1" dirty="0" smtClean="0"/>
              <a:t>: </a:t>
            </a:r>
            <a:r>
              <a:rPr lang="es-ES" dirty="0" smtClean="0"/>
              <a:t>formada </a:t>
            </a:r>
            <a:r>
              <a:rPr lang="es-ES" dirty="0"/>
              <a:t>por </a:t>
            </a:r>
            <a:r>
              <a:rPr lang="es-ES" dirty="0" smtClean="0"/>
              <a:t>4 un </a:t>
            </a:r>
            <a:r>
              <a:rPr lang="es-ES" dirty="0"/>
              <a:t>conjunto de </a:t>
            </a:r>
            <a:r>
              <a:rPr lang="es-ES" dirty="0" smtClean="0"/>
              <a:t>tablas.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realizar las consultas se utiliza el lenguaje de </a:t>
            </a:r>
            <a:r>
              <a:rPr lang="es-ES" b="1" dirty="0"/>
              <a:t>SQL*</a:t>
            </a:r>
            <a:r>
              <a:rPr lang="es-ES" dirty="0"/>
              <a:t> (Lenguaje Estructurado de Consultas</a:t>
            </a:r>
            <a:r>
              <a:rPr lang="es-ES" dirty="0" smtClean="0"/>
              <a:t>).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Sistema de </a:t>
            </a:r>
            <a:r>
              <a:rPr lang="es-ES" dirty="0"/>
              <a:t>gestión </a:t>
            </a:r>
            <a:r>
              <a:rPr lang="es-ES" dirty="0" err="1" smtClean="0"/>
              <a:t>MySQL</a:t>
            </a:r>
            <a:r>
              <a:rPr lang="es-ES" dirty="0" smtClean="0"/>
              <a:t> para </a:t>
            </a:r>
            <a:r>
              <a:rPr lang="es-ES" dirty="0"/>
              <a:t>almacenar toda la </a:t>
            </a:r>
            <a:r>
              <a:rPr lang="es-ES" dirty="0" smtClean="0"/>
              <a:t>información y administrar </a:t>
            </a:r>
            <a:r>
              <a:rPr lang="es-ES" dirty="0"/>
              <a:t>todos estos </a:t>
            </a:r>
            <a:r>
              <a:rPr lang="es-ES" dirty="0" smtClean="0"/>
              <a:t>datos.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trabajar con </a:t>
            </a:r>
            <a:r>
              <a:rPr lang="es-ES" dirty="0" err="1"/>
              <a:t>MySQL</a:t>
            </a:r>
            <a:r>
              <a:rPr lang="es-ES" dirty="0"/>
              <a:t>, utilicé la herramienta de </a:t>
            </a:r>
            <a:r>
              <a:rPr lang="es-ES" dirty="0" err="1"/>
              <a:t>PHPMyAdmin</a:t>
            </a:r>
            <a:r>
              <a:rPr lang="es-ES" dirty="0"/>
              <a:t> que provee XAMPP</a:t>
            </a:r>
            <a:r>
              <a:rPr lang="es-ES" dirty="0" smtClean="0"/>
              <a:t>.</a:t>
            </a:r>
            <a:r>
              <a:rPr lang="es-ES" dirty="0"/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7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10296609" cy="1019944"/>
          </a:xfrm>
        </p:spPr>
        <p:txBody>
          <a:bodyPr>
            <a:normAutofit/>
          </a:bodyPr>
          <a:lstStyle/>
          <a:p>
            <a:r>
              <a:rPr lang="es-ES" dirty="0" smtClean="0"/>
              <a:t>BASE DE DATOS II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1844" y="1597508"/>
            <a:ext cx="9145016" cy="4422291"/>
          </a:xfrm>
        </p:spPr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err="1" smtClean="0"/>
              <a:t>TVLix</a:t>
            </a:r>
            <a:r>
              <a:rPr lang="es-ES" dirty="0"/>
              <a:t>, la base de datos está formada por cuatro tablas: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User</a:t>
            </a:r>
            <a:r>
              <a:rPr lang="es-ES" dirty="0"/>
              <a:t>, cuya clave primaria es su id, generada automáticamente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TvShows</a:t>
            </a:r>
            <a:r>
              <a:rPr lang="es-ES" dirty="0"/>
              <a:t>: cuya clave primaria es la id que viene de la API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UserTvShows</a:t>
            </a:r>
            <a:r>
              <a:rPr lang="es-ES" dirty="0"/>
              <a:t>: es la </a:t>
            </a:r>
            <a:r>
              <a:rPr lang="es-ES" dirty="0" err="1"/>
              <a:t>table</a:t>
            </a:r>
            <a:r>
              <a:rPr lang="es-ES" dirty="0"/>
              <a:t> que pone en relación la tabla de </a:t>
            </a:r>
            <a:r>
              <a:rPr lang="es-ES" dirty="0" err="1"/>
              <a:t>User</a:t>
            </a:r>
            <a:r>
              <a:rPr lang="es-ES" dirty="0"/>
              <a:t> y </a:t>
            </a:r>
            <a:r>
              <a:rPr lang="es-ES" dirty="0" err="1"/>
              <a:t>TvShow</a:t>
            </a:r>
            <a:r>
              <a:rPr lang="es-ES" dirty="0"/>
              <a:t>, de ahí que tiene dos claves foráneas que son las primarias de las otras dos tablas.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Opinions</a:t>
            </a:r>
            <a:r>
              <a:rPr lang="es-ES" dirty="0"/>
              <a:t>: que guarda relación con la tabla de </a:t>
            </a:r>
            <a:r>
              <a:rPr lang="es-ES" dirty="0" err="1"/>
              <a:t>User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t="982" b="1505"/>
          <a:stretch/>
        </p:blipFill>
        <p:spPr bwMode="auto">
          <a:xfrm>
            <a:off x="6238428" y="3429000"/>
            <a:ext cx="4797425" cy="3274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9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10296609" cy="1019944"/>
          </a:xfrm>
        </p:spPr>
        <p:txBody>
          <a:bodyPr>
            <a:normAutofit/>
          </a:bodyPr>
          <a:lstStyle/>
          <a:p>
            <a:r>
              <a:rPr lang="es-ES" dirty="0" smtClean="0"/>
              <a:t>BACKEND - HERRAMIENTAS</a:t>
            </a:r>
            <a:endParaRPr lang="es-E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98788" y="3417888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909836" y="1717732"/>
            <a:ext cx="10729192" cy="41595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Spring </a:t>
            </a:r>
            <a:r>
              <a:rPr lang="es-ES" dirty="0" err="1" smtClean="0">
                <a:hlinkClick r:id="rId3"/>
              </a:rPr>
              <a:t>boot</a:t>
            </a:r>
            <a:r>
              <a:rPr lang="es-ES" dirty="0"/>
              <a:t> </a:t>
            </a:r>
            <a:r>
              <a:rPr lang="es-ES" dirty="0" smtClean="0"/>
              <a:t>herramienta por </a:t>
            </a:r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de desarrollo </a:t>
            </a:r>
            <a:r>
              <a:rPr lang="es-ES" dirty="0" err="1"/>
              <a:t>spring</a:t>
            </a:r>
            <a:r>
              <a:rPr lang="es-ES" dirty="0"/>
              <a:t>, que </a:t>
            </a:r>
            <a:r>
              <a:rPr lang="es-ES" dirty="0" smtClean="0"/>
              <a:t>crea </a:t>
            </a:r>
            <a:r>
              <a:rPr lang="es-ES" dirty="0"/>
              <a:t>aplicaciones de manera rápida sólo configurando algunas dependencias y los parámetros requeridos en los archivos de </a:t>
            </a:r>
            <a:r>
              <a:rPr lang="es-ES" dirty="0" smtClean="0"/>
              <a:t>configuración.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Herramienta </a:t>
            </a:r>
            <a:r>
              <a:rPr lang="es-ES" dirty="0"/>
              <a:t>open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 smtClean="0"/>
              <a:t>Maven</a:t>
            </a:r>
            <a:r>
              <a:rPr lang="es-ES" dirty="0" smtClean="0"/>
              <a:t> </a:t>
            </a:r>
            <a:r>
              <a:rPr lang="es-ES" dirty="0"/>
              <a:t>que simplifica los procesos de </a:t>
            </a:r>
            <a:r>
              <a:rPr lang="es-ES" dirty="0" err="1"/>
              <a:t>build</a:t>
            </a:r>
            <a:r>
              <a:rPr lang="es-ES" dirty="0"/>
              <a:t> (compilar y generar ejecutables a partir del código fuente).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Java </a:t>
            </a:r>
            <a:r>
              <a:rPr lang="es-ES" dirty="0" err="1" smtClean="0"/>
              <a:t>Hibernate</a:t>
            </a:r>
            <a:r>
              <a:rPr lang="es-ES" dirty="0" smtClean="0"/>
              <a:t>, </a:t>
            </a:r>
            <a:r>
              <a:rPr lang="es-ES" dirty="0"/>
              <a:t>una herramienta de mapeo objeto-relacional (ORM) </a:t>
            </a:r>
            <a:r>
              <a:rPr lang="es-ES" dirty="0" smtClean="0"/>
              <a:t>que </a:t>
            </a:r>
            <a:r>
              <a:rPr lang="es-ES" dirty="0"/>
              <a:t>facilita el mapeo de atributos en una base de datos </a:t>
            </a:r>
            <a:r>
              <a:rPr lang="es-ES" dirty="0" smtClean="0"/>
              <a:t>tradicional y permite </a:t>
            </a:r>
            <a:r>
              <a:rPr lang="es-ES" dirty="0"/>
              <a:t>agilizar la relación entre la aplicación y la base de datos SQL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Microservicios</a:t>
            </a:r>
            <a:r>
              <a:rPr lang="es-ES" dirty="0" smtClean="0"/>
              <a:t> donde se </a:t>
            </a:r>
            <a:r>
              <a:rPr lang="es-ES" dirty="0"/>
              <a:t>gestiona </a:t>
            </a:r>
            <a:r>
              <a:rPr lang="es-ES" dirty="0" smtClean="0"/>
              <a:t>la </a:t>
            </a:r>
            <a:r>
              <a:rPr lang="es-ES" dirty="0"/>
              <a:t>información recibida desde la </a:t>
            </a:r>
            <a:r>
              <a:rPr lang="es-ES" dirty="0" smtClean="0"/>
              <a:t>API y la que </a:t>
            </a:r>
            <a:r>
              <a:rPr lang="es-ES" dirty="0"/>
              <a:t>se trabaja con la base de datos creada exprofeso</a:t>
            </a:r>
            <a:r>
              <a:rPr lang="es-ES" dirty="0" smtClean="0"/>
              <a:t>. </a:t>
            </a:r>
            <a:r>
              <a:rPr lang="es-ES" dirty="0"/>
              <a:t> </a:t>
            </a:r>
            <a:r>
              <a:rPr lang="es-ES" dirty="0" smtClean="0"/>
              <a:t>Un </a:t>
            </a:r>
            <a:r>
              <a:rPr lang="es-ES" dirty="0" err="1"/>
              <a:t>microservicio</a:t>
            </a:r>
            <a:r>
              <a:rPr lang="es-ES" dirty="0"/>
              <a:t> permite separar responsabilidades al </a:t>
            </a:r>
            <a:r>
              <a:rPr lang="es-ES" dirty="0" err="1"/>
              <a:t>constart</a:t>
            </a:r>
            <a:r>
              <a:rPr lang="es-ES" dirty="0"/>
              <a:t> de varios niveles: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1517444" y="4396916"/>
            <a:ext cx="6377168" cy="296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Interactuar con el cliente del servicio (capa interfaz o presentación).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Ejecutar procesamientos y aplicar reglas de negocio (conocimiento de lógica – servicios)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Acceso a datos: almacenan y extraen la información de un repositorio. Algunos las llaman </a:t>
            </a:r>
            <a:r>
              <a:rPr lang="es-ES" i="1" dirty="0" err="1" smtClean="0"/>
              <a:t>Repository</a:t>
            </a:r>
            <a:r>
              <a:rPr lang="es-ES" dirty="0" smtClean="0"/>
              <a:t> o </a:t>
            </a:r>
            <a:r>
              <a:rPr lang="es-ES" i="1" dirty="0" smtClean="0"/>
              <a:t>Data Access </a:t>
            </a:r>
            <a:r>
              <a:rPr lang="es-ES" i="1" dirty="0" err="1" smtClean="0"/>
              <a:t>Object</a:t>
            </a:r>
            <a:r>
              <a:rPr lang="es-ES" dirty="0" smtClean="0"/>
              <a:t> (DAO)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7" name="Picture 16" descr="http://sinbugs.com/wp-content/uploads/2017/08/4.spring-rest-ws-diagrama-logico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4396916"/>
            <a:ext cx="2506345" cy="201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48</TotalTime>
  <Words>726</Words>
  <Application>Microsoft Office PowerPoint</Application>
  <PresentationFormat>Custom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Digital Blue Tunnel 16x9</vt:lpstr>
      <vt:lpstr>TV Lix</vt:lpstr>
      <vt:lpstr>ÍNDICE PRESENTACIÓN</vt:lpstr>
      <vt:lpstr>OBJETIVO TV LIX</vt:lpstr>
      <vt:lpstr>DISEÑO APLICACIÓN</vt:lpstr>
      <vt:lpstr>API REST</vt:lpstr>
      <vt:lpstr>BASE DE DATOS</vt:lpstr>
      <vt:lpstr>BASE DE DATOS II</vt:lpstr>
      <vt:lpstr>BACKEND - HERRAMIENTAS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Lix</dc:title>
  <dc:creator>Miriam</dc:creator>
  <cp:lastModifiedBy>Miriam</cp:lastModifiedBy>
  <cp:revision>8</cp:revision>
  <dcterms:created xsi:type="dcterms:W3CDTF">2021-05-19T09:47:37Z</dcterms:created>
  <dcterms:modified xsi:type="dcterms:W3CDTF">2021-05-19T10:36:10Z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