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65"/>
  </p:notesMasterIdLst>
  <p:sldIdLst>
    <p:sldId id="348" r:id="rId5"/>
    <p:sldId id="393" r:id="rId6"/>
    <p:sldId id="399" r:id="rId7"/>
    <p:sldId id="415" r:id="rId8"/>
    <p:sldId id="413" r:id="rId9"/>
    <p:sldId id="414" r:id="rId10"/>
    <p:sldId id="417" r:id="rId11"/>
    <p:sldId id="476" r:id="rId12"/>
    <p:sldId id="419" r:id="rId13"/>
    <p:sldId id="420" r:id="rId14"/>
    <p:sldId id="421" r:id="rId15"/>
    <p:sldId id="422" r:id="rId16"/>
    <p:sldId id="394" r:id="rId17"/>
    <p:sldId id="447" r:id="rId18"/>
    <p:sldId id="449" r:id="rId19"/>
    <p:sldId id="448" r:id="rId20"/>
    <p:sldId id="482" r:id="rId21"/>
    <p:sldId id="481" r:id="rId22"/>
    <p:sldId id="477" r:id="rId23"/>
    <p:sldId id="480" r:id="rId24"/>
    <p:sldId id="374" r:id="rId25"/>
    <p:sldId id="400" r:id="rId26"/>
    <p:sldId id="425" r:id="rId27"/>
    <p:sldId id="424" r:id="rId28"/>
    <p:sldId id="423" r:id="rId29"/>
    <p:sldId id="403" r:id="rId30"/>
    <p:sldId id="435" r:id="rId31"/>
    <p:sldId id="411" r:id="rId32"/>
    <p:sldId id="407" r:id="rId33"/>
    <p:sldId id="408" r:id="rId34"/>
    <p:sldId id="409" r:id="rId35"/>
    <p:sldId id="436" r:id="rId36"/>
    <p:sldId id="410" r:id="rId37"/>
    <p:sldId id="475" r:id="rId38"/>
    <p:sldId id="463" r:id="rId39"/>
    <p:sldId id="462" r:id="rId40"/>
    <p:sldId id="461" r:id="rId41"/>
    <p:sldId id="460" r:id="rId42"/>
    <p:sldId id="459" r:id="rId43"/>
    <p:sldId id="458" r:id="rId44"/>
    <p:sldId id="454" r:id="rId45"/>
    <p:sldId id="465" r:id="rId46"/>
    <p:sldId id="455" r:id="rId47"/>
    <p:sldId id="464" r:id="rId48"/>
    <p:sldId id="474" r:id="rId49"/>
    <p:sldId id="266" r:id="rId50"/>
    <p:sldId id="299" r:id="rId51"/>
    <p:sldId id="269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50" r:id="rId60"/>
    <p:sldId id="440" r:id="rId61"/>
    <p:sldId id="430" r:id="rId62"/>
    <p:sldId id="438" r:id="rId63"/>
    <p:sldId id="43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D4D9EC"/>
    <a:srgbClr val="F3F3F3"/>
    <a:srgbClr val="F2F2F2"/>
    <a:srgbClr val="CBE7EF"/>
    <a:srgbClr val="CFD5EA"/>
    <a:srgbClr val="412C52"/>
    <a:srgbClr val="441D61"/>
    <a:srgbClr val="6F5F49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1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1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1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1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svg"/><Relationship Id="rId1" Type="http://schemas.openxmlformats.org/officeDocument/2006/relationships/image" Target="../media/image37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EA06261C-44B1-41A9-9D96-8FF834F4B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Previous studies</a:t>
          </a:r>
        </a:p>
      </dgm:t>
    </dgm:pt>
    <dgm:pt modelId="{7B66C1A7-9FD3-450F-BD77-ADF59AC911C5}" type="parTrans" cxnId="{42895861-493C-4345-852A-3AB080693E59}">
      <dgm:prSet/>
      <dgm:spPr/>
      <dgm:t>
        <a:bodyPr/>
        <a:lstStyle/>
        <a:p>
          <a:endParaRPr lang="en-GB"/>
        </a:p>
      </dgm:t>
    </dgm:pt>
    <dgm:pt modelId="{3814DFE4-B26D-4090-B8E3-1F7FD3296E10}" type="sibTrans" cxnId="{42895861-493C-4345-852A-3AB080693E5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6"/>
      <dgm:spPr/>
    </dgm:pt>
    <dgm:pt modelId="{C0B4015C-8039-4C57-916E-1FD2FF52B7E0}" type="pres">
      <dgm:prSet presAssocID="{CB362F2B-99D2-4A52-B145-98B76ECE6B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6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C6043976-ED2A-426C-8E69-044B84291DC0}" type="pres">
      <dgm:prSet presAssocID="{EA06261C-44B1-41A9-9D96-8FF834F4BF4A}" presName="compNode" presStyleCnt="0"/>
      <dgm:spPr/>
    </dgm:pt>
    <dgm:pt modelId="{27230CEA-D63B-419D-B13F-69A3ABD53E10}" type="pres">
      <dgm:prSet presAssocID="{EA06261C-44B1-41A9-9D96-8FF834F4BF4A}" presName="bgRect" presStyleLbl="bgShp" presStyleIdx="1" presStyleCnt="6"/>
      <dgm:spPr/>
    </dgm:pt>
    <dgm:pt modelId="{7256F0FC-6478-4BF9-911C-45E63BF815E6}" type="pres">
      <dgm:prSet presAssocID="{EA06261C-44B1-41A9-9D96-8FF834F4BF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1ABC290F-9210-46E1-A5A0-D755794EC97F}" type="pres">
      <dgm:prSet presAssocID="{EA06261C-44B1-41A9-9D96-8FF834F4BF4A}" presName="spaceRect" presStyleCnt="0"/>
      <dgm:spPr/>
    </dgm:pt>
    <dgm:pt modelId="{3425246C-F776-4A04-8332-8D499AA9A2F8}" type="pres">
      <dgm:prSet presAssocID="{EA06261C-44B1-41A9-9D96-8FF834F4BF4A}" presName="parTx" presStyleLbl="revTx" presStyleIdx="1" presStyleCnt="6">
        <dgm:presLayoutVars>
          <dgm:chMax val="0"/>
          <dgm:chPref val="0"/>
        </dgm:presLayoutVars>
      </dgm:prSet>
      <dgm:spPr/>
    </dgm:pt>
    <dgm:pt modelId="{3AD8E1CB-411D-4238-A0A5-89ADA0C2F938}" type="pres">
      <dgm:prSet presAssocID="{3814DFE4-B26D-4090-B8E3-1F7FD3296E10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2" presStyleCnt="6"/>
      <dgm:spPr/>
    </dgm:pt>
    <dgm:pt modelId="{39ACC860-F5AD-45C3-97EC-783901267095}" type="pres">
      <dgm:prSet presAssocID="{BB3C776D-0B08-4392-9761-38710936A3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2" presStyleCnt="6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3" presStyleCnt="6"/>
      <dgm:spPr/>
    </dgm:pt>
    <dgm:pt modelId="{203F5DEF-EA96-4BA9-9528-C4EB7FED132F}" type="pres">
      <dgm:prSet presAssocID="{77A06C6A-C6AD-4209-9AC5-AD533F1DB1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3" presStyleCnt="6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6"/>
      <dgm:spPr/>
    </dgm:pt>
    <dgm:pt modelId="{D2543931-A177-44BD-B4C1-63FDD2F7B330}" type="pres">
      <dgm:prSet presAssocID="{E10EA824-8AD6-4C8E-AEB2-0D0BD6E952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6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5" presStyleCnt="6"/>
      <dgm:spPr/>
    </dgm:pt>
    <dgm:pt modelId="{CB418FE5-37D3-43A9-80C6-D113B8B4C618}" type="pres">
      <dgm:prSet presAssocID="{AF4F61C3-7D5A-4181-A61E-89D1D30006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5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E4B72C30-4B35-4A64-AD18-38CE265F6102}" type="presOf" srcId="{EA06261C-44B1-41A9-9D96-8FF834F4BF4A}" destId="{3425246C-F776-4A04-8332-8D499AA9A2F8}" srcOrd="0" destOrd="0" presId="urn:microsoft.com/office/officeart/2018/2/layout/IconVerticalSolidList"/>
    <dgm:cxn modelId="{42895861-493C-4345-852A-3AB080693E59}" srcId="{C642B065-4242-4138-9AE0-898820DBAF82}" destId="{EA06261C-44B1-41A9-9D96-8FF834F4BF4A}" srcOrd="1" destOrd="0" parTransId="{7B66C1A7-9FD3-450F-BD77-ADF59AC911C5}" sibTransId="{3814DFE4-B26D-4090-B8E3-1F7FD3296E10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3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2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E3E5700C-7139-4FFD-99AD-893379B187C0}" type="presParOf" srcId="{45883CBF-549E-40C7-911D-9138D937B43B}" destId="{C6043976-ED2A-426C-8E69-044B84291DC0}" srcOrd="2" destOrd="0" presId="urn:microsoft.com/office/officeart/2018/2/layout/IconVerticalSolidList"/>
    <dgm:cxn modelId="{9A3F3356-CAFD-4FEB-9E6C-75CD0F4A7663}" type="presParOf" srcId="{C6043976-ED2A-426C-8E69-044B84291DC0}" destId="{27230CEA-D63B-419D-B13F-69A3ABD53E10}" srcOrd="0" destOrd="0" presId="urn:microsoft.com/office/officeart/2018/2/layout/IconVerticalSolidList"/>
    <dgm:cxn modelId="{E156AAA7-8F3B-4BC6-890A-E46C58A2860A}" type="presParOf" srcId="{C6043976-ED2A-426C-8E69-044B84291DC0}" destId="{7256F0FC-6478-4BF9-911C-45E63BF815E6}" srcOrd="1" destOrd="0" presId="urn:microsoft.com/office/officeart/2018/2/layout/IconVerticalSolidList"/>
    <dgm:cxn modelId="{0F8965F8-2A81-40B3-874B-B031BF9E1363}" type="presParOf" srcId="{C6043976-ED2A-426C-8E69-044B84291DC0}" destId="{1ABC290F-9210-46E1-A5A0-D755794EC97F}" srcOrd="2" destOrd="0" presId="urn:microsoft.com/office/officeart/2018/2/layout/IconVerticalSolidList"/>
    <dgm:cxn modelId="{C23F55FC-F8AB-4387-8793-801CDAC22C8B}" type="presParOf" srcId="{C6043976-ED2A-426C-8E69-044B84291DC0}" destId="{3425246C-F776-4A04-8332-8D499AA9A2F8}" srcOrd="3" destOrd="0" presId="urn:microsoft.com/office/officeart/2018/2/layout/IconVerticalSolidList"/>
    <dgm:cxn modelId="{8C04C017-7FE0-4CBF-A7DD-75112BD9D7CF}" type="presParOf" srcId="{45883CBF-549E-40C7-911D-9138D937B43B}" destId="{3AD8E1CB-411D-4238-A0A5-89ADA0C2F938}" srcOrd="3" destOrd="0" presId="urn:microsoft.com/office/officeart/2018/2/layout/IconVerticalSolidList"/>
    <dgm:cxn modelId="{90715628-DF88-4194-A154-44C990AB8A72}" type="presParOf" srcId="{45883CBF-549E-40C7-911D-9138D937B43B}" destId="{4D4B2F71-90AB-4111-BD77-6BDB6C246ED9}" srcOrd="4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5" destOrd="0" presId="urn:microsoft.com/office/officeart/2018/2/layout/IconVerticalSolidList"/>
    <dgm:cxn modelId="{D7AE9D69-35B4-425A-8501-D3FC48F95FB1}" type="presParOf" srcId="{45883CBF-549E-40C7-911D-9138D937B43B}" destId="{01336717-EE49-4BB2-AEB8-DC27B53D4333}" srcOrd="6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B95840B0-7523-4628-85A3-9A38CD88CE88}" type="presParOf" srcId="{45883CBF-549E-40C7-911D-9138D937B43B}" destId="{58D12E7E-4855-4EF6-9E44-A658106F4245}" srcOrd="10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Modality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1" presStyleCnt="2"/>
      <dgm:spPr/>
    </dgm:pt>
    <dgm:pt modelId="{F40FCBF7-A6E7-4EAC-89A9-0421B8248CB2}" type="pres">
      <dgm:prSet presAssocID="{B142A725-64E8-4AF0-826E-4DF39120D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1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17B27DD4-1188-42F4-9C65-DA287EAB416F}" type="presParOf" srcId="{45883CBF-549E-40C7-911D-9138D937B43B}" destId="{14FA9926-BB9A-4493-8D09-64B66B41B647}" srcOrd="2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0" dirty="0"/>
          </a:br>
          <a:r>
            <a:rPr lang="en-US" sz="3200" b="0" dirty="0"/>
            <a:t>Pitch accent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Meaning</a:t>
          </a:r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D4B4D91-F3DB-44BF-883C-2394C37A7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BED38E59-CBC9-4DD3-9BDA-559C5CAB0CB9}">
      <dgm:prSet phldrT="[Text]" phldr="1"/>
      <dgm:spPr/>
      <dgm:t>
        <a:bodyPr/>
        <a:lstStyle/>
        <a:p>
          <a:endParaRPr lang="en-GB"/>
        </a:p>
      </dgm:t>
    </dgm:pt>
    <dgm:pt modelId="{827955F1-5440-4CEA-A33D-980FCF909140}" type="parTrans" cxnId="{C7CC5E44-DB50-464B-9072-F7943349E13B}">
      <dgm:prSet/>
      <dgm:spPr/>
      <dgm:t>
        <a:bodyPr/>
        <a:lstStyle/>
        <a:p>
          <a:endParaRPr lang="en-GB"/>
        </a:p>
      </dgm:t>
    </dgm:pt>
    <dgm:pt modelId="{062315B1-09F0-437E-9A85-3FA2A4B84417}" type="sibTrans" cxnId="{C7CC5E44-DB50-464B-9072-F7943349E13B}">
      <dgm:prSet/>
      <dgm:spPr/>
      <dgm:t>
        <a:bodyPr/>
        <a:lstStyle/>
        <a:p>
          <a:endParaRPr lang="en-GB"/>
        </a:p>
      </dgm:t>
    </dgm:pt>
    <dgm:pt modelId="{FB26EB43-627E-49D2-B272-3BF5A503B9D7}">
      <dgm:prSet phldrT="[Text]" phldr="1"/>
      <dgm:spPr/>
      <dgm:t>
        <a:bodyPr/>
        <a:lstStyle/>
        <a:p>
          <a:endParaRPr lang="en-GB"/>
        </a:p>
      </dgm:t>
    </dgm:pt>
    <dgm:pt modelId="{3AFDE9FD-26B8-49CB-91DD-E63A8D8DD4A4}" type="parTrans" cxnId="{95A5CB2A-6D73-47F1-8D2C-08C035AB7292}">
      <dgm:prSet/>
      <dgm:spPr/>
      <dgm:t>
        <a:bodyPr/>
        <a:lstStyle/>
        <a:p>
          <a:endParaRPr lang="en-GB"/>
        </a:p>
      </dgm:t>
    </dgm:pt>
    <dgm:pt modelId="{E20B65A0-19D1-4FDD-915E-C720E13B52D5}" type="sibTrans" cxnId="{95A5CB2A-6D73-47F1-8D2C-08C035AB7292}">
      <dgm:prSet/>
      <dgm:spPr/>
      <dgm:t>
        <a:bodyPr/>
        <a:lstStyle/>
        <a:p>
          <a:endParaRPr lang="en-GB"/>
        </a:p>
      </dgm:t>
    </dgm:pt>
    <dgm:pt modelId="{2B364CDC-38F5-494D-99A7-4C379EF8C502}">
      <dgm:prSet phldrT="[Text]" phldr="1"/>
      <dgm:spPr/>
      <dgm:t>
        <a:bodyPr/>
        <a:lstStyle/>
        <a:p>
          <a:endParaRPr lang="en-GB"/>
        </a:p>
      </dgm:t>
    </dgm:pt>
    <dgm:pt modelId="{D08CD18A-32E7-451E-B299-F030CB1805BE}" type="parTrans" cxnId="{BFF38E9B-588B-45F4-AE37-D3093F23D894}">
      <dgm:prSet/>
      <dgm:spPr/>
      <dgm:t>
        <a:bodyPr/>
        <a:lstStyle/>
        <a:p>
          <a:endParaRPr lang="en-GB"/>
        </a:p>
      </dgm:t>
    </dgm:pt>
    <dgm:pt modelId="{9D0DD61C-12D4-492D-B335-81B6C98238D3}" type="sibTrans" cxnId="{BFF38E9B-588B-45F4-AE37-D3093F23D894}">
      <dgm:prSet/>
      <dgm:spPr/>
      <dgm:t>
        <a:bodyPr/>
        <a:lstStyle/>
        <a:p>
          <a:endParaRPr lang="en-GB"/>
        </a:p>
      </dgm:t>
    </dgm:pt>
    <dgm:pt modelId="{854C6986-E942-4C0C-8CF1-C4F0E7311B03}">
      <dgm:prSet phldrT="[Text]" phldr="1"/>
      <dgm:spPr/>
      <dgm:t>
        <a:bodyPr/>
        <a:lstStyle/>
        <a:p>
          <a:endParaRPr lang="en-GB"/>
        </a:p>
      </dgm:t>
    </dgm:pt>
    <dgm:pt modelId="{AEE00F2C-915C-423F-83E7-F2B8A040C73A}" type="parTrans" cxnId="{D387E897-A0C9-4ECC-AECE-AA6CD8F0635A}">
      <dgm:prSet/>
      <dgm:spPr/>
      <dgm:t>
        <a:bodyPr/>
        <a:lstStyle/>
        <a:p>
          <a:endParaRPr lang="en-GB"/>
        </a:p>
      </dgm:t>
    </dgm:pt>
    <dgm:pt modelId="{56E94B00-FC90-4FA4-8A15-E3CAEC997C3A}" type="sibTrans" cxnId="{D387E897-A0C9-4ECC-AECE-AA6CD8F0635A}">
      <dgm:prSet/>
      <dgm:spPr/>
      <dgm:t>
        <a:bodyPr/>
        <a:lstStyle/>
        <a:p>
          <a:endParaRPr lang="en-GB"/>
        </a:p>
      </dgm:t>
    </dgm:pt>
    <dgm:pt modelId="{39773EB6-CCD7-4E90-B6E1-7B6D85E00044}">
      <dgm:prSet phldrT="[Text]" phldr="1"/>
      <dgm:spPr/>
      <dgm:t>
        <a:bodyPr/>
        <a:lstStyle/>
        <a:p>
          <a:endParaRPr lang="en-GB"/>
        </a:p>
      </dgm:t>
    </dgm:pt>
    <dgm:pt modelId="{030E006C-D6B6-49EC-A0BE-9A82656B1373}" type="parTrans" cxnId="{E98CFAEB-712D-417F-AD53-FCBA45D13238}">
      <dgm:prSet/>
      <dgm:spPr/>
      <dgm:t>
        <a:bodyPr/>
        <a:lstStyle/>
        <a:p>
          <a:endParaRPr lang="en-GB"/>
        </a:p>
      </dgm:t>
    </dgm:pt>
    <dgm:pt modelId="{ABB158A7-F29E-4F3B-8268-0469CC53AAB7}" type="sibTrans" cxnId="{E98CFAEB-712D-417F-AD53-FCBA45D13238}">
      <dgm:prSet/>
      <dgm:spPr/>
      <dgm:t>
        <a:bodyPr/>
        <a:lstStyle/>
        <a:p>
          <a:endParaRPr lang="en-GB"/>
        </a:p>
      </dgm:t>
    </dgm:pt>
    <dgm:pt modelId="{E564AE8F-89A2-41DD-830A-FF034F6DC871}">
      <dgm:prSet phldrT="[Text]" phldr="1"/>
      <dgm:spPr/>
      <dgm:t>
        <a:bodyPr/>
        <a:lstStyle/>
        <a:p>
          <a:endParaRPr lang="en-GB"/>
        </a:p>
      </dgm:t>
    </dgm:pt>
    <dgm:pt modelId="{81BD44C3-91C7-49D4-BFE6-CDACF59EC6C3}" type="parTrans" cxnId="{95842948-803B-403F-9352-304261C22CB5}">
      <dgm:prSet/>
      <dgm:spPr/>
      <dgm:t>
        <a:bodyPr/>
        <a:lstStyle/>
        <a:p>
          <a:endParaRPr lang="en-GB"/>
        </a:p>
      </dgm:t>
    </dgm:pt>
    <dgm:pt modelId="{E2EC9413-1B1A-4F1F-8802-A3981A335804}" type="sibTrans" cxnId="{95842948-803B-403F-9352-304261C22CB5}">
      <dgm:prSet/>
      <dgm:spPr/>
      <dgm:t>
        <a:bodyPr/>
        <a:lstStyle/>
        <a:p>
          <a:endParaRPr lang="en-GB"/>
        </a:p>
      </dgm:t>
    </dgm:pt>
    <dgm:pt modelId="{F9D58657-7C30-4C4A-BEF7-C0BA78AE444F}" type="pres">
      <dgm:prSet presAssocID="{CD4B4D91-F3DB-44BF-883C-2394C37A749A}" presName="rootnode" presStyleCnt="0">
        <dgm:presLayoutVars>
          <dgm:chMax/>
          <dgm:chPref/>
          <dgm:dir/>
          <dgm:animLvl val="lvl"/>
        </dgm:presLayoutVars>
      </dgm:prSet>
      <dgm:spPr/>
    </dgm:pt>
    <dgm:pt modelId="{E3864086-4F60-467C-B7CE-9DD81232C86A}" type="pres">
      <dgm:prSet presAssocID="{BED38E59-CBC9-4DD3-9BDA-559C5CAB0CB9}" presName="composite" presStyleCnt="0"/>
      <dgm:spPr/>
    </dgm:pt>
    <dgm:pt modelId="{0225F61C-673C-4559-92C1-55BE59E82AE3}" type="pres">
      <dgm:prSet presAssocID="{BED38E59-CBC9-4DD3-9BDA-559C5CAB0CB9}" presName="bentUpArrow1" presStyleLbl="alignImgPlace1" presStyleIdx="0" presStyleCnt="2"/>
      <dgm:spPr/>
    </dgm:pt>
    <dgm:pt modelId="{B47ADE24-8136-4B29-8399-E1DE8E506737}" type="pres">
      <dgm:prSet presAssocID="{BED38E59-CBC9-4DD3-9BDA-559C5CAB0CB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AAC21EB-8826-4760-8287-96BD71C554C2}" type="pres">
      <dgm:prSet presAssocID="{BED38E59-CBC9-4DD3-9BDA-559C5CAB0CB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EDDBAD-9FB2-4D3C-9836-FC16F7D911F0}" type="pres">
      <dgm:prSet presAssocID="{062315B1-09F0-437E-9A85-3FA2A4B84417}" presName="sibTrans" presStyleCnt="0"/>
      <dgm:spPr/>
    </dgm:pt>
    <dgm:pt modelId="{A3715FAA-D0CE-433B-B2F2-3D2DA2E884A6}" type="pres">
      <dgm:prSet presAssocID="{2B364CDC-38F5-494D-99A7-4C379EF8C502}" presName="composite" presStyleCnt="0"/>
      <dgm:spPr/>
    </dgm:pt>
    <dgm:pt modelId="{4950F972-FF82-4A74-AF24-7A1E8887266A}" type="pres">
      <dgm:prSet presAssocID="{2B364CDC-38F5-494D-99A7-4C379EF8C502}" presName="bentUpArrow1" presStyleLbl="alignImgPlace1" presStyleIdx="1" presStyleCnt="2"/>
      <dgm:spPr/>
    </dgm:pt>
    <dgm:pt modelId="{D159B1E4-2167-4B6C-8D10-022D02C9943A}" type="pres">
      <dgm:prSet presAssocID="{2B364CDC-38F5-494D-99A7-4C379EF8C50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741C7FB-B961-4AB6-BAAF-916F1E1A43F7}" type="pres">
      <dgm:prSet presAssocID="{2B364CDC-38F5-494D-99A7-4C379EF8C50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2E7287-4E06-4F33-9C1B-C4C0D8FFCBA5}" type="pres">
      <dgm:prSet presAssocID="{9D0DD61C-12D4-492D-B335-81B6C98238D3}" presName="sibTrans" presStyleCnt="0"/>
      <dgm:spPr/>
    </dgm:pt>
    <dgm:pt modelId="{2FBF541A-EBDE-4071-A71C-ECB5F7D10DBA}" type="pres">
      <dgm:prSet presAssocID="{39773EB6-CCD7-4E90-B6E1-7B6D85E00044}" presName="composite" presStyleCnt="0"/>
      <dgm:spPr/>
    </dgm:pt>
    <dgm:pt modelId="{4491223F-6CE1-49CF-B845-A917D2A0F86B}" type="pres">
      <dgm:prSet presAssocID="{39773EB6-CCD7-4E90-B6E1-7B6D85E0004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F6E9A92-62FE-4612-89EA-4F6CAAD318B4}" type="pres">
      <dgm:prSet presAssocID="{39773EB6-CCD7-4E90-B6E1-7B6D85E0004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A76D607-EF57-4A94-8D51-AE9932E4A927}" type="presOf" srcId="{2B364CDC-38F5-494D-99A7-4C379EF8C502}" destId="{D159B1E4-2167-4B6C-8D10-022D02C9943A}" srcOrd="0" destOrd="0" presId="urn:microsoft.com/office/officeart/2005/8/layout/StepDownProcess"/>
    <dgm:cxn modelId="{95A5CB2A-6D73-47F1-8D2C-08C035AB7292}" srcId="{BED38E59-CBC9-4DD3-9BDA-559C5CAB0CB9}" destId="{FB26EB43-627E-49D2-B272-3BF5A503B9D7}" srcOrd="0" destOrd="0" parTransId="{3AFDE9FD-26B8-49CB-91DD-E63A8D8DD4A4}" sibTransId="{E20B65A0-19D1-4FDD-915E-C720E13B52D5}"/>
    <dgm:cxn modelId="{17FC6E60-B3F1-4C99-B361-4BE7A607F0FE}" type="presOf" srcId="{E564AE8F-89A2-41DD-830A-FF034F6DC871}" destId="{8F6E9A92-62FE-4612-89EA-4F6CAAD318B4}" srcOrd="0" destOrd="0" presId="urn:microsoft.com/office/officeart/2005/8/layout/StepDownProcess"/>
    <dgm:cxn modelId="{C7CC5E44-DB50-464B-9072-F7943349E13B}" srcId="{CD4B4D91-F3DB-44BF-883C-2394C37A749A}" destId="{BED38E59-CBC9-4DD3-9BDA-559C5CAB0CB9}" srcOrd="0" destOrd="0" parTransId="{827955F1-5440-4CEA-A33D-980FCF909140}" sibTransId="{062315B1-09F0-437E-9A85-3FA2A4B84417}"/>
    <dgm:cxn modelId="{95842948-803B-403F-9352-304261C22CB5}" srcId="{39773EB6-CCD7-4E90-B6E1-7B6D85E00044}" destId="{E564AE8F-89A2-41DD-830A-FF034F6DC871}" srcOrd="0" destOrd="0" parTransId="{81BD44C3-91C7-49D4-BFE6-CDACF59EC6C3}" sibTransId="{E2EC9413-1B1A-4F1F-8802-A3981A335804}"/>
    <dgm:cxn modelId="{2702F74B-28A7-492A-9C46-A8D1D6A5AE34}" type="presOf" srcId="{854C6986-E942-4C0C-8CF1-C4F0E7311B03}" destId="{8741C7FB-B961-4AB6-BAAF-916F1E1A43F7}" srcOrd="0" destOrd="0" presId="urn:microsoft.com/office/officeart/2005/8/layout/StepDownProcess"/>
    <dgm:cxn modelId="{166DB77A-88BE-4DED-9E6F-CF9969C3BC55}" type="presOf" srcId="{FB26EB43-627E-49D2-B272-3BF5A503B9D7}" destId="{FAAC21EB-8826-4760-8287-96BD71C554C2}" srcOrd="0" destOrd="0" presId="urn:microsoft.com/office/officeart/2005/8/layout/StepDownProcess"/>
    <dgm:cxn modelId="{96C58A7B-5759-4ECC-B317-07379A470B42}" type="presOf" srcId="{39773EB6-CCD7-4E90-B6E1-7B6D85E00044}" destId="{4491223F-6CE1-49CF-B845-A917D2A0F86B}" srcOrd="0" destOrd="0" presId="urn:microsoft.com/office/officeart/2005/8/layout/StepDownProcess"/>
    <dgm:cxn modelId="{D387E897-A0C9-4ECC-AECE-AA6CD8F0635A}" srcId="{2B364CDC-38F5-494D-99A7-4C379EF8C502}" destId="{854C6986-E942-4C0C-8CF1-C4F0E7311B03}" srcOrd="0" destOrd="0" parTransId="{AEE00F2C-915C-423F-83E7-F2B8A040C73A}" sibTransId="{56E94B00-FC90-4FA4-8A15-E3CAEC997C3A}"/>
    <dgm:cxn modelId="{BFF38E9B-588B-45F4-AE37-D3093F23D894}" srcId="{CD4B4D91-F3DB-44BF-883C-2394C37A749A}" destId="{2B364CDC-38F5-494D-99A7-4C379EF8C502}" srcOrd="1" destOrd="0" parTransId="{D08CD18A-32E7-451E-B299-F030CB1805BE}" sibTransId="{9D0DD61C-12D4-492D-B335-81B6C98238D3}"/>
    <dgm:cxn modelId="{E6F6ADCC-536A-465F-A762-56C9F0E9D1C1}" type="presOf" srcId="{CD4B4D91-F3DB-44BF-883C-2394C37A749A}" destId="{F9D58657-7C30-4C4A-BEF7-C0BA78AE444F}" srcOrd="0" destOrd="0" presId="urn:microsoft.com/office/officeart/2005/8/layout/StepDownProcess"/>
    <dgm:cxn modelId="{2AFA96E7-6E2C-4040-9F69-4D58C0E37162}" type="presOf" srcId="{BED38E59-CBC9-4DD3-9BDA-559C5CAB0CB9}" destId="{B47ADE24-8136-4B29-8399-E1DE8E506737}" srcOrd="0" destOrd="0" presId="urn:microsoft.com/office/officeart/2005/8/layout/StepDownProcess"/>
    <dgm:cxn modelId="{E98CFAEB-712D-417F-AD53-FCBA45D13238}" srcId="{CD4B4D91-F3DB-44BF-883C-2394C37A749A}" destId="{39773EB6-CCD7-4E90-B6E1-7B6D85E00044}" srcOrd="2" destOrd="0" parTransId="{030E006C-D6B6-49EC-A0BE-9A82656B1373}" sibTransId="{ABB158A7-F29E-4F3B-8268-0469CC53AAB7}"/>
    <dgm:cxn modelId="{7BB3FA21-1073-4AF6-A92B-AAEEA7B91213}" type="presParOf" srcId="{F9D58657-7C30-4C4A-BEF7-C0BA78AE444F}" destId="{E3864086-4F60-467C-B7CE-9DD81232C86A}" srcOrd="0" destOrd="0" presId="urn:microsoft.com/office/officeart/2005/8/layout/StepDownProcess"/>
    <dgm:cxn modelId="{E7F096A4-7D11-4D15-A561-9AAEDC1766B7}" type="presParOf" srcId="{E3864086-4F60-467C-B7CE-9DD81232C86A}" destId="{0225F61C-673C-4559-92C1-55BE59E82AE3}" srcOrd="0" destOrd="0" presId="urn:microsoft.com/office/officeart/2005/8/layout/StepDownProcess"/>
    <dgm:cxn modelId="{0F3B0ECC-2BD9-45EF-A32E-F4AB6839AC99}" type="presParOf" srcId="{E3864086-4F60-467C-B7CE-9DD81232C86A}" destId="{B47ADE24-8136-4B29-8399-E1DE8E506737}" srcOrd="1" destOrd="0" presId="urn:microsoft.com/office/officeart/2005/8/layout/StepDownProcess"/>
    <dgm:cxn modelId="{6E7DA5F6-CBEA-4770-B2CC-BF095CE07E83}" type="presParOf" srcId="{E3864086-4F60-467C-B7CE-9DD81232C86A}" destId="{FAAC21EB-8826-4760-8287-96BD71C554C2}" srcOrd="2" destOrd="0" presId="urn:microsoft.com/office/officeart/2005/8/layout/StepDownProcess"/>
    <dgm:cxn modelId="{F3DF8E4C-5E7B-4FAA-8098-8C5A2947A6A1}" type="presParOf" srcId="{F9D58657-7C30-4C4A-BEF7-C0BA78AE444F}" destId="{F1EDDBAD-9FB2-4D3C-9836-FC16F7D911F0}" srcOrd="1" destOrd="0" presId="urn:microsoft.com/office/officeart/2005/8/layout/StepDownProcess"/>
    <dgm:cxn modelId="{2B4AFEDA-C5CB-411D-A757-78BAFA852C8F}" type="presParOf" srcId="{F9D58657-7C30-4C4A-BEF7-C0BA78AE444F}" destId="{A3715FAA-D0CE-433B-B2F2-3D2DA2E884A6}" srcOrd="2" destOrd="0" presId="urn:microsoft.com/office/officeart/2005/8/layout/StepDownProcess"/>
    <dgm:cxn modelId="{AB95CD93-76F9-4A7F-A01E-3905E3E4238A}" type="presParOf" srcId="{A3715FAA-D0CE-433B-B2F2-3D2DA2E884A6}" destId="{4950F972-FF82-4A74-AF24-7A1E8887266A}" srcOrd="0" destOrd="0" presId="urn:microsoft.com/office/officeart/2005/8/layout/StepDownProcess"/>
    <dgm:cxn modelId="{59BDC213-139C-4D68-A465-19D84A784022}" type="presParOf" srcId="{A3715FAA-D0CE-433B-B2F2-3D2DA2E884A6}" destId="{D159B1E4-2167-4B6C-8D10-022D02C9943A}" srcOrd="1" destOrd="0" presId="urn:microsoft.com/office/officeart/2005/8/layout/StepDownProcess"/>
    <dgm:cxn modelId="{53C26D20-49BC-4194-9A73-05AB6C5A78F8}" type="presParOf" srcId="{A3715FAA-D0CE-433B-B2F2-3D2DA2E884A6}" destId="{8741C7FB-B961-4AB6-BAAF-916F1E1A43F7}" srcOrd="2" destOrd="0" presId="urn:microsoft.com/office/officeart/2005/8/layout/StepDownProcess"/>
    <dgm:cxn modelId="{E0E9B042-4948-4AAF-BC19-C347F3FAA56D}" type="presParOf" srcId="{F9D58657-7C30-4C4A-BEF7-C0BA78AE444F}" destId="{AA2E7287-4E06-4F33-9C1B-C4C0D8FFCBA5}" srcOrd="3" destOrd="0" presId="urn:microsoft.com/office/officeart/2005/8/layout/StepDownProcess"/>
    <dgm:cxn modelId="{D16CE321-9DD6-45AF-9E8A-B99F9DF025BE}" type="presParOf" srcId="{F9D58657-7C30-4C4A-BEF7-C0BA78AE444F}" destId="{2FBF541A-EBDE-4071-A71C-ECB5F7D10DBA}" srcOrd="4" destOrd="0" presId="urn:microsoft.com/office/officeart/2005/8/layout/StepDownProcess"/>
    <dgm:cxn modelId="{357B45A3-232E-44EF-A6EE-A83EE085B24B}" type="presParOf" srcId="{2FBF541A-EBDE-4071-A71C-ECB5F7D10DBA}" destId="{4491223F-6CE1-49CF-B845-A917D2A0F86B}" srcOrd="0" destOrd="0" presId="urn:microsoft.com/office/officeart/2005/8/layout/StepDownProcess"/>
    <dgm:cxn modelId="{2D639E84-2CFF-432E-ACC2-DA4EDC81CD99}" type="presParOf" srcId="{2FBF541A-EBDE-4071-A71C-ECB5F7D10DBA}" destId="{8F6E9A92-62FE-4612-89EA-4F6CAAD318B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elements for which the predicate actually holds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AE93C4E6-EFFD-42E6-8D25-A375D4B472CF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dirty="0"/>
            <a:t>must bear pitch accent</a:t>
          </a:r>
        </a:p>
      </dgm:t>
    </dgm:pt>
    <dgm:pt modelId="{E763554D-B6FF-4A70-B023-EE4D38E8F62D}" type="parTrans" cxnId="{79843F58-FF62-4FD8-89CC-F20E84431EC8}">
      <dgm:prSet/>
      <dgm:spPr/>
      <dgm:t>
        <a:bodyPr/>
        <a:lstStyle/>
        <a:p>
          <a:endParaRPr lang="en-GB"/>
        </a:p>
      </dgm:t>
    </dgm:pt>
    <dgm:pt modelId="{768776E7-36D3-4301-B1CB-6A030EFB804C}" type="sibTrans" cxnId="{79843F58-FF62-4FD8-89CC-F20E84431EC8}">
      <dgm:prSet/>
      <dgm:spPr/>
      <dgm:t>
        <a:bodyPr/>
        <a:lstStyle/>
        <a:p>
          <a:endParaRPr lang="en-GB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172C12-69F2-4FE6-89F6-579EDFB211A3}" type="presOf" srcId="{AE93C4E6-EFFD-42E6-8D25-A375D4B472CF}" destId="{BFED9DA4-3ADD-46E3-A75C-C7A53E14C568}" srcOrd="0" destOrd="1" presId="urn:microsoft.com/office/officeart/2005/8/layout/list1"/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79843F58-FF62-4FD8-89CC-F20E84431EC8}" srcId="{AA7F8113-80F9-435F-A05A-A67CD6180C7B}" destId="{AE93C4E6-EFFD-42E6-8D25-A375D4B472CF}" srcOrd="1" destOrd="0" parTransId="{E763554D-B6FF-4A70-B023-EE4D38E8F62D}" sibTransId="{768776E7-36D3-4301-B1CB-6A030EFB804C}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</a:t>
          </a:r>
          <a:r>
            <a:rPr lang="en-US" sz="3200" b="0" dirty="0"/>
            <a:t>:</a:t>
          </a:r>
          <a:br>
            <a:rPr lang="en-US" sz="3200" b="0" dirty="0"/>
          </a:br>
          <a:r>
            <a:rPr lang="en-US" sz="3200" b="0" dirty="0"/>
            <a:t>Pitch accent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Emphasis:</a:t>
          </a:r>
          <a:br>
            <a:rPr lang="en-US" sz="3200" b="1" dirty="0"/>
          </a:br>
          <a:r>
            <a:rPr lang="en-US" sz="3200" b="0" dirty="0"/>
            <a:t>Orthography</a:t>
          </a:r>
          <a:endParaRPr lang="en-US" sz="3200" b="1" dirty="0"/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1" presStyleCnt="2"/>
      <dgm:spPr/>
    </dgm:pt>
    <dgm:pt modelId="{DD5B5908-7121-4980-BEFA-1362F8F6AF2F}" type="pres">
      <dgm:prSet presAssocID="{9CEE18D2-B9B2-427B-B2BE-2BBFEDD02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ture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B76725AF-20AA-40FD-AD7C-1658646FC9A9}" srcId="{C642B065-4242-4138-9AE0-898820DBAF82}" destId="{9CEE18D2-B9B2-427B-B2BE-2BBFEDD028D7}" srcOrd="1" destOrd="0" parTransId="{F84B16E2-BEDC-4EB9-9103-70A5E7250AE1}" sibTransId="{F0AE2CE7-7889-4A5A-937A-8DB10C5565BA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C4405246-2D90-42CA-90C6-CFFE2899E7EF}" type="presParOf" srcId="{45883CBF-549E-40C7-911D-9138D937B43B}" destId="{5FD66AD6-85A8-41F3-AD8C-F5DEDB047F21}" srcOrd="2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59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05202" y="154221"/>
          <a:ext cx="373094" cy="373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83498" y="159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Fragment theory</a:t>
          </a:r>
        </a:p>
      </dsp:txBody>
      <dsp:txXfrm>
        <a:off x="783498" y="1591"/>
        <a:ext cx="4858476" cy="678353"/>
      </dsp:txXfrm>
    </dsp:sp>
    <dsp:sp modelId="{27230CEA-D63B-419D-B13F-69A3ABD53E10}">
      <dsp:nvSpPr>
        <dsp:cNvPr id="0" name=""/>
        <dsp:cNvSpPr/>
      </dsp:nvSpPr>
      <dsp:spPr>
        <a:xfrm>
          <a:off x="0" y="84953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F0FC-6478-4BF9-911C-45E63BF815E6}">
      <dsp:nvSpPr>
        <dsp:cNvPr id="0" name=""/>
        <dsp:cNvSpPr/>
      </dsp:nvSpPr>
      <dsp:spPr>
        <a:xfrm>
          <a:off x="205202" y="1002164"/>
          <a:ext cx="373094" cy="373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246C-F776-4A04-8332-8D499AA9A2F8}">
      <dsp:nvSpPr>
        <dsp:cNvPr id="0" name=""/>
        <dsp:cNvSpPr/>
      </dsp:nvSpPr>
      <dsp:spPr>
        <a:xfrm>
          <a:off x="783498" y="84953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 studies</a:t>
          </a:r>
        </a:p>
      </dsp:txBody>
      <dsp:txXfrm>
        <a:off x="783498" y="849534"/>
        <a:ext cx="4858476" cy="678353"/>
      </dsp:txXfrm>
    </dsp:sp>
    <dsp:sp modelId="{A6892D59-A23C-407A-920F-4006C971F46C}">
      <dsp:nvSpPr>
        <dsp:cNvPr id="0" name=""/>
        <dsp:cNvSpPr/>
      </dsp:nvSpPr>
      <dsp:spPr>
        <a:xfrm>
          <a:off x="0" y="1697476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05202" y="1850106"/>
          <a:ext cx="373094" cy="373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83498" y="1697476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 &amp; hypotheses</a:t>
          </a:r>
        </a:p>
      </dsp:txBody>
      <dsp:txXfrm>
        <a:off x="783498" y="1697476"/>
        <a:ext cx="4858476" cy="678353"/>
      </dsp:txXfrm>
    </dsp:sp>
    <dsp:sp modelId="{5BD4677F-8904-4EC6-839C-F0040A2CE159}">
      <dsp:nvSpPr>
        <dsp:cNvPr id="0" name=""/>
        <dsp:cNvSpPr/>
      </dsp:nvSpPr>
      <dsp:spPr>
        <a:xfrm>
          <a:off x="0" y="2545419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05202" y="2698048"/>
          <a:ext cx="373094" cy="373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83498" y="2545419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783498" y="2545419"/>
        <a:ext cx="4858476" cy="678353"/>
      </dsp:txXfrm>
    </dsp:sp>
    <dsp:sp modelId="{13FA2E01-7B89-4621-861E-41F000BCF1D6}">
      <dsp:nvSpPr>
        <dsp:cNvPr id="0" name=""/>
        <dsp:cNvSpPr/>
      </dsp:nvSpPr>
      <dsp:spPr>
        <a:xfrm>
          <a:off x="0" y="339336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05202" y="3545991"/>
          <a:ext cx="373094" cy="373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83498" y="339336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783498" y="3393361"/>
        <a:ext cx="4858476" cy="678353"/>
      </dsp:txXfrm>
    </dsp:sp>
    <dsp:sp modelId="{A3127ED4-5BA4-4B0A-A5FA-31F35DEE334C}">
      <dsp:nvSpPr>
        <dsp:cNvPr id="0" name=""/>
        <dsp:cNvSpPr/>
      </dsp:nvSpPr>
      <dsp:spPr>
        <a:xfrm>
          <a:off x="0" y="424130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05202" y="4393933"/>
          <a:ext cx="373094" cy="3730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83498" y="424130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783498" y="4241304"/>
        <a:ext cx="4858476" cy="678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Modality</a:t>
          </a:r>
          <a:endParaRPr lang="en-US" sz="3200" kern="1200" dirty="0"/>
        </a:p>
      </dsp:txBody>
      <dsp:txXfrm>
        <a:off x="1482627" y="695315"/>
        <a:ext cx="2822696" cy="1283660"/>
      </dsp:txXfrm>
    </dsp:sp>
    <dsp:sp modelId="{B8762135-3079-4D93-8558-1F53A385ED84}">
      <dsp:nvSpPr>
        <dsp:cNvPr id="0" name=""/>
        <dsp:cNvSpPr/>
      </dsp:nvSpPr>
      <dsp:spPr>
        <a:xfrm>
          <a:off x="0" y="2299891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2627" y="2299891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482627" y="2299891"/>
        <a:ext cx="2822696" cy="128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</a:p>
      </dsp:txBody>
      <dsp:txXfrm>
        <a:off x="1482627" y="1497603"/>
        <a:ext cx="3380459" cy="1283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539420"/>
          <a:ext cx="4863087" cy="1319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99149" y="1836309"/>
          <a:ext cx="725726" cy="72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524026" y="1539420"/>
          <a:ext cx="3339060" cy="1319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47" tIns="139647" rIns="139647" bIns="139647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524026" y="1539420"/>
        <a:ext cx="3339060" cy="13195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33003"/>
          <a:ext cx="4863086" cy="1314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97485" y="1828653"/>
          <a:ext cx="722701" cy="722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517673" y="1533003"/>
          <a:ext cx="3345412" cy="1314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65" tIns="139065" rIns="139065" bIns="13906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Meaning</a:t>
          </a:r>
        </a:p>
      </dsp:txBody>
      <dsp:txXfrm>
        <a:off x="1517673" y="1533003"/>
        <a:ext cx="3345412" cy="1314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F61C-673C-4559-92C1-55BE59E82AE3}">
      <dsp:nvSpPr>
        <dsp:cNvPr id="0" name=""/>
        <dsp:cNvSpPr/>
      </dsp:nvSpPr>
      <dsp:spPr>
        <a:xfrm rot="5400000">
          <a:off x="2173455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DE24-8136-4B29-8399-E1DE8E506737}">
      <dsp:nvSpPr>
        <dsp:cNvPr id="0" name=""/>
        <dsp:cNvSpPr/>
      </dsp:nvSpPr>
      <dsp:spPr>
        <a:xfrm>
          <a:off x="1898059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1957861" y="82849"/>
        <a:ext cx="1630244" cy="1105233"/>
      </dsp:txXfrm>
    </dsp:sp>
    <dsp:sp modelId="{FAAC21EB-8826-4760-8287-96BD71C554C2}">
      <dsp:nvSpPr>
        <dsp:cNvPr id="0" name=""/>
        <dsp:cNvSpPr/>
      </dsp:nvSpPr>
      <dsp:spPr>
        <a:xfrm>
          <a:off x="3647908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3647908" y="139863"/>
        <a:ext cx="1272673" cy="989967"/>
      </dsp:txXfrm>
    </dsp:sp>
    <dsp:sp modelId="{4950F972-FF82-4A74-AF24-7A1E8887266A}">
      <dsp:nvSpPr>
        <dsp:cNvPr id="0" name=""/>
        <dsp:cNvSpPr/>
      </dsp:nvSpPr>
      <dsp:spPr>
        <a:xfrm rot="5400000">
          <a:off x="3624265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9B1E4-2167-4B6C-8D10-022D02C9943A}">
      <dsp:nvSpPr>
        <dsp:cNvPr id="0" name=""/>
        <dsp:cNvSpPr/>
      </dsp:nvSpPr>
      <dsp:spPr>
        <a:xfrm>
          <a:off x="3348870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3408672" y="1458745"/>
        <a:ext cx="1630244" cy="1105233"/>
      </dsp:txXfrm>
    </dsp:sp>
    <dsp:sp modelId="{8741C7FB-B961-4AB6-BAAF-916F1E1A43F7}">
      <dsp:nvSpPr>
        <dsp:cNvPr id="0" name=""/>
        <dsp:cNvSpPr/>
      </dsp:nvSpPr>
      <dsp:spPr>
        <a:xfrm>
          <a:off x="5098718" y="1515760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5098718" y="1515760"/>
        <a:ext cx="1272673" cy="989967"/>
      </dsp:txXfrm>
    </dsp:sp>
    <dsp:sp modelId="{4491223F-6CE1-49CF-B845-A917D2A0F86B}">
      <dsp:nvSpPr>
        <dsp:cNvPr id="0" name=""/>
        <dsp:cNvSpPr/>
      </dsp:nvSpPr>
      <dsp:spPr>
        <a:xfrm>
          <a:off x="4799680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4859482" y="2834642"/>
        <a:ext cx="1630244" cy="1105233"/>
      </dsp:txXfrm>
    </dsp:sp>
    <dsp:sp modelId="{8F6E9A92-62FE-4612-89EA-4F6CAAD318B4}">
      <dsp:nvSpPr>
        <dsp:cNvPr id="0" name=""/>
        <dsp:cNvSpPr/>
      </dsp:nvSpPr>
      <dsp:spPr>
        <a:xfrm>
          <a:off x="6549529" y="2891656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6549529" y="2891656"/>
        <a:ext cx="1272673" cy="989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54403"/>
          <a:ext cx="10236245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583184" rIns="7944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given alternative elements for which the predicate actually holds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143742"/>
            </a:buClr>
            <a:buFont typeface="Arial" panose="020B0604020202020204" pitchFamily="34" charset="0"/>
            <a:buChar char="•"/>
          </a:pPr>
          <a:r>
            <a:rPr lang="en-US" sz="2800" kern="1200" dirty="0"/>
            <a:t>must bear pitch accent</a:t>
          </a:r>
        </a:p>
      </dsp:txBody>
      <dsp:txXfrm>
        <a:off x="0" y="454403"/>
        <a:ext cx="10236245" cy="2028600"/>
      </dsp:txXfrm>
    </dsp:sp>
    <dsp:sp modelId="{14A3B6E8-D3D0-4C8F-8C75-021910B5BCCF}">
      <dsp:nvSpPr>
        <dsp:cNvPr id="0" name=""/>
        <dsp:cNvSpPr/>
      </dsp:nvSpPr>
      <dsp:spPr>
        <a:xfrm>
          <a:off x="511812" y="41123"/>
          <a:ext cx="7165371" cy="8265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Contrastive focus F</a:t>
          </a:r>
        </a:p>
      </dsp:txBody>
      <dsp:txXfrm>
        <a:off x="552161" y="81472"/>
        <a:ext cx="7084673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</a:t>
          </a:r>
          <a:r>
            <a:rPr lang="en-US" sz="3200" b="0" kern="1200" dirty="0"/>
            <a:t>:</a:t>
          </a:r>
          <a:br>
            <a:rPr lang="en-US" sz="3200" b="0" kern="1200" dirty="0"/>
          </a:br>
          <a:r>
            <a:rPr lang="en-US" sz="3200" b="0" kern="1200" dirty="0"/>
            <a:t>Pitch accent</a:t>
          </a:r>
        </a:p>
      </dsp:txBody>
      <dsp:txXfrm>
        <a:off x="1482627" y="695315"/>
        <a:ext cx="2822696" cy="1283660"/>
      </dsp:txXfrm>
    </dsp:sp>
    <dsp:sp modelId="{BB8E3AC9-9B6A-4142-AE8B-A82587C32D68}">
      <dsp:nvSpPr>
        <dsp:cNvPr id="0" name=""/>
        <dsp:cNvSpPr/>
      </dsp:nvSpPr>
      <dsp:spPr>
        <a:xfrm>
          <a:off x="0" y="2299891"/>
          <a:ext cx="4305324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2299891"/>
          <a:ext cx="2822696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Emphasis:</a:t>
          </a:r>
          <a:br>
            <a:rPr lang="en-US" sz="3200" b="1" kern="1200" dirty="0"/>
          </a:br>
          <a:r>
            <a:rPr lang="en-US" sz="3200" b="0" kern="1200" dirty="0"/>
            <a:t>Orthography</a:t>
          </a:r>
          <a:endParaRPr lang="en-US" sz="3200" b="1" kern="1200" dirty="0"/>
        </a:p>
      </dsp:txBody>
      <dsp:txXfrm>
        <a:off x="1482627" y="2299891"/>
        <a:ext cx="2822696" cy="128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lingua.2011.07.0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Acceptability Judgements on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Contrastive Dialogues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+mn-lt"/>
              </a:rPr>
              <a:t>Involving ellipsis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Supervisors: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38923"/>
              </p:ext>
            </p:extLst>
          </p:nvPr>
        </p:nvGraphicFramePr>
        <p:xfrm>
          <a:off x="1024127" y="1977575"/>
          <a:ext cx="4305324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939929"/>
              </p:ext>
            </p:extLst>
          </p:nvPr>
        </p:nvGraphicFramePr>
        <p:xfrm>
          <a:off x="6251233" y="1977574"/>
          <a:ext cx="4305324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0145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58170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579462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265564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445437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2787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/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/>
                </a:solidFill>
              </a:rPr>
              <a:t>do orthographic cues influence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x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</a:t>
            </a:r>
            <a:r>
              <a:rPr lang="en-US" sz="2600" b="0" i="0" baseline="0" dirty="0">
                <a:solidFill>
                  <a:schemeClr val="tx1"/>
                </a:solidFill>
              </a:rPr>
              <a:t>uggests modality-specific effects of orthography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2952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08C5B0EC-B6A7-F16F-AE47-C87B380C6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0046"/>
              </p:ext>
            </p:extLst>
          </p:nvPr>
        </p:nvGraphicFramePr>
        <p:xfrm>
          <a:off x="6381318" y="-867719"/>
          <a:ext cx="4863087" cy="43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Opitz &amp; </a:t>
            </a:r>
            <a:r>
              <a:rPr lang="en-US" dirty="0" err="1"/>
              <a:t>Borday</a:t>
            </a:r>
            <a:r>
              <a:rPr lang="en-US" dirty="0"/>
              <a:t>, 2022; Meurers et al. 2010; Franck et al., 2003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27872C7-E073-0C89-2D66-6469C2CB8BF9}"/>
              </a:ext>
            </a:extLst>
          </p:cNvPr>
          <p:cNvSpPr txBox="1">
            <a:spLocks/>
          </p:cNvSpPr>
          <p:nvPr/>
        </p:nvSpPr>
        <p:spPr>
          <a:xfrm>
            <a:off x="1319981" y="2308123"/>
            <a:ext cx="9424219" cy="4001237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capitalisation leads to faster processing of word-class information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colour highlighting facilitates second language learning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112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493354"/>
              </p:ext>
            </p:extLst>
          </p:nvPr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5989320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2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8495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96AA777F-6651-0AA3-AEB5-F50533EE5CD4}"/>
              </a:ext>
            </a:extLst>
          </p:cNvPr>
          <p:cNvGraphicFramePr>
            <a:graphicFrameLocks/>
          </p:cNvGraphicFramePr>
          <p:nvPr/>
        </p:nvGraphicFramePr>
        <p:xfrm>
          <a:off x="6381319" y="-847407"/>
          <a:ext cx="4863086" cy="438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462818" y="6470704"/>
            <a:ext cx="6281572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Roussel et al., 2018; Chomsky &amp; Halle, 1991; Féry &amp; Herbst, 2004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AD5746-26E8-2621-D74C-EB385B3BF265}"/>
              </a:ext>
            </a:extLst>
          </p:cNvPr>
          <p:cNvSpPr txBox="1">
            <a:spLocks/>
          </p:cNvSpPr>
          <p:nvPr/>
        </p:nvSpPr>
        <p:spPr>
          <a:xfrm>
            <a:off x="1024128" y="2967788"/>
            <a:ext cx="4754880" cy="3341572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E02FF-23EE-CE80-9948-B6C62BD4A19C}"/>
              </a:ext>
            </a:extLst>
          </p:cNvPr>
          <p:cNvSpPr txBox="1">
            <a:spLocks/>
          </p:cNvSpPr>
          <p:nvPr/>
        </p:nvSpPr>
        <p:spPr>
          <a:xfrm>
            <a:off x="1319981" y="2308123"/>
            <a:ext cx="9424219" cy="4001237"/>
          </a:xfrm>
          <a:prstGeom prst="rect">
            <a:avLst/>
          </a:prstGeom>
        </p:spPr>
        <p:txBody>
          <a:bodyPr/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eye-movement study: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more likely to be eluded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 functional words are fixated less often and with shorter gaze durations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GB" sz="2800" dirty="0"/>
              <a:t>stress is usually placed on lexical words</a:t>
            </a:r>
          </a:p>
          <a:p>
            <a:pPr>
              <a:buClr>
                <a:srgbClr val="143742"/>
              </a:buCl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022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40354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88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7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66491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E30-BC83-794B-BD51-AA26798A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8049DB-9656-7F21-BDF9-ADC1383F5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838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301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emphasis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auditory: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modality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functional: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lexical: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lexical: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  <a:endParaRPr lang="en-US" sz="3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exhibit an inverse trend to the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Fragment type significantly affects acceptability ratings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009393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previous findings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 err="1"/>
                <a:t>u</a:t>
              </a:r>
              <a:r>
                <a:rPr lang="en-US" sz="2800" kern="1200" dirty="0" err="1"/>
                <a:t>ncon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131819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theory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based</a:t>
              </a: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548510" y="2148292"/>
            <a:ext cx="3532574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295153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Exp. 1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https://doi.org/10.1016/j.lingua.2011.07.005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rate local contrasts as more natural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96414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85238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399156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147641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 </a:t>
            </a:r>
            <a:r>
              <a:rPr lang="en-US" sz="3200" strike="sngStrike" dirty="0"/>
              <a:t>stole the cookie</a:t>
            </a:r>
            <a:r>
              <a:rPr lang="en-US" sz="32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65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381455"/>
              </p:ext>
            </p:extLst>
          </p:nvPr>
        </p:nvGraphicFramePr>
        <p:xfrm>
          <a:off x="1024128" y="3946577"/>
          <a:ext cx="10236245" cy="252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238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3259</Words>
  <Application>Microsoft Office PowerPoint</Application>
  <PresentationFormat>Widescreen</PresentationFormat>
  <Paragraphs>402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Research Question</vt:lpstr>
      <vt:lpstr>Hypotheses</vt:lpstr>
      <vt:lpstr>Hypotheses</vt:lpstr>
      <vt:lpstr>Hypotheses</vt:lpstr>
      <vt:lpstr>Hypotheses</vt:lpstr>
      <vt:lpstr>Study design</vt:lpstr>
      <vt:lpstr>Study design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Previous studies</vt:lpstr>
      <vt:lpstr>Previous studies</vt:lpstr>
      <vt:lpstr>Previous studies</vt:lpstr>
      <vt:lpstr>Previous studies</vt:lpstr>
      <vt:lpstr>Previous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76</cp:revision>
  <dcterms:created xsi:type="dcterms:W3CDTF">2023-04-11T09:51:39Z</dcterms:created>
  <dcterms:modified xsi:type="dcterms:W3CDTF">2023-09-14T14:55:18Z</dcterms:modified>
</cp:coreProperties>
</file>