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74"/>
  </p:notesMasterIdLst>
  <p:sldIdLst>
    <p:sldId id="348" r:id="rId5"/>
    <p:sldId id="393" r:id="rId6"/>
    <p:sldId id="399" r:id="rId7"/>
    <p:sldId id="413" r:id="rId8"/>
    <p:sldId id="415" r:id="rId9"/>
    <p:sldId id="476" r:id="rId10"/>
    <p:sldId id="419" r:id="rId11"/>
    <p:sldId id="420" r:id="rId12"/>
    <p:sldId id="421" r:id="rId13"/>
    <p:sldId id="422" r:id="rId14"/>
    <p:sldId id="374" r:id="rId15"/>
    <p:sldId id="512" r:id="rId16"/>
    <p:sldId id="513" r:id="rId17"/>
    <p:sldId id="516" r:id="rId18"/>
    <p:sldId id="517" r:id="rId19"/>
    <p:sldId id="518" r:id="rId20"/>
    <p:sldId id="519" r:id="rId21"/>
    <p:sldId id="520" r:id="rId22"/>
    <p:sldId id="435" r:id="rId23"/>
    <p:sldId id="497" r:id="rId24"/>
    <p:sldId id="501" r:id="rId25"/>
    <p:sldId id="502" r:id="rId26"/>
    <p:sldId id="505" r:id="rId27"/>
    <p:sldId id="498" r:id="rId28"/>
    <p:sldId id="499" r:id="rId29"/>
    <p:sldId id="463" r:id="rId30"/>
    <p:sldId id="462" r:id="rId31"/>
    <p:sldId id="461" r:id="rId32"/>
    <p:sldId id="460" r:id="rId33"/>
    <p:sldId id="459" r:id="rId34"/>
    <p:sldId id="458" r:id="rId35"/>
    <p:sldId id="509" r:id="rId36"/>
    <p:sldId id="526" r:id="rId37"/>
    <p:sldId id="528" r:id="rId38"/>
    <p:sldId id="527" r:id="rId39"/>
    <p:sldId id="525" r:id="rId40"/>
    <p:sldId id="410" r:id="rId41"/>
    <p:sldId id="474" r:id="rId42"/>
    <p:sldId id="521" r:id="rId43"/>
    <p:sldId id="522" r:id="rId44"/>
    <p:sldId id="266" r:id="rId45"/>
    <p:sldId id="299" r:id="rId46"/>
    <p:sldId id="269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14" r:id="rId55"/>
    <p:sldId id="440" r:id="rId56"/>
    <p:sldId id="450" r:id="rId57"/>
    <p:sldId id="489" r:id="rId58"/>
    <p:sldId id="490" r:id="rId59"/>
    <p:sldId id="437" r:id="rId60"/>
    <p:sldId id="491" r:id="rId61"/>
    <p:sldId id="492" r:id="rId62"/>
    <p:sldId id="436" r:id="rId63"/>
    <p:sldId id="411" r:id="rId64"/>
    <p:sldId id="407" r:id="rId65"/>
    <p:sldId id="409" r:id="rId66"/>
    <p:sldId id="523" r:id="rId67"/>
    <p:sldId id="506" r:id="rId68"/>
    <p:sldId id="508" r:id="rId69"/>
    <p:sldId id="454" r:id="rId70"/>
    <p:sldId id="465" r:id="rId71"/>
    <p:sldId id="455" r:id="rId72"/>
    <p:sldId id="46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ED7D31"/>
    <a:srgbClr val="5B9BD5"/>
    <a:srgbClr val="FFC000"/>
    <a:srgbClr val="00BFC4"/>
    <a:srgbClr val="F8766D"/>
    <a:srgbClr val="EBEBEB"/>
    <a:srgbClr val="D4D9EC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Highest degree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BA-4E15-8960-2B3CB764CE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BA-4E15-8960-2B3CB764C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BA-4E15-8960-2B3CB764CE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BA-4E15-8960-2B3CB764CE08}"/>
              </c:ext>
            </c:extLst>
          </c:dPt>
          <c:cat>
            <c:strRef>
              <c:f>Sheet1!$A$2:$A$5</c:f>
              <c:strCache>
                <c:ptCount val="4"/>
                <c:pt idx="0">
                  <c:v>without high school diploma</c:v>
                </c:pt>
                <c:pt idx="1">
                  <c:v>completed high school</c:v>
                </c:pt>
                <c:pt idx="2">
                  <c:v>with bachelor's degree</c:v>
                </c:pt>
                <c:pt idx="3">
                  <c:v>with higher degree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29</c:v>
                </c:pt>
                <c:pt idx="2">
                  <c:v>27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E15-8960-2B3CB764C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svg"/><Relationship Id="rId1" Type="http://schemas.openxmlformats.org/officeDocument/2006/relationships/image" Target="../media/image17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svg"/><Relationship Id="rId1" Type="http://schemas.openxmlformats.org/officeDocument/2006/relationships/image" Target="../media/image51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svg"/><Relationship Id="rId1" Type="http://schemas.openxmlformats.org/officeDocument/2006/relationships/image" Target="../media/image17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svg"/><Relationship Id="rId1" Type="http://schemas.openxmlformats.org/officeDocument/2006/relationships/image" Target="../media/image51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Results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FA303D7C-F862-474E-8917-59DA03C952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Participants</a:t>
          </a:r>
        </a:p>
      </dgm:t>
    </dgm:pt>
    <dgm:pt modelId="{886F7332-C320-4E4E-AC41-AB62A8439FF1}" type="parTrans" cxnId="{5F2C5B92-9651-4649-8AA5-CDF5156664D6}">
      <dgm:prSet/>
      <dgm:spPr/>
      <dgm:t>
        <a:bodyPr/>
        <a:lstStyle/>
        <a:p>
          <a:endParaRPr lang="en-GB"/>
        </a:p>
      </dgm:t>
    </dgm:pt>
    <dgm:pt modelId="{37A4EB2E-296E-4174-82C1-E64CEDA6ADFA}" type="sibTrans" cxnId="{5F2C5B92-9651-4649-8AA5-CDF5156664D6}">
      <dgm:prSet/>
      <dgm:spPr/>
      <dgm:t>
        <a:bodyPr/>
        <a:lstStyle/>
        <a:p>
          <a:endParaRPr lang="en-GB"/>
        </a:p>
      </dgm:t>
    </dgm:pt>
    <dgm:pt modelId="{E825F02B-8BE0-4B6B-A05B-6CB736199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Conclusions</a:t>
          </a:r>
        </a:p>
      </dgm:t>
    </dgm:pt>
    <dgm:pt modelId="{06F3B570-DBA6-4169-92FE-4D62D28E7638}" type="parTrans" cxnId="{CFDF8393-AE15-46C6-B6CD-AC41ECD5A111}">
      <dgm:prSet/>
      <dgm:spPr/>
      <dgm:t>
        <a:bodyPr/>
        <a:lstStyle/>
        <a:p>
          <a:endParaRPr lang="en-GB"/>
        </a:p>
      </dgm:t>
    </dgm:pt>
    <dgm:pt modelId="{DC1CB467-1388-4EFA-A048-3D733ED87C85}" type="sibTrans" cxnId="{CFDF8393-AE15-46C6-B6CD-AC41ECD5A11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7"/>
      <dgm:spPr/>
    </dgm:pt>
    <dgm:pt modelId="{C0B4015C-8039-4C57-916E-1FD2FF52B7E0}" type="pres">
      <dgm:prSet presAssocID="{CB362F2B-99D2-4A52-B145-98B76ECE6B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7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7"/>
      <dgm:spPr/>
    </dgm:pt>
    <dgm:pt modelId="{39ACC860-F5AD-45C3-97EC-783901267095}" type="pres">
      <dgm:prSet presAssocID="{BB3C776D-0B08-4392-9761-38710936A32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7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7"/>
      <dgm:spPr/>
    </dgm:pt>
    <dgm:pt modelId="{203F5DEF-EA96-4BA9-9528-C4EB7FED132F}" type="pres">
      <dgm:prSet presAssocID="{77A06C6A-C6AD-4209-9AC5-AD533F1DB1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7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1760394-16A2-48BF-AAA3-40BD1C33AF75}" type="pres">
      <dgm:prSet presAssocID="{FA303D7C-F862-474E-8917-59DA03C952E3}" presName="compNode" presStyleCnt="0"/>
      <dgm:spPr/>
    </dgm:pt>
    <dgm:pt modelId="{954C0194-86ED-4129-AF76-D2214BA3377D}" type="pres">
      <dgm:prSet presAssocID="{FA303D7C-F862-474E-8917-59DA03C952E3}" presName="bgRect" presStyleLbl="bgShp" presStyleIdx="3" presStyleCnt="7"/>
      <dgm:spPr/>
    </dgm:pt>
    <dgm:pt modelId="{F4E98C37-C77F-4BB6-B339-4CB8F5CEB34E}" type="pres">
      <dgm:prSet presAssocID="{FA303D7C-F862-474E-8917-59DA03C952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40645138-9CC9-48ED-B884-DB8C9716DAB0}" type="pres">
      <dgm:prSet presAssocID="{FA303D7C-F862-474E-8917-59DA03C952E3}" presName="spaceRect" presStyleCnt="0"/>
      <dgm:spPr/>
    </dgm:pt>
    <dgm:pt modelId="{423B988D-5BEF-424D-A8EB-94A467D9BEF0}" type="pres">
      <dgm:prSet presAssocID="{FA303D7C-F862-474E-8917-59DA03C952E3}" presName="parTx" presStyleLbl="revTx" presStyleIdx="3" presStyleCnt="7">
        <dgm:presLayoutVars>
          <dgm:chMax val="0"/>
          <dgm:chPref val="0"/>
        </dgm:presLayoutVars>
      </dgm:prSet>
      <dgm:spPr/>
    </dgm:pt>
    <dgm:pt modelId="{664B22C9-ADA3-4368-841D-99EB7869DA93}" type="pres">
      <dgm:prSet presAssocID="{37A4EB2E-296E-4174-82C1-E64CEDA6ADFA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7"/>
      <dgm:spPr/>
    </dgm:pt>
    <dgm:pt modelId="{D2543931-A177-44BD-B4C1-63FDD2F7B330}" type="pres">
      <dgm:prSet presAssocID="{E10EA824-8AD6-4C8E-AEB2-0D0BD6E952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7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4A101C36-8571-49BD-BF57-A251EB7EED9B}" type="pres">
      <dgm:prSet presAssocID="{E825F02B-8BE0-4B6B-A05B-6CB7361994AC}" presName="compNode" presStyleCnt="0"/>
      <dgm:spPr/>
    </dgm:pt>
    <dgm:pt modelId="{F5EBB963-4AC9-4CB8-8B29-80678AAC66B6}" type="pres">
      <dgm:prSet presAssocID="{E825F02B-8BE0-4B6B-A05B-6CB7361994AC}" presName="bgRect" presStyleLbl="bgShp" presStyleIdx="5" presStyleCnt="7"/>
      <dgm:spPr/>
    </dgm:pt>
    <dgm:pt modelId="{F5F5F344-92C9-4708-A110-454B76DB8A73}" type="pres">
      <dgm:prSet presAssocID="{E825F02B-8BE0-4B6B-A05B-6CB7361994A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B6D0095B-D915-423B-8D7E-F03058E6952F}" type="pres">
      <dgm:prSet presAssocID="{E825F02B-8BE0-4B6B-A05B-6CB7361994AC}" presName="spaceRect" presStyleCnt="0"/>
      <dgm:spPr/>
    </dgm:pt>
    <dgm:pt modelId="{AF48ABE9-19E4-4496-8E95-F162D4CCB5DF}" type="pres">
      <dgm:prSet presAssocID="{E825F02B-8BE0-4B6B-A05B-6CB7361994AC}" presName="parTx" presStyleLbl="revTx" presStyleIdx="5" presStyleCnt="7">
        <dgm:presLayoutVars>
          <dgm:chMax val="0"/>
          <dgm:chPref val="0"/>
        </dgm:presLayoutVars>
      </dgm:prSet>
      <dgm:spPr/>
    </dgm:pt>
    <dgm:pt modelId="{9697D715-560C-40D3-9497-B6D3E0387DFC}" type="pres">
      <dgm:prSet presAssocID="{DC1CB467-1388-4EFA-A048-3D733ED87C85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6" presStyleCnt="7"/>
      <dgm:spPr/>
    </dgm:pt>
    <dgm:pt modelId="{CB418FE5-37D3-43A9-80C6-D113B8B4C618}" type="pres">
      <dgm:prSet presAssocID="{AF4F61C3-7D5A-4181-A61E-89D1D30006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6" destOrd="0" parTransId="{6252D184-63DD-49ED-A9F4-6734B2309CE3}" sibTransId="{482A9B3A-7230-43C8-8AF5-B2E5E5F7AAAF}"/>
    <dgm:cxn modelId="{01847808-D5E0-4F84-8288-5D50DBA6BB7A}" type="presOf" srcId="{FA303D7C-F862-474E-8917-59DA03C952E3}" destId="{423B988D-5BEF-424D-A8EB-94A467D9BEF0}" srcOrd="0" destOrd="0" presId="urn:microsoft.com/office/officeart/2018/2/layout/IconVerticalSolidList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F2C5B92-9651-4649-8AA5-CDF5156664D6}" srcId="{C642B065-4242-4138-9AE0-898820DBAF82}" destId="{FA303D7C-F862-474E-8917-59DA03C952E3}" srcOrd="3" destOrd="0" parTransId="{886F7332-C320-4E4E-AC41-AB62A8439FF1}" sibTransId="{37A4EB2E-296E-4174-82C1-E64CEDA6ADFA}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CFDF8393-AE15-46C6-B6CD-AC41ECD5A111}" srcId="{C642B065-4242-4138-9AE0-898820DBAF82}" destId="{E825F02B-8BE0-4B6B-A05B-6CB7361994AC}" srcOrd="5" destOrd="0" parTransId="{06F3B570-DBA6-4169-92FE-4D62D28E7638}" sibTransId="{DC1CB467-1388-4EFA-A048-3D733ED87C85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25E763DB-FC07-4894-86AE-8E8CF0E2CCA3}" type="presOf" srcId="{E825F02B-8BE0-4B6B-A05B-6CB7361994AC}" destId="{AF48ABE9-19E4-4496-8E95-F162D4CCB5DF}" srcOrd="0" destOrd="0" presId="urn:microsoft.com/office/officeart/2018/2/layout/IconVerticalSolidList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34A4EC14-DC1A-4298-864E-737329778B03}" type="presParOf" srcId="{45883CBF-549E-40C7-911D-9138D937B43B}" destId="{61760394-16A2-48BF-AAA3-40BD1C33AF75}" srcOrd="6" destOrd="0" presId="urn:microsoft.com/office/officeart/2018/2/layout/IconVerticalSolidList"/>
    <dgm:cxn modelId="{C003C249-6898-42BB-BBB2-F4C98A2FAD61}" type="presParOf" srcId="{61760394-16A2-48BF-AAA3-40BD1C33AF75}" destId="{954C0194-86ED-4129-AF76-D2214BA3377D}" srcOrd="0" destOrd="0" presId="urn:microsoft.com/office/officeart/2018/2/layout/IconVerticalSolidList"/>
    <dgm:cxn modelId="{80EFED34-723D-416F-B591-A6442DDD4E4D}" type="presParOf" srcId="{61760394-16A2-48BF-AAA3-40BD1C33AF75}" destId="{F4E98C37-C77F-4BB6-B339-4CB8F5CEB34E}" srcOrd="1" destOrd="0" presId="urn:microsoft.com/office/officeart/2018/2/layout/IconVerticalSolidList"/>
    <dgm:cxn modelId="{BE5B5721-72D7-42C1-A6CF-EAE223240B92}" type="presParOf" srcId="{61760394-16A2-48BF-AAA3-40BD1C33AF75}" destId="{40645138-9CC9-48ED-B884-DB8C9716DAB0}" srcOrd="2" destOrd="0" presId="urn:microsoft.com/office/officeart/2018/2/layout/IconVerticalSolidList"/>
    <dgm:cxn modelId="{6EC6A579-DF80-48FC-A4B8-84A6D95182D0}" type="presParOf" srcId="{61760394-16A2-48BF-AAA3-40BD1C33AF75}" destId="{423B988D-5BEF-424D-A8EB-94A467D9BEF0}" srcOrd="3" destOrd="0" presId="urn:microsoft.com/office/officeart/2018/2/layout/IconVerticalSolidList"/>
    <dgm:cxn modelId="{83F9EE2D-E78B-476A-9DB0-5EA75672504E}" type="presParOf" srcId="{45883CBF-549E-40C7-911D-9138D937B43B}" destId="{664B22C9-ADA3-4368-841D-99EB7869DA9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F6B1B055-47E9-4988-81E6-71EB2AF6C2EF}" type="presParOf" srcId="{45883CBF-549E-40C7-911D-9138D937B43B}" destId="{4A101C36-8571-49BD-BF57-A251EB7EED9B}" srcOrd="10" destOrd="0" presId="urn:microsoft.com/office/officeart/2018/2/layout/IconVerticalSolidList"/>
    <dgm:cxn modelId="{1CB8E446-20D5-4196-9B69-999A8D0E8F50}" type="presParOf" srcId="{4A101C36-8571-49BD-BF57-A251EB7EED9B}" destId="{F5EBB963-4AC9-4CB8-8B29-80678AAC66B6}" srcOrd="0" destOrd="0" presId="urn:microsoft.com/office/officeart/2018/2/layout/IconVerticalSolidList"/>
    <dgm:cxn modelId="{52C2DE08-7841-4CE0-ADC5-86D624DD1C73}" type="presParOf" srcId="{4A101C36-8571-49BD-BF57-A251EB7EED9B}" destId="{F5F5F344-92C9-4708-A110-454B76DB8A73}" srcOrd="1" destOrd="0" presId="urn:microsoft.com/office/officeart/2018/2/layout/IconVerticalSolidList"/>
    <dgm:cxn modelId="{0664C45A-8171-43F2-A60D-B78119D148BD}" type="presParOf" srcId="{4A101C36-8571-49BD-BF57-A251EB7EED9B}" destId="{B6D0095B-D915-423B-8D7E-F03058E6952F}" srcOrd="2" destOrd="0" presId="urn:microsoft.com/office/officeart/2018/2/layout/IconVerticalSolidList"/>
    <dgm:cxn modelId="{CA920B79-9299-4CFB-A5B6-9D715E08554A}" type="presParOf" srcId="{4A101C36-8571-49BD-BF57-A251EB7EED9B}" destId="{AF48ABE9-19E4-4496-8E95-F162D4CCB5DF}" srcOrd="3" destOrd="0" presId="urn:microsoft.com/office/officeart/2018/2/layout/IconVerticalSolidList"/>
    <dgm:cxn modelId="{19B4D5AB-6376-428F-A62B-247005C68504}" type="presParOf" srcId="{45883CBF-549E-40C7-911D-9138D937B43B}" destId="{9697D715-560C-40D3-9497-B6D3E0387DFC}" srcOrd="11" destOrd="0" presId="urn:microsoft.com/office/officeart/2018/2/layout/IconVerticalSolidList"/>
    <dgm:cxn modelId="{B95840B0-7523-4628-85A3-9A38CD88CE88}" type="presParOf" srcId="{45883CBF-549E-40C7-911D-9138D937B43B}" destId="{58D12E7E-4855-4EF6-9E44-A658106F4245}" srcOrd="12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  <a:p>
          <a:pPr>
            <a:lnSpc>
              <a:spcPct val="100000"/>
            </a:lnSpc>
          </a:pPr>
          <a:r>
            <a:rPr lang="en-US" sz="2800" b="0" dirty="0"/>
            <a:t>auditory &gt; written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  <a:p>
          <a:pPr>
            <a:lnSpc>
              <a:spcPct val="100000"/>
            </a:lnSpc>
          </a:pPr>
          <a:r>
            <a:rPr lang="en-US" sz="2800" b="0" dirty="0"/>
            <a:t>auditory &gt; written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  <a:p>
          <a:pPr>
            <a:lnSpc>
              <a:spcPct val="100000"/>
            </a:lnSpc>
          </a:pPr>
          <a:r>
            <a:rPr lang="en-US" sz="2800" b="0" dirty="0"/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</dgm:pt>
    <dgm:pt modelId="{CE6B827B-1538-454A-89D8-55FE0AB87BE0}" type="sibTrans" cxnId="{E72EB3C9-5A63-49F2-BC94-40B5E7A750EE}">
      <dgm:prSet/>
      <dgm:spPr/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  <dgm:t>
        <a:bodyPr/>
        <a:lstStyle/>
        <a:p>
          <a:endParaRPr lang="en-GB"/>
        </a:p>
      </dgm:t>
    </dgm:pt>
    <dgm:pt modelId="{CE6B827B-1538-454A-89D8-55FE0AB87BE0}" type="sibTrans" cxnId="{E72EB3C9-5A63-49F2-BC94-40B5E7A750EE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n = 100</a:t>
          </a:r>
          <a:endParaRPr lang="en-US" sz="26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A1FA334D-212C-4CCE-8C70-925B37D06E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German native speakers</a:t>
          </a:r>
        </a:p>
      </dgm:t>
    </dgm:pt>
    <dgm:pt modelId="{F1896172-C4B0-42F1-85CB-2FDFB72F18C9}" type="parTrans" cxnId="{A11BCE96-1FE8-4621-928B-ADB6A4DCD675}">
      <dgm:prSet/>
      <dgm:spPr/>
      <dgm:t>
        <a:bodyPr/>
        <a:lstStyle/>
        <a:p>
          <a:endParaRPr lang="en-GB"/>
        </a:p>
      </dgm:t>
    </dgm:pt>
    <dgm:pt modelId="{A2B32B83-CA40-44E7-BEEA-7AC1EA38CC74}" type="sibTrans" cxnId="{A11BCE96-1FE8-4621-928B-ADB6A4DCD675}">
      <dgm:prSet/>
      <dgm:spPr/>
      <dgm:t>
        <a:bodyPr/>
        <a:lstStyle/>
        <a:p>
          <a:endParaRPr lang="en-GB"/>
        </a:p>
      </dgm:t>
    </dgm:pt>
    <dgm:pt modelId="{DDB5FC99-ED8E-4143-B87F-A2FD9BA47C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age between 19-73 years (m = 35.5)</a:t>
          </a:r>
        </a:p>
      </dgm:t>
    </dgm:pt>
    <dgm:pt modelId="{7DEA5A8C-4406-4038-9CD1-6ED4833BC07D}" type="parTrans" cxnId="{405DA3AB-2795-4D04-9D05-2338BC52E600}">
      <dgm:prSet/>
      <dgm:spPr/>
      <dgm:t>
        <a:bodyPr/>
        <a:lstStyle/>
        <a:p>
          <a:endParaRPr lang="en-GB"/>
        </a:p>
      </dgm:t>
    </dgm:pt>
    <dgm:pt modelId="{023B14A3-8EBF-4CD9-BDFD-2C1F85FB52CC}" type="sibTrans" cxnId="{405DA3AB-2795-4D04-9D05-2338BC52E600}">
      <dgm:prSet/>
      <dgm:spPr/>
      <dgm:t>
        <a:bodyPr/>
        <a:lstStyle/>
        <a:p>
          <a:endParaRPr lang="en-GB"/>
        </a:p>
      </dgm:t>
    </dgm:pt>
    <dgm:pt modelId="{3052B9EC-CE00-4867-8738-24A1AF648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69 males, 29 females, 2 diverse</a:t>
          </a:r>
        </a:p>
      </dgm:t>
    </dgm:pt>
    <dgm:pt modelId="{1BD9BF4C-F2B3-4BEF-A7CA-71A09C178DA8}" type="parTrans" cxnId="{25388B7F-B1FF-47AB-B653-C5B50725F79F}">
      <dgm:prSet/>
      <dgm:spPr/>
      <dgm:t>
        <a:bodyPr/>
        <a:lstStyle/>
        <a:p>
          <a:endParaRPr lang="en-GB"/>
        </a:p>
      </dgm:t>
    </dgm:pt>
    <dgm:pt modelId="{854ECDC4-FA07-4B44-ACC9-4B287BD27946}" type="sibTrans" cxnId="{25388B7F-B1FF-47AB-B653-C5B50725F79F}">
      <dgm:prSet/>
      <dgm:spPr/>
      <dgm:t>
        <a:bodyPr/>
        <a:lstStyle/>
        <a:p>
          <a:endParaRPr lang="en-GB"/>
        </a:p>
      </dgm:t>
    </dgm:pt>
    <dgm:pt modelId="{90A2CE7B-8388-46AD-800E-106B02909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crowdsourced from Prolific</a:t>
          </a:r>
        </a:p>
      </dgm:t>
    </dgm:pt>
    <dgm:pt modelId="{E88E8CD9-3916-4CFC-B1D3-8DBA04C1B091}" type="parTrans" cxnId="{DAD7AD91-76AA-4A4A-B6A4-D4DC47440CD9}">
      <dgm:prSet/>
      <dgm:spPr/>
      <dgm:t>
        <a:bodyPr/>
        <a:lstStyle/>
        <a:p>
          <a:endParaRPr lang="en-GB"/>
        </a:p>
      </dgm:t>
    </dgm:pt>
    <dgm:pt modelId="{09105EDC-811E-4057-B1B9-3C6F2AFB50D6}" type="sibTrans" cxnId="{DAD7AD91-76AA-4A4A-B6A4-D4DC47440CD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819330A-59F4-46CC-A70B-95252F81C2E7}" type="pres">
      <dgm:prSet presAssocID="{90A2CE7B-8388-46AD-800E-106B029095B7}" presName="compNode" presStyleCnt="0"/>
      <dgm:spPr/>
    </dgm:pt>
    <dgm:pt modelId="{A94DCB55-D264-41AC-A026-82E57C8CF2CB}" type="pres">
      <dgm:prSet presAssocID="{90A2CE7B-8388-46AD-800E-106B029095B7}" presName="bgRect" presStyleLbl="bgShp" presStyleIdx="1" presStyleCnt="5"/>
      <dgm:spPr/>
    </dgm:pt>
    <dgm:pt modelId="{30E38C40-A75C-4B8E-89D3-C2105417EB48}" type="pres">
      <dgm:prSet presAssocID="{90A2CE7B-8388-46AD-800E-106B029095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770E7DC7-9482-4F7F-B54A-06B49C141B80}" type="pres">
      <dgm:prSet presAssocID="{90A2CE7B-8388-46AD-800E-106B029095B7}" presName="spaceRect" presStyleCnt="0"/>
      <dgm:spPr/>
    </dgm:pt>
    <dgm:pt modelId="{7EB4D24C-69B6-4949-AF97-9EB29395A46F}" type="pres">
      <dgm:prSet presAssocID="{90A2CE7B-8388-46AD-800E-106B029095B7}" presName="parTx" presStyleLbl="revTx" presStyleIdx="1" presStyleCnt="5">
        <dgm:presLayoutVars>
          <dgm:chMax val="0"/>
          <dgm:chPref val="0"/>
        </dgm:presLayoutVars>
      </dgm:prSet>
      <dgm:spPr/>
    </dgm:pt>
    <dgm:pt modelId="{2A32D8B3-DAC5-4D20-A788-E48CB28DAEF4}" type="pres">
      <dgm:prSet presAssocID="{09105EDC-811E-4057-B1B9-3C6F2AFB50D6}" presName="sibTrans" presStyleCnt="0"/>
      <dgm:spPr/>
    </dgm:pt>
    <dgm:pt modelId="{49B100D7-E842-46A1-8BAE-EF2E1E8A6FEA}" type="pres">
      <dgm:prSet presAssocID="{A1FA334D-212C-4CCE-8C70-925B37D06E64}" presName="compNode" presStyleCnt="0"/>
      <dgm:spPr/>
    </dgm:pt>
    <dgm:pt modelId="{C0AD6A9F-950F-4F93-B282-B0E122FBB848}" type="pres">
      <dgm:prSet presAssocID="{A1FA334D-212C-4CCE-8C70-925B37D06E64}" presName="bgRect" presStyleLbl="bgShp" presStyleIdx="2" presStyleCnt="5"/>
      <dgm:spPr/>
    </dgm:pt>
    <dgm:pt modelId="{B4295735-E495-4390-9B3F-3BF9CBF37D92}" type="pres">
      <dgm:prSet presAssocID="{A1FA334D-212C-4CCE-8C70-925B37D06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2E679860-7516-4925-87E0-DCDFF012D8E0}" type="pres">
      <dgm:prSet presAssocID="{A1FA334D-212C-4CCE-8C70-925B37D06E64}" presName="spaceRect" presStyleCnt="0"/>
      <dgm:spPr/>
    </dgm:pt>
    <dgm:pt modelId="{93D010C4-6BCE-4C08-9DE2-8D8F05A97818}" type="pres">
      <dgm:prSet presAssocID="{A1FA334D-212C-4CCE-8C70-925B37D06E64}" presName="parTx" presStyleLbl="revTx" presStyleIdx="2" presStyleCnt="5">
        <dgm:presLayoutVars>
          <dgm:chMax val="0"/>
          <dgm:chPref val="0"/>
        </dgm:presLayoutVars>
      </dgm:prSet>
      <dgm:spPr/>
    </dgm:pt>
    <dgm:pt modelId="{D5481AA0-A45D-4088-8581-634C512440A8}" type="pres">
      <dgm:prSet presAssocID="{A2B32B83-CA40-44E7-BEEA-7AC1EA38CC74}" presName="sibTrans" presStyleCnt="0"/>
      <dgm:spPr/>
    </dgm:pt>
    <dgm:pt modelId="{552E3BE3-A8F9-48FF-B495-044DEB457FB5}" type="pres">
      <dgm:prSet presAssocID="{DDB5FC99-ED8E-4143-B87F-A2FD9BA47CEB}" presName="compNode" presStyleCnt="0"/>
      <dgm:spPr/>
    </dgm:pt>
    <dgm:pt modelId="{7E4F17BA-826D-4DFB-9A5D-B18BBA397E78}" type="pres">
      <dgm:prSet presAssocID="{DDB5FC99-ED8E-4143-B87F-A2FD9BA47CEB}" presName="bgRect" presStyleLbl="bgShp" presStyleIdx="3" presStyleCnt="5"/>
      <dgm:spPr/>
    </dgm:pt>
    <dgm:pt modelId="{7EAA3ACA-124E-4F6D-AD59-995EF2900176}" type="pres">
      <dgm:prSet presAssocID="{DDB5FC99-ED8E-4143-B87F-A2FD9BA47C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cane with solid fill"/>
        </a:ext>
      </dgm:extLst>
    </dgm:pt>
    <dgm:pt modelId="{3882AB4A-D7F2-4780-8384-FEEB3EC24154}" type="pres">
      <dgm:prSet presAssocID="{DDB5FC99-ED8E-4143-B87F-A2FD9BA47CEB}" presName="spaceRect" presStyleCnt="0"/>
      <dgm:spPr/>
    </dgm:pt>
    <dgm:pt modelId="{F1C9A5B3-34E7-4537-987A-05028CFB4296}" type="pres">
      <dgm:prSet presAssocID="{DDB5FC99-ED8E-4143-B87F-A2FD9BA47CEB}" presName="parTx" presStyleLbl="revTx" presStyleIdx="3" presStyleCnt="5">
        <dgm:presLayoutVars>
          <dgm:chMax val="0"/>
          <dgm:chPref val="0"/>
        </dgm:presLayoutVars>
      </dgm:prSet>
      <dgm:spPr/>
    </dgm:pt>
    <dgm:pt modelId="{2B56F692-8608-4206-9E0D-8DA7E4009337}" type="pres">
      <dgm:prSet presAssocID="{023B14A3-8EBF-4CD9-BDFD-2C1F85FB52CC}" presName="sibTrans" presStyleCnt="0"/>
      <dgm:spPr/>
    </dgm:pt>
    <dgm:pt modelId="{AF1C23F6-FD47-4CDF-B9FA-937E3D9AA8DD}" type="pres">
      <dgm:prSet presAssocID="{3052B9EC-CE00-4867-8738-24A1AF648C54}" presName="compNode" presStyleCnt="0"/>
      <dgm:spPr/>
    </dgm:pt>
    <dgm:pt modelId="{7520F584-F4F3-4912-B07E-2189CEAF0C2D}" type="pres">
      <dgm:prSet presAssocID="{3052B9EC-CE00-4867-8738-24A1AF648C54}" presName="bgRect" presStyleLbl="bgShp" presStyleIdx="4" presStyleCnt="5"/>
      <dgm:spPr/>
    </dgm:pt>
    <dgm:pt modelId="{BB1F784B-FDB1-49AB-B216-2A976086CE22}" type="pres">
      <dgm:prSet presAssocID="{3052B9EC-CE00-4867-8738-24A1AF648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with solid fill"/>
        </a:ext>
      </dgm:extLst>
    </dgm:pt>
    <dgm:pt modelId="{D7C9A684-599A-4BBA-9D87-526DC1B0F227}" type="pres">
      <dgm:prSet presAssocID="{3052B9EC-CE00-4867-8738-24A1AF648C54}" presName="spaceRect" presStyleCnt="0"/>
      <dgm:spPr/>
    </dgm:pt>
    <dgm:pt modelId="{2371411E-BE7F-426D-B879-EE6FB8EDA884}" type="pres">
      <dgm:prSet presAssocID="{3052B9EC-CE00-4867-8738-24A1AF648C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255A4B-3BB2-4EAF-856C-A12876A8A93D}" type="presOf" srcId="{90A2CE7B-8388-46AD-800E-106B029095B7}" destId="{7EB4D24C-69B6-4949-AF97-9EB29395A46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25388B7F-B1FF-47AB-B653-C5B50725F79F}" srcId="{C642B065-4242-4138-9AE0-898820DBAF82}" destId="{3052B9EC-CE00-4867-8738-24A1AF648C54}" srcOrd="4" destOrd="0" parTransId="{1BD9BF4C-F2B3-4BEF-A7CA-71A09C178DA8}" sibTransId="{854ECDC4-FA07-4B44-ACC9-4B287BD27946}"/>
    <dgm:cxn modelId="{DAD7AD91-76AA-4A4A-B6A4-D4DC47440CD9}" srcId="{C642B065-4242-4138-9AE0-898820DBAF82}" destId="{90A2CE7B-8388-46AD-800E-106B029095B7}" srcOrd="1" destOrd="0" parTransId="{E88E8CD9-3916-4CFC-B1D3-8DBA04C1B091}" sibTransId="{09105EDC-811E-4057-B1B9-3C6F2AFB50D6}"/>
    <dgm:cxn modelId="{A11BCE96-1FE8-4621-928B-ADB6A4DCD675}" srcId="{C642B065-4242-4138-9AE0-898820DBAF82}" destId="{A1FA334D-212C-4CCE-8C70-925B37D06E64}" srcOrd="2" destOrd="0" parTransId="{F1896172-C4B0-42F1-85CB-2FDFB72F18C9}" sibTransId="{A2B32B83-CA40-44E7-BEEA-7AC1EA38CC74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405DA3AB-2795-4D04-9D05-2338BC52E600}" srcId="{C642B065-4242-4138-9AE0-898820DBAF82}" destId="{DDB5FC99-ED8E-4143-B87F-A2FD9BA47CEB}" srcOrd="3" destOrd="0" parTransId="{7DEA5A8C-4406-4038-9CD1-6ED4833BC07D}" sibTransId="{023B14A3-8EBF-4CD9-BDFD-2C1F85FB52CC}"/>
    <dgm:cxn modelId="{1FAA02BE-21DD-42E3-885F-BAE1164AFA25}" type="presOf" srcId="{3052B9EC-CE00-4867-8738-24A1AF648C54}" destId="{2371411E-BE7F-426D-B879-EE6FB8EDA884}" srcOrd="0" destOrd="0" presId="urn:microsoft.com/office/officeart/2018/2/layout/IconVerticalSolidList"/>
    <dgm:cxn modelId="{C3F427CD-9BE3-45B6-A1BB-4B087C0758A7}" type="presOf" srcId="{DDB5FC99-ED8E-4143-B87F-A2FD9BA47CEB}" destId="{F1C9A5B3-34E7-4537-987A-05028CFB4296}" srcOrd="0" destOrd="0" presId="urn:microsoft.com/office/officeart/2018/2/layout/IconVerticalSolidList"/>
    <dgm:cxn modelId="{87436AE5-FD4E-4324-8207-2D36E4A46DB8}" type="presOf" srcId="{A1FA334D-212C-4CCE-8C70-925B37D06E64}" destId="{93D010C4-6BCE-4C08-9DE2-8D8F05A97818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7B438E4B-7E15-41C7-8790-146C9B862915}" type="presParOf" srcId="{45883CBF-549E-40C7-911D-9138D937B43B}" destId="{1819330A-59F4-46CC-A70B-95252F81C2E7}" srcOrd="2" destOrd="0" presId="urn:microsoft.com/office/officeart/2018/2/layout/IconVerticalSolidList"/>
    <dgm:cxn modelId="{23C4DC02-BF92-4B4A-986C-54AF5A3C2DDB}" type="presParOf" srcId="{1819330A-59F4-46CC-A70B-95252F81C2E7}" destId="{A94DCB55-D264-41AC-A026-82E57C8CF2CB}" srcOrd="0" destOrd="0" presId="urn:microsoft.com/office/officeart/2018/2/layout/IconVerticalSolidList"/>
    <dgm:cxn modelId="{91D728C7-DB00-4325-B8C2-A617EA860286}" type="presParOf" srcId="{1819330A-59F4-46CC-A70B-95252F81C2E7}" destId="{30E38C40-A75C-4B8E-89D3-C2105417EB48}" srcOrd="1" destOrd="0" presId="urn:microsoft.com/office/officeart/2018/2/layout/IconVerticalSolidList"/>
    <dgm:cxn modelId="{3E15A22F-78AE-4542-B1F8-1F763AF32493}" type="presParOf" srcId="{1819330A-59F4-46CC-A70B-95252F81C2E7}" destId="{770E7DC7-9482-4F7F-B54A-06B49C141B80}" srcOrd="2" destOrd="0" presId="urn:microsoft.com/office/officeart/2018/2/layout/IconVerticalSolidList"/>
    <dgm:cxn modelId="{FE11A16C-8EA8-42E6-86B2-BAFFA36E45C1}" type="presParOf" srcId="{1819330A-59F4-46CC-A70B-95252F81C2E7}" destId="{7EB4D24C-69B6-4949-AF97-9EB29395A46F}" srcOrd="3" destOrd="0" presId="urn:microsoft.com/office/officeart/2018/2/layout/IconVerticalSolidList"/>
    <dgm:cxn modelId="{035C0A34-0C59-4FAE-B67B-3ACC5E3CB74D}" type="presParOf" srcId="{45883CBF-549E-40C7-911D-9138D937B43B}" destId="{2A32D8B3-DAC5-4D20-A788-E48CB28DAEF4}" srcOrd="3" destOrd="0" presId="urn:microsoft.com/office/officeart/2018/2/layout/IconVerticalSolidList"/>
    <dgm:cxn modelId="{30F8A9C5-46CF-4C91-8213-96939EF945E0}" type="presParOf" srcId="{45883CBF-549E-40C7-911D-9138D937B43B}" destId="{49B100D7-E842-46A1-8BAE-EF2E1E8A6FEA}" srcOrd="4" destOrd="0" presId="urn:microsoft.com/office/officeart/2018/2/layout/IconVerticalSolidList"/>
    <dgm:cxn modelId="{95705A93-DE95-432E-A56A-088F4027B79A}" type="presParOf" srcId="{49B100D7-E842-46A1-8BAE-EF2E1E8A6FEA}" destId="{C0AD6A9F-950F-4F93-B282-B0E122FBB848}" srcOrd="0" destOrd="0" presId="urn:microsoft.com/office/officeart/2018/2/layout/IconVerticalSolidList"/>
    <dgm:cxn modelId="{2CDB09ED-D723-4CED-88CA-49C2112E90A3}" type="presParOf" srcId="{49B100D7-E842-46A1-8BAE-EF2E1E8A6FEA}" destId="{B4295735-E495-4390-9B3F-3BF9CBF37D92}" srcOrd="1" destOrd="0" presId="urn:microsoft.com/office/officeart/2018/2/layout/IconVerticalSolidList"/>
    <dgm:cxn modelId="{C6D373DC-DF99-4BE3-A72C-F19C1AD9ACAC}" type="presParOf" srcId="{49B100D7-E842-46A1-8BAE-EF2E1E8A6FEA}" destId="{2E679860-7516-4925-87E0-DCDFF012D8E0}" srcOrd="2" destOrd="0" presId="urn:microsoft.com/office/officeart/2018/2/layout/IconVerticalSolidList"/>
    <dgm:cxn modelId="{58036D47-A146-448B-ABDA-FDBCD5CA6B27}" type="presParOf" srcId="{49B100D7-E842-46A1-8BAE-EF2E1E8A6FEA}" destId="{93D010C4-6BCE-4C08-9DE2-8D8F05A97818}" srcOrd="3" destOrd="0" presId="urn:microsoft.com/office/officeart/2018/2/layout/IconVerticalSolidList"/>
    <dgm:cxn modelId="{DEDD85A0-1487-4C9F-BDD8-EC000C8C20FD}" type="presParOf" srcId="{45883CBF-549E-40C7-911D-9138D937B43B}" destId="{D5481AA0-A45D-4088-8581-634C512440A8}" srcOrd="5" destOrd="0" presId="urn:microsoft.com/office/officeart/2018/2/layout/IconVerticalSolidList"/>
    <dgm:cxn modelId="{8F720E79-BC0A-4266-97B4-6E4C971CB4CE}" type="presParOf" srcId="{45883CBF-549E-40C7-911D-9138D937B43B}" destId="{552E3BE3-A8F9-48FF-B495-044DEB457FB5}" srcOrd="6" destOrd="0" presId="urn:microsoft.com/office/officeart/2018/2/layout/IconVerticalSolidList"/>
    <dgm:cxn modelId="{8B41D2CC-109B-47E9-9B62-90F420EE0F67}" type="presParOf" srcId="{552E3BE3-A8F9-48FF-B495-044DEB457FB5}" destId="{7E4F17BA-826D-4DFB-9A5D-B18BBA397E78}" srcOrd="0" destOrd="0" presId="urn:microsoft.com/office/officeart/2018/2/layout/IconVerticalSolidList"/>
    <dgm:cxn modelId="{8DBAA77C-8853-4ECF-BBC1-E4BE9C070739}" type="presParOf" srcId="{552E3BE3-A8F9-48FF-B495-044DEB457FB5}" destId="{7EAA3ACA-124E-4F6D-AD59-995EF2900176}" srcOrd="1" destOrd="0" presId="urn:microsoft.com/office/officeart/2018/2/layout/IconVerticalSolidList"/>
    <dgm:cxn modelId="{491B7751-0447-49F7-8C0C-B1BD7E2D5A84}" type="presParOf" srcId="{552E3BE3-A8F9-48FF-B495-044DEB457FB5}" destId="{3882AB4A-D7F2-4780-8384-FEEB3EC24154}" srcOrd="2" destOrd="0" presId="urn:microsoft.com/office/officeart/2018/2/layout/IconVerticalSolidList"/>
    <dgm:cxn modelId="{4399DBF5-9303-4993-8499-4D4657681EBA}" type="presParOf" srcId="{552E3BE3-A8F9-48FF-B495-044DEB457FB5}" destId="{F1C9A5B3-34E7-4537-987A-05028CFB4296}" srcOrd="3" destOrd="0" presId="urn:microsoft.com/office/officeart/2018/2/layout/IconVerticalSolidList"/>
    <dgm:cxn modelId="{F273D4AB-1324-4B4C-9040-68EE95BFBAF1}" type="presParOf" srcId="{45883CBF-549E-40C7-911D-9138D937B43B}" destId="{2B56F692-8608-4206-9E0D-8DA7E4009337}" srcOrd="7" destOrd="0" presId="urn:microsoft.com/office/officeart/2018/2/layout/IconVerticalSolidList"/>
    <dgm:cxn modelId="{B345D7D7-146F-43A2-B248-78CE1FB146B2}" type="presParOf" srcId="{45883CBF-549E-40C7-911D-9138D937B43B}" destId="{AF1C23F6-FD47-4CDF-B9FA-937E3D9AA8DD}" srcOrd="8" destOrd="0" presId="urn:microsoft.com/office/officeart/2018/2/layout/IconVerticalSolidList"/>
    <dgm:cxn modelId="{5B6C86CF-AF94-481F-BA67-C19EFFE499A9}" type="presParOf" srcId="{AF1C23F6-FD47-4CDF-B9FA-937E3D9AA8DD}" destId="{7520F584-F4F3-4912-B07E-2189CEAF0C2D}" srcOrd="0" destOrd="0" presId="urn:microsoft.com/office/officeart/2018/2/layout/IconVerticalSolidList"/>
    <dgm:cxn modelId="{ABA2D3AF-73D3-4B52-A374-ED79BC34E7BE}" type="presParOf" srcId="{AF1C23F6-FD47-4CDF-B9FA-937E3D9AA8DD}" destId="{BB1F784B-FDB1-49AB-B216-2A976086CE22}" srcOrd="1" destOrd="0" presId="urn:microsoft.com/office/officeart/2018/2/layout/IconVerticalSolidList"/>
    <dgm:cxn modelId="{6277CCD7-0E0F-4AB4-8791-8AEB99190E83}" type="presParOf" srcId="{AF1C23F6-FD47-4CDF-B9FA-937E3D9AA8DD}" destId="{D7C9A684-599A-4BBA-9D87-526DC1B0F227}" srcOrd="2" destOrd="0" presId="urn:microsoft.com/office/officeart/2018/2/layout/IconVerticalSolidList"/>
    <dgm:cxn modelId="{03AA64D2-BCA4-418E-8FC2-97C7FB4C790E}" type="presParOf" srcId="{AF1C23F6-FD47-4CDF-B9FA-937E3D9AA8DD}" destId="{2371411E-BE7F-426D-B879-EE6FB8EDA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z-score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1EAF4EC3-63BE-41A6-B07A-81C30AAC6C13}">
      <dgm:prSet custT="1"/>
      <dgm:spPr/>
      <dgm:t>
        <a:bodyPr/>
        <a:lstStyle/>
        <a:p>
          <a:r>
            <a:rPr lang="el-GR" sz="2600" dirty="0"/>
            <a:t>μ</a:t>
          </a:r>
          <a:r>
            <a:rPr lang="de-DE" sz="2600" dirty="0"/>
            <a:t> = </a:t>
          </a:r>
          <a:r>
            <a:rPr lang="de-DE" sz="2600" dirty="0" err="1"/>
            <a:t>mean</a:t>
          </a:r>
          <a:endParaRPr lang="en-GB" sz="2600" dirty="0"/>
        </a:p>
      </dgm:t>
    </dgm:pt>
    <dgm:pt modelId="{ABE07E5E-FD5F-4119-8CC8-6E7B2943EEBD}" type="parTrans" cxnId="{A305B366-F06F-4CCD-8A15-7C6166F735C1}">
      <dgm:prSet/>
      <dgm:spPr/>
      <dgm:t>
        <a:bodyPr/>
        <a:lstStyle/>
        <a:p>
          <a:endParaRPr lang="en-GB"/>
        </a:p>
      </dgm:t>
    </dgm:pt>
    <dgm:pt modelId="{43014C68-361C-4169-9091-CD059E66145E}" type="sibTrans" cxnId="{A305B366-F06F-4CCD-8A15-7C6166F735C1}">
      <dgm:prSet/>
      <dgm:spPr/>
      <dgm:t>
        <a:bodyPr/>
        <a:lstStyle/>
        <a:p>
          <a:endParaRPr lang="en-GB"/>
        </a:p>
      </dgm:t>
    </dgm:pt>
    <dgm:pt modelId="{6A8B480F-076A-47DE-A8D0-6C041D360019}">
      <dgm:prSet custT="1"/>
      <dgm:spPr/>
      <dgm:t>
        <a:bodyPr/>
        <a:lstStyle/>
        <a:p>
          <a:r>
            <a:rPr lang="el-GR" sz="2600" dirty="0"/>
            <a:t>σ</a:t>
          </a:r>
          <a:r>
            <a:rPr lang="de-DE" sz="2600" dirty="0"/>
            <a:t> = </a:t>
          </a:r>
          <a:r>
            <a:rPr lang="de-DE" sz="2600" dirty="0" err="1"/>
            <a:t>standard</a:t>
          </a:r>
          <a:r>
            <a:rPr lang="de-DE" sz="2600" dirty="0"/>
            <a:t> </a:t>
          </a:r>
          <a:r>
            <a:rPr lang="de-DE" sz="2600" dirty="0" err="1"/>
            <a:t>deviation</a:t>
          </a:r>
          <a:endParaRPr lang="en-GB" sz="2600" dirty="0"/>
        </a:p>
      </dgm:t>
    </dgm:pt>
    <dgm:pt modelId="{2FC2D1C6-3D5A-4B6C-9C87-99A127C837EC}" type="parTrans" cxnId="{5298A90C-E607-4F6D-AC95-B46FF3277D42}">
      <dgm:prSet/>
      <dgm:spPr/>
      <dgm:t>
        <a:bodyPr/>
        <a:lstStyle/>
        <a:p>
          <a:endParaRPr lang="en-GB"/>
        </a:p>
      </dgm:t>
    </dgm:pt>
    <dgm:pt modelId="{F99C36E3-4294-42DC-A664-2E0035077408}" type="sibTrans" cxnId="{5298A90C-E607-4F6D-AC95-B46FF3277D42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dirty="0"/>
            <a:t>X = individual data point</a:t>
          </a:r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1F236809-1CCE-4008-B183-107435E0131B}" type="presOf" srcId="{6A8B480F-076A-47DE-A8D0-6C041D360019}" destId="{BD9C954C-32E4-49AD-9A0F-E049DE852505}" srcOrd="0" destOrd="2" presId="urn:microsoft.com/office/officeart/2005/8/layout/vList5"/>
    <dgm:cxn modelId="{5298A90C-E607-4F6D-AC95-B46FF3277D42}" srcId="{93CA3DA4-DC80-4AF7-B7FE-7033C8B26857}" destId="{6A8B480F-076A-47DE-A8D0-6C041D360019}" srcOrd="2" destOrd="0" parTransId="{2FC2D1C6-3D5A-4B6C-9C87-99A127C837EC}" sibTransId="{F99C36E3-4294-42DC-A664-2E0035077408}"/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4EB7C544-44C2-41B2-B123-080F18AD6C0F}" type="presOf" srcId="{1EAF4EC3-63BE-41A6-B07A-81C30AAC6C13}" destId="{BD9C954C-32E4-49AD-9A0F-E049DE852505}" srcOrd="0" destOrd="1" presId="urn:microsoft.com/office/officeart/2005/8/layout/vList5"/>
    <dgm:cxn modelId="{A305B366-F06F-4CCD-8A15-7C6166F735C1}" srcId="{93CA3DA4-DC80-4AF7-B7FE-7033C8B26857}" destId="{1EAF4EC3-63BE-41A6-B07A-81C30AAC6C13}" srcOrd="1" destOrd="0" parTransId="{ABE07E5E-FD5F-4119-8CC8-6E7B2943EEBD}" sibTransId="{43014C68-361C-4169-9091-CD059E66145E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</a:t>
          </a:r>
          <a:r>
            <a:rPr lang="en-US" dirty="0">
              <a:solidFill>
                <a:schemeClr val="bg1"/>
              </a:solidFill>
            </a:rPr>
            <a:t>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CLMM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b="0" i="0" baseline="0" dirty="0"/>
            <a:t>Emphasis: without β1 = -0.25, p = 0.03</a:t>
          </a:r>
          <a:endParaRPr lang="en-GB" sz="2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8D87A7D-D497-4D4F-B969-7D58E5BEE4E1}">
      <dgm:prSet custT="1"/>
      <dgm:spPr/>
      <dgm:t>
        <a:bodyPr/>
        <a:lstStyle/>
        <a:p>
          <a:r>
            <a:rPr lang="en-GB" sz="2600" b="0" i="0" baseline="0" dirty="0"/>
            <a:t>Modality: written β1 = -1.99, p = 0.02</a:t>
          </a:r>
          <a:endParaRPr lang="en-GB" sz="2600" dirty="0"/>
        </a:p>
      </dgm:t>
    </dgm:pt>
    <dgm:pt modelId="{63770641-95E3-4FD4-B195-DC9CB6849893}" type="parTrans" cxnId="{0D57C647-78F5-4335-91B8-2C5187CBB5A7}">
      <dgm:prSet/>
      <dgm:spPr/>
      <dgm:t>
        <a:bodyPr/>
        <a:lstStyle/>
        <a:p>
          <a:endParaRPr lang="en-GB"/>
        </a:p>
      </dgm:t>
    </dgm:pt>
    <dgm:pt modelId="{34EB6ADE-F435-4D84-891D-6019D21CD275}" type="sibTrans" cxnId="{0D57C647-78F5-4335-91B8-2C5187CBB5A7}">
      <dgm:prSet/>
      <dgm:spPr/>
      <dgm:t>
        <a:bodyPr/>
        <a:lstStyle/>
        <a:p>
          <a:endParaRPr lang="en-GB"/>
        </a:p>
      </dgm:t>
    </dgm:pt>
    <dgm:pt modelId="{8FD0E976-6C37-4E4E-ACE2-B939923C8B78}">
      <dgm:prSet custT="1"/>
      <dgm:spPr/>
      <dgm:t>
        <a:bodyPr/>
        <a:lstStyle/>
        <a:p>
          <a:r>
            <a:rPr lang="en-GB" sz="2600" b="0" i="0" baseline="0" dirty="0"/>
            <a:t>Fragment type: lexical β1 = -0.4486, p &lt; 0.01</a:t>
          </a:r>
          <a:endParaRPr lang="en-GB" sz="2600" dirty="0"/>
        </a:p>
      </dgm:t>
    </dgm:pt>
    <dgm:pt modelId="{BA4FFABA-1C6F-4137-900B-8A6C3C224DCA}" type="parTrans" cxnId="{53E44081-E319-49B5-82CF-F87FB2555341}">
      <dgm:prSet/>
      <dgm:spPr/>
      <dgm:t>
        <a:bodyPr/>
        <a:lstStyle/>
        <a:p>
          <a:endParaRPr lang="en-GB"/>
        </a:p>
      </dgm:t>
    </dgm:pt>
    <dgm:pt modelId="{C887A4E8-132B-476A-B53C-C902CB2322AC}" type="sibTrans" cxnId="{53E44081-E319-49B5-82CF-F87FB2555341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6514AC37-1BE1-4260-92BE-12826F2992CF}" type="presOf" srcId="{8FD0E976-6C37-4E4E-ACE2-B939923C8B78}" destId="{BD9C954C-32E4-49AD-9A0F-E049DE852505}" srcOrd="0" destOrd="2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FE2AE362-AB08-4273-A9D1-F85113673E01}" type="presOf" srcId="{38D87A7D-D497-4D4F-B969-7D58E5BEE4E1}" destId="{BD9C954C-32E4-49AD-9A0F-E049DE852505}" srcOrd="0" destOrd="1" presId="urn:microsoft.com/office/officeart/2005/8/layout/vList5"/>
    <dgm:cxn modelId="{0D57C647-78F5-4335-91B8-2C5187CBB5A7}" srcId="{93CA3DA4-DC80-4AF7-B7FE-7033C8B26857}" destId="{38D87A7D-D497-4D4F-B969-7D58E5BEE4E1}" srcOrd="1" destOrd="0" parTransId="{63770641-95E3-4FD4-B195-DC9CB6849893}" sibTransId="{34EB6ADE-F435-4D84-891D-6019D21CD275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53E44081-E319-49B5-82CF-F87FB2555341}" srcId="{93CA3DA4-DC80-4AF7-B7FE-7033C8B26857}" destId="{8FD0E976-6C37-4E4E-ACE2-B939923C8B78}" srcOrd="2" destOrd="0" parTransId="{BA4FFABA-1C6F-4137-900B-8A6C3C224DCA}" sibTransId="{C887A4E8-132B-476A-B53C-C902CB2322AC}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AIC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difference: -28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37AE352-70AF-48D1-80AA-3B3F8959611C}">
      <dgm:prSet custT="1"/>
      <dgm:spPr/>
      <dgm:t>
        <a:bodyPr/>
        <a:lstStyle/>
        <a:p>
          <a:r>
            <a:rPr lang="en-GB" sz="3600" b="0" i="0" baseline="0" dirty="0"/>
            <a:t>Lower AIC for null model</a:t>
          </a:r>
          <a:endParaRPr lang="en-GB" sz="3600" dirty="0"/>
        </a:p>
      </dgm:t>
    </dgm:pt>
    <dgm:pt modelId="{207ACEFC-A96A-42A4-9757-74536BFD03A1}" type="parTrans" cxnId="{8B515264-3A42-4B1E-AF74-872866FE022A}">
      <dgm:prSet/>
      <dgm:spPr/>
      <dgm:t>
        <a:bodyPr/>
        <a:lstStyle/>
        <a:p>
          <a:endParaRPr lang="en-GB"/>
        </a:p>
      </dgm:t>
    </dgm:pt>
    <dgm:pt modelId="{BDB43159-EF63-4CEA-A89C-ED42898B8414}" type="sibTrans" cxnId="{8B515264-3A42-4B1E-AF74-872866FE022A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 custLinFactNeighborX="0" custLinFactNeighborY="0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8B515264-3A42-4B1E-AF74-872866FE022A}" srcId="{93CA3DA4-DC80-4AF7-B7FE-7033C8B26857}" destId="{337AE352-70AF-48D1-80AA-3B3F8959611C}" srcOrd="1" destOrd="0" parTransId="{207ACEFC-A96A-42A4-9757-74536BFD03A1}" sibTransId="{BDB43159-EF63-4CEA-A89C-ED42898B8414}"/>
    <dgm:cxn modelId="{E0A60865-CF78-4283-BE38-9C5A71AD2775}" type="presOf" srcId="{337AE352-70AF-48D1-80AA-3B3F8959611C}" destId="{BD9C954C-32E4-49AD-9A0F-E049DE852505}" srcOrd="0" destOrd="1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ANOVA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p &lt; 0.01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8E7467DA-0B8B-45A9-967B-9E0A579B9A30}">
      <dgm:prSet custT="1"/>
      <dgm:spPr/>
      <dgm:t>
        <a:bodyPr/>
        <a:lstStyle/>
        <a:p>
          <a:r>
            <a:rPr lang="en-GB" sz="3600" b="0" i="0" baseline="0" dirty="0"/>
            <a:t>significantly better model fit</a:t>
          </a:r>
          <a:endParaRPr lang="en-GB" sz="3600" dirty="0"/>
        </a:p>
      </dgm:t>
    </dgm:pt>
    <dgm:pt modelId="{17C25971-2B92-4D8B-A584-50A4B47FA5B6}" type="parTrans" cxnId="{A88F4A31-6798-4C13-AD8C-2B733CFE4847}">
      <dgm:prSet/>
      <dgm:spPr/>
      <dgm:t>
        <a:bodyPr/>
        <a:lstStyle/>
        <a:p>
          <a:endParaRPr lang="en-GB"/>
        </a:p>
      </dgm:t>
    </dgm:pt>
    <dgm:pt modelId="{31D1D3A6-213D-4367-B464-5D891BBFC0BB}" type="sibTrans" cxnId="{A88F4A31-6798-4C13-AD8C-2B733CFE4847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A88F4A31-6798-4C13-AD8C-2B733CFE4847}" srcId="{93CA3DA4-DC80-4AF7-B7FE-7033C8B26857}" destId="{8E7467DA-0B8B-45A9-967B-9E0A579B9A30}" srcOrd="1" destOrd="0" parTransId="{17C25971-2B92-4D8B-A584-50A4B47FA5B6}" sibTransId="{31D1D3A6-213D-4367-B464-5D891BBFC0BB}"/>
    <dgm:cxn modelId="{9BD93A40-95BD-4A65-9C5E-AD51C8377F0C}" type="presOf" srcId="{8E7467DA-0B8B-45A9-967B-9E0A579B9A30}" destId="{BD9C954C-32E4-49AD-9A0F-E049DE852505}" srcOrd="0" destOrd="1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47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199178" y="148627"/>
          <a:ext cx="362143" cy="362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60501" y="47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theory</a:t>
          </a:r>
        </a:p>
      </dsp:txBody>
      <dsp:txXfrm>
        <a:off x="760501" y="478"/>
        <a:ext cx="4881473" cy="658442"/>
      </dsp:txXfrm>
    </dsp:sp>
    <dsp:sp modelId="{A6892D59-A23C-407A-920F-4006C971F46C}">
      <dsp:nvSpPr>
        <dsp:cNvPr id="0" name=""/>
        <dsp:cNvSpPr/>
      </dsp:nvSpPr>
      <dsp:spPr>
        <a:xfrm>
          <a:off x="0" y="82353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199178" y="971681"/>
          <a:ext cx="362143" cy="362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60501" y="82353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 &amp; hypotheses</a:t>
          </a:r>
        </a:p>
      </dsp:txBody>
      <dsp:txXfrm>
        <a:off x="760501" y="823531"/>
        <a:ext cx="4881473" cy="658442"/>
      </dsp:txXfrm>
    </dsp:sp>
    <dsp:sp modelId="{5BD4677F-8904-4EC6-839C-F0040A2CE159}">
      <dsp:nvSpPr>
        <dsp:cNvPr id="0" name=""/>
        <dsp:cNvSpPr/>
      </dsp:nvSpPr>
      <dsp:spPr>
        <a:xfrm>
          <a:off x="0" y="164658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199178" y="1794734"/>
          <a:ext cx="362143" cy="362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60501" y="164658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 design</a:t>
          </a:r>
        </a:p>
      </dsp:txBody>
      <dsp:txXfrm>
        <a:off x="760501" y="1646584"/>
        <a:ext cx="4881473" cy="658442"/>
      </dsp:txXfrm>
    </dsp:sp>
    <dsp:sp modelId="{954C0194-86ED-4129-AF76-D2214BA3377D}">
      <dsp:nvSpPr>
        <dsp:cNvPr id="0" name=""/>
        <dsp:cNvSpPr/>
      </dsp:nvSpPr>
      <dsp:spPr>
        <a:xfrm>
          <a:off x="0" y="246963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8C37-C77F-4BB6-B339-4CB8F5CEB34E}">
      <dsp:nvSpPr>
        <dsp:cNvPr id="0" name=""/>
        <dsp:cNvSpPr/>
      </dsp:nvSpPr>
      <dsp:spPr>
        <a:xfrm>
          <a:off x="199178" y="2617787"/>
          <a:ext cx="362143" cy="362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988D-5BEF-424D-A8EB-94A467D9BEF0}">
      <dsp:nvSpPr>
        <dsp:cNvPr id="0" name=""/>
        <dsp:cNvSpPr/>
      </dsp:nvSpPr>
      <dsp:spPr>
        <a:xfrm>
          <a:off x="760501" y="246963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Participants</a:t>
          </a:r>
        </a:p>
      </dsp:txBody>
      <dsp:txXfrm>
        <a:off x="760501" y="2469638"/>
        <a:ext cx="4881473" cy="658442"/>
      </dsp:txXfrm>
    </dsp:sp>
    <dsp:sp modelId="{13FA2E01-7B89-4621-861E-41F000BCF1D6}">
      <dsp:nvSpPr>
        <dsp:cNvPr id="0" name=""/>
        <dsp:cNvSpPr/>
      </dsp:nvSpPr>
      <dsp:spPr>
        <a:xfrm>
          <a:off x="0" y="329269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199178" y="3440841"/>
          <a:ext cx="362143" cy="362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60501" y="329269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</a:t>
          </a:r>
        </a:p>
      </dsp:txBody>
      <dsp:txXfrm>
        <a:off x="760501" y="3292691"/>
        <a:ext cx="4881473" cy="658442"/>
      </dsp:txXfrm>
    </dsp:sp>
    <dsp:sp modelId="{F5EBB963-4AC9-4CB8-8B29-80678AAC66B6}">
      <dsp:nvSpPr>
        <dsp:cNvPr id="0" name=""/>
        <dsp:cNvSpPr/>
      </dsp:nvSpPr>
      <dsp:spPr>
        <a:xfrm>
          <a:off x="0" y="411574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5F344-92C9-4708-A110-454B76DB8A73}">
      <dsp:nvSpPr>
        <dsp:cNvPr id="0" name=""/>
        <dsp:cNvSpPr/>
      </dsp:nvSpPr>
      <dsp:spPr>
        <a:xfrm>
          <a:off x="199178" y="4263894"/>
          <a:ext cx="362143" cy="362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ABE9-19E4-4496-8E95-F162D4CCB5DF}">
      <dsp:nvSpPr>
        <dsp:cNvPr id="0" name=""/>
        <dsp:cNvSpPr/>
      </dsp:nvSpPr>
      <dsp:spPr>
        <a:xfrm>
          <a:off x="760501" y="411574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Conclusions</a:t>
          </a:r>
        </a:p>
      </dsp:txBody>
      <dsp:txXfrm>
        <a:off x="760501" y="4115744"/>
        <a:ext cx="4881473" cy="658442"/>
      </dsp:txXfrm>
    </dsp:sp>
    <dsp:sp modelId="{A3127ED4-5BA4-4B0A-A5FA-31F35DEE334C}">
      <dsp:nvSpPr>
        <dsp:cNvPr id="0" name=""/>
        <dsp:cNvSpPr/>
      </dsp:nvSpPr>
      <dsp:spPr>
        <a:xfrm>
          <a:off x="0" y="493879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199178" y="5086947"/>
          <a:ext cx="362143" cy="3621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60501" y="493879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Discussion</a:t>
          </a:r>
        </a:p>
      </dsp:txBody>
      <dsp:txXfrm>
        <a:off x="760501" y="4938798"/>
        <a:ext cx="4881473" cy="6584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auditory &gt; written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auditory &gt; written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785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3884" y="185187"/>
          <a:ext cx="443426" cy="443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31196" y="3785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 = 100</a:t>
          </a:r>
          <a:endParaRPr lang="en-US" sz="2600" kern="1200" dirty="0"/>
        </a:p>
      </dsp:txBody>
      <dsp:txXfrm>
        <a:off x="931196" y="3785"/>
        <a:ext cx="5121583" cy="806230"/>
      </dsp:txXfrm>
    </dsp:sp>
    <dsp:sp modelId="{A94DCB55-D264-41AC-A026-82E57C8CF2CB}">
      <dsp:nvSpPr>
        <dsp:cNvPr id="0" name=""/>
        <dsp:cNvSpPr/>
      </dsp:nvSpPr>
      <dsp:spPr>
        <a:xfrm>
          <a:off x="0" y="1011573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8C40-A75C-4B8E-89D3-C2105417EB48}">
      <dsp:nvSpPr>
        <dsp:cNvPr id="0" name=""/>
        <dsp:cNvSpPr/>
      </dsp:nvSpPr>
      <dsp:spPr>
        <a:xfrm>
          <a:off x="243884" y="1192975"/>
          <a:ext cx="443426" cy="443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D24C-69B6-4949-AF97-9EB29395A46F}">
      <dsp:nvSpPr>
        <dsp:cNvPr id="0" name=""/>
        <dsp:cNvSpPr/>
      </dsp:nvSpPr>
      <dsp:spPr>
        <a:xfrm>
          <a:off x="931196" y="1011573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crowdsourced from Prolific</a:t>
          </a:r>
        </a:p>
      </dsp:txBody>
      <dsp:txXfrm>
        <a:off x="931196" y="1011573"/>
        <a:ext cx="5121583" cy="806230"/>
      </dsp:txXfrm>
    </dsp:sp>
    <dsp:sp modelId="{C0AD6A9F-950F-4F93-B282-B0E122FBB848}">
      <dsp:nvSpPr>
        <dsp:cNvPr id="0" name=""/>
        <dsp:cNvSpPr/>
      </dsp:nvSpPr>
      <dsp:spPr>
        <a:xfrm>
          <a:off x="0" y="2019362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5735-E495-4390-9B3F-3BF9CBF37D92}">
      <dsp:nvSpPr>
        <dsp:cNvPr id="0" name=""/>
        <dsp:cNvSpPr/>
      </dsp:nvSpPr>
      <dsp:spPr>
        <a:xfrm>
          <a:off x="243884" y="2200764"/>
          <a:ext cx="443426" cy="443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10C4-6BCE-4C08-9DE2-8D8F05A97818}">
      <dsp:nvSpPr>
        <dsp:cNvPr id="0" name=""/>
        <dsp:cNvSpPr/>
      </dsp:nvSpPr>
      <dsp:spPr>
        <a:xfrm>
          <a:off x="931196" y="2019362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German native speakers</a:t>
          </a:r>
        </a:p>
      </dsp:txBody>
      <dsp:txXfrm>
        <a:off x="931196" y="2019362"/>
        <a:ext cx="5121583" cy="806230"/>
      </dsp:txXfrm>
    </dsp:sp>
    <dsp:sp modelId="{7E4F17BA-826D-4DFB-9A5D-B18BBA397E78}">
      <dsp:nvSpPr>
        <dsp:cNvPr id="0" name=""/>
        <dsp:cNvSpPr/>
      </dsp:nvSpPr>
      <dsp:spPr>
        <a:xfrm>
          <a:off x="0" y="3027150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3ACA-124E-4F6D-AD59-995EF2900176}">
      <dsp:nvSpPr>
        <dsp:cNvPr id="0" name=""/>
        <dsp:cNvSpPr/>
      </dsp:nvSpPr>
      <dsp:spPr>
        <a:xfrm>
          <a:off x="243884" y="3208552"/>
          <a:ext cx="443426" cy="443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9A5B3-34E7-4537-987A-05028CFB4296}">
      <dsp:nvSpPr>
        <dsp:cNvPr id="0" name=""/>
        <dsp:cNvSpPr/>
      </dsp:nvSpPr>
      <dsp:spPr>
        <a:xfrm>
          <a:off x="931196" y="3027150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age between 19-73 years (m = 35.5)</a:t>
          </a:r>
        </a:p>
      </dsp:txBody>
      <dsp:txXfrm>
        <a:off x="931196" y="3027150"/>
        <a:ext cx="5121583" cy="806230"/>
      </dsp:txXfrm>
    </dsp:sp>
    <dsp:sp modelId="{7520F584-F4F3-4912-B07E-2189CEAF0C2D}">
      <dsp:nvSpPr>
        <dsp:cNvPr id="0" name=""/>
        <dsp:cNvSpPr/>
      </dsp:nvSpPr>
      <dsp:spPr>
        <a:xfrm>
          <a:off x="0" y="4034939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784B-FDB1-49AB-B216-2A976086CE22}">
      <dsp:nvSpPr>
        <dsp:cNvPr id="0" name=""/>
        <dsp:cNvSpPr/>
      </dsp:nvSpPr>
      <dsp:spPr>
        <a:xfrm>
          <a:off x="243884" y="4216341"/>
          <a:ext cx="443426" cy="443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11E-BE7F-426D-B879-EE6FB8EDA884}">
      <dsp:nvSpPr>
        <dsp:cNvPr id="0" name=""/>
        <dsp:cNvSpPr/>
      </dsp:nvSpPr>
      <dsp:spPr>
        <a:xfrm>
          <a:off x="931196" y="4034939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69 males, 29 females, 2 diverse</a:t>
          </a:r>
        </a:p>
      </dsp:txBody>
      <dsp:txXfrm>
        <a:off x="931196" y="4034939"/>
        <a:ext cx="5121583" cy="80623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X = individual data point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μ</a:t>
          </a:r>
          <a:r>
            <a:rPr lang="de-DE" sz="2600" kern="1200" dirty="0"/>
            <a:t> = </a:t>
          </a:r>
          <a:r>
            <a:rPr lang="de-DE" sz="2600" kern="1200" dirty="0" err="1"/>
            <a:t>mean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σ</a:t>
          </a:r>
          <a:r>
            <a:rPr lang="de-DE" sz="2600" kern="1200" dirty="0"/>
            <a:t> = </a:t>
          </a:r>
          <a:r>
            <a:rPr lang="de-DE" sz="2600" kern="1200" dirty="0" err="1"/>
            <a:t>standard</a:t>
          </a:r>
          <a:r>
            <a:rPr lang="de-DE" sz="2600" kern="1200" dirty="0"/>
            <a:t> </a:t>
          </a:r>
          <a:r>
            <a:rPr lang="de-DE" sz="2600" kern="1200" dirty="0" err="1"/>
            <a:t>deviation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z-score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</a:t>
          </a:r>
          <a:r>
            <a:rPr lang="en-US" sz="2800" kern="1200" dirty="0">
              <a:solidFill>
                <a:schemeClr val="bg1"/>
              </a:solidFill>
            </a:rPr>
            <a:t>F</a:t>
          </a:r>
        </a:p>
      </dsp:txBody>
      <dsp:txXfrm>
        <a:off x="552161" y="81472"/>
        <a:ext cx="7084673" cy="74586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Emphasis: without β1 = -0.25, p = 0.03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Modality: written β1 = -1.99, p = 0.02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Fragment type: lexical β1 = -0.4486, p &lt; 0.01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CLMM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difference: -28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Lower AIC for null model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AIC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p &lt; 0.01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significantly better model fit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ANOVA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Layout" Target="../diagrams/layout29.xml"/><Relationship Id="rId7" Type="http://schemas.openxmlformats.org/officeDocument/2006/relationships/image" Target="../media/image54.png"/><Relationship Id="rId12" Type="http://schemas.microsoft.com/office/2007/relationships/diagramDrawing" Target="../diagrams/drawing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openxmlformats.org/officeDocument/2006/relationships/diagramColors" Target="../diagrams/colors30.xml"/><Relationship Id="rId5" Type="http://schemas.openxmlformats.org/officeDocument/2006/relationships/diagramColors" Target="../diagrams/colors29.xml"/><Relationship Id="rId10" Type="http://schemas.openxmlformats.org/officeDocument/2006/relationships/diagramQuickStyle" Target="../diagrams/quickStyle30.xml"/><Relationship Id="rId4" Type="http://schemas.openxmlformats.org/officeDocument/2006/relationships/diagramQuickStyle" Target="../diagrams/quickStyle29.xml"/><Relationship Id="rId9" Type="http://schemas.openxmlformats.org/officeDocument/2006/relationships/diagramLayout" Target="../diagrams/layout3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Supervisors: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247020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20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A8742E0-10B9-036E-0600-EC0E10B08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891289" y="4623715"/>
            <a:ext cx="5667915" cy="1577251"/>
          </a:xfrm>
          <a:prstGeom prst="rect">
            <a:avLst/>
          </a:prstGeom>
        </p:spPr>
      </p:pic>
      <p:sp>
        <p:nvSpPr>
          <p:cNvPr id="8" name="Ellipse 2">
            <a:extLst>
              <a:ext uri="{FF2B5EF4-FFF2-40B4-BE49-F238E27FC236}">
                <a16:creationId xmlns:a16="http://schemas.microsoft.com/office/drawing/2014/main" id="{6F2AC809-DBEE-B137-CABD-96005C2ABD1A}"/>
              </a:ext>
            </a:extLst>
          </p:cNvPr>
          <p:cNvSpPr/>
          <p:nvPr/>
        </p:nvSpPr>
        <p:spPr>
          <a:xfrm>
            <a:off x="4918880" y="3169877"/>
            <a:ext cx="864715" cy="8568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4">
            <a:extLst>
              <a:ext uri="{FF2B5EF4-FFF2-40B4-BE49-F238E27FC236}">
                <a16:creationId xmlns:a16="http://schemas.microsoft.com/office/drawing/2014/main" id="{46D5AF54-735C-174E-C73A-3EEFA110E939}"/>
              </a:ext>
            </a:extLst>
          </p:cNvPr>
          <p:cNvSpPr/>
          <p:nvPr/>
        </p:nvSpPr>
        <p:spPr>
          <a:xfrm>
            <a:off x="4842932" y="5483897"/>
            <a:ext cx="785053" cy="7888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C019EE-8B6D-2AF0-982D-DF963829B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41504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Gerader Verbinder 12">
            <a:extLst>
              <a:ext uri="{FF2B5EF4-FFF2-40B4-BE49-F238E27FC236}">
                <a16:creationId xmlns:a16="http://schemas.microsoft.com/office/drawing/2014/main" id="{4E315769-FF16-84D5-F7B8-1EF493314D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23446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4804312"/>
            <a:ext cx="8304881" cy="1216055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53269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357C13B-DAE3-AAD5-3A29-5EE3EF81289E}"/>
              </a:ext>
            </a:extLst>
          </p:cNvPr>
          <p:cNvSpPr txBox="1">
            <a:spLocks/>
          </p:cNvSpPr>
          <p:nvPr/>
        </p:nvSpPr>
        <p:spPr>
          <a:xfrm>
            <a:off x="3455150" y="4897457"/>
            <a:ext cx="7672052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A: Peter worked at the cinema FROM 6pm.</a:t>
            </a:r>
          </a:p>
          <a:p>
            <a:r>
              <a:rPr lang="en-US" sz="2800" dirty="0"/>
              <a:t>B: No, UNTIL 6pm.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190A6-D0D5-222C-0262-CC74AFB940C9}"/>
              </a:ext>
            </a:extLst>
          </p:cNvPr>
          <p:cNvSpPr txBox="1">
            <a:spLocks/>
          </p:cNvSpPr>
          <p:nvPr/>
        </p:nvSpPr>
        <p:spPr>
          <a:xfrm>
            <a:off x="3455150" y="2430417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873318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07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1054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2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256681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2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30724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79953"/>
              </p:ext>
            </p:extLst>
          </p:nvPr>
        </p:nvGraphicFramePr>
        <p:xfrm>
          <a:off x="5587972" y="630140"/>
          <a:ext cx="5641975" cy="559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241166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056238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47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182109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5391A0-0FF8-96D8-92E9-4C8751F59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702" y="933483"/>
            <a:ext cx="8109152" cy="5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EC774-4A8E-BE53-FF3F-E037D9C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9" y="1039069"/>
            <a:ext cx="7935047" cy="531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59087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92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345FA6D-98EE-DE86-766E-C8BB160C1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163754"/>
              </p:ext>
            </p:extLst>
          </p:nvPr>
        </p:nvGraphicFramePr>
        <p:xfrm>
          <a:off x="3609835" y="1685497"/>
          <a:ext cx="6052780" cy="484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 descr="Female with solid fill">
            <a:extLst>
              <a:ext uri="{FF2B5EF4-FFF2-40B4-BE49-F238E27FC236}">
                <a16:creationId xmlns:a16="http://schemas.microsoft.com/office/drawing/2014/main" id="{0F8FCFB7-0C4A-B5F2-97F1-4D493995F97E}"/>
              </a:ext>
            </a:extLst>
          </p:cNvPr>
          <p:cNvSpPr/>
          <p:nvPr/>
        </p:nvSpPr>
        <p:spPr>
          <a:xfrm>
            <a:off x="3832744" y="5984544"/>
            <a:ext cx="452653" cy="4299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Participants’ highest degree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0120AA-1C25-1FFD-93A6-D9417CDD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03555"/>
              </p:ext>
            </p:extLst>
          </p:nvPr>
        </p:nvGraphicFramePr>
        <p:xfrm>
          <a:off x="4682843" y="1766110"/>
          <a:ext cx="6967993" cy="461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D7202E-F1F3-7E08-2A25-983A753A4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9" r="91962"/>
          <a:stretch/>
        </p:blipFill>
        <p:spPr>
          <a:xfrm>
            <a:off x="717052" y="2665944"/>
            <a:ext cx="452259" cy="221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2451-3D55-C45E-C942-191B20F7B968}"/>
              </a:ext>
            </a:extLst>
          </p:cNvPr>
          <p:cNvSpPr txBox="1"/>
          <p:nvPr/>
        </p:nvSpPr>
        <p:spPr>
          <a:xfrm>
            <a:off x="1169312" y="2685799"/>
            <a:ext cx="421782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without high school diploma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01AD0-68D9-3F43-378D-446B379C0C8B}"/>
              </a:ext>
            </a:extLst>
          </p:cNvPr>
          <p:cNvSpPr txBox="1"/>
          <p:nvPr/>
        </p:nvSpPr>
        <p:spPr>
          <a:xfrm>
            <a:off x="1169312" y="3229862"/>
            <a:ext cx="3414589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completed high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67EE-B766-C900-3BE5-F85D7E28FBE8}"/>
              </a:ext>
            </a:extLst>
          </p:cNvPr>
          <p:cNvSpPr txBox="1"/>
          <p:nvPr/>
        </p:nvSpPr>
        <p:spPr>
          <a:xfrm>
            <a:off x="1169312" y="3773925"/>
            <a:ext cx="344806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bachelor’s degree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A56B-4E06-26D2-3A6C-2AA7C980702C}"/>
              </a:ext>
            </a:extLst>
          </p:cNvPr>
          <p:cNvSpPr txBox="1"/>
          <p:nvPr/>
        </p:nvSpPr>
        <p:spPr>
          <a:xfrm>
            <a:off x="1169311" y="4355037"/>
            <a:ext cx="2919774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higher degree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7689-B63F-9743-46D8-7FDA50E9F7B3}"/>
              </a:ext>
            </a:extLst>
          </p:cNvPr>
          <p:cNvSpPr txBox="1"/>
          <p:nvPr/>
        </p:nvSpPr>
        <p:spPr>
          <a:xfrm>
            <a:off x="8463521" y="2131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B476-A7F4-6E13-5E5D-024D8FA960ED}"/>
              </a:ext>
            </a:extLst>
          </p:cNvPr>
          <p:cNvSpPr txBox="1"/>
          <p:nvPr/>
        </p:nvSpPr>
        <p:spPr>
          <a:xfrm>
            <a:off x="9639503" y="371692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C3E17-24D0-FEFC-D1ED-722383745054}"/>
              </a:ext>
            </a:extLst>
          </p:cNvPr>
          <p:cNvSpPr txBox="1"/>
          <p:nvPr/>
        </p:nvSpPr>
        <p:spPr>
          <a:xfrm>
            <a:off x="7591040" y="547293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5C687-BFDB-1824-EB69-2EF7473038F9}"/>
              </a:ext>
            </a:extLst>
          </p:cNvPr>
          <p:cNvSpPr txBox="1"/>
          <p:nvPr/>
        </p:nvSpPr>
        <p:spPr>
          <a:xfrm>
            <a:off x="6302255" y="298872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3198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with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sd = 0.80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sd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500" noProof="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auditory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sd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functional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lexical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FC4"/>
                </a:solidFill>
              </a:rPr>
              <a:t>lexical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inverse</a:t>
            </a:r>
            <a:r>
              <a:rPr lang="en-US" sz="3200" dirty="0">
                <a:solidFill>
                  <a:schemeClr val="tx1"/>
                </a:solidFill>
              </a:rPr>
              <a:t> to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significantly effect: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 &lt; 0.01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tx1"/>
              </a:buClr>
            </a:pPr>
            <a:r>
              <a:rPr lang="en-GB" sz="3400" dirty="0">
                <a:solidFill>
                  <a:schemeClr val="tx1"/>
                </a:solidFill>
              </a:rPr>
              <a:t>Potential explanation for </a:t>
            </a:r>
            <a:br>
              <a:rPr lang="en-GB" sz="3400" dirty="0">
                <a:solidFill>
                  <a:schemeClr val="tx1"/>
                </a:solidFill>
              </a:rPr>
            </a:br>
            <a:r>
              <a:rPr lang="en-GB" sz="3400" dirty="0">
                <a:solidFill>
                  <a:schemeClr val="tx1"/>
                </a:solidFill>
              </a:rPr>
              <a:t>inverse trend?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161111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</p:spTree>
    <p:extLst>
      <p:ext uri="{BB962C8B-B14F-4D97-AF65-F5344CB8AC3E}">
        <p14:creationId xmlns:p14="http://schemas.microsoft.com/office/powerpoint/2010/main" val="426999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C384F025-ADC9-1820-E9AE-89ACDA0AB424}"/>
              </a:ext>
            </a:extLst>
          </p:cNvPr>
          <p:cNvSpPr/>
          <p:nvPr/>
        </p:nvSpPr>
        <p:spPr>
          <a:xfrm>
            <a:off x="6362206" y="491058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4188309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grpSp>
        <p:nvGrpSpPr>
          <p:cNvPr id="9" name="Gruppieren 12">
            <a:extLst>
              <a:ext uri="{FF2B5EF4-FFF2-40B4-BE49-F238E27FC236}">
                <a16:creationId xmlns:a16="http://schemas.microsoft.com/office/drawing/2014/main" id="{1337F1AB-B031-CB66-9C98-0163A9A7FC04}"/>
              </a:ext>
            </a:extLst>
          </p:cNvPr>
          <p:cNvGrpSpPr/>
          <p:nvPr/>
        </p:nvGrpSpPr>
        <p:grpSpPr>
          <a:xfrm>
            <a:off x="3657599" y="4063328"/>
            <a:ext cx="5849738" cy="190628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0" name="Rechteck: abgerundete Ecken 13">
              <a:extLst>
                <a:ext uri="{FF2B5EF4-FFF2-40B4-BE49-F238E27FC236}">
                  <a16:creationId xmlns:a16="http://schemas.microsoft.com/office/drawing/2014/main" id="{140F4633-7FA6-FF22-F67C-B084CC879888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5740A8F8-1B42-B556-3A11-01FD9EEE083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>
                <a:buClr>
                  <a:schemeClr val="tx1"/>
                </a:buClr>
              </a:pP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clearer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contrast, 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more natural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dialogue?</a:t>
              </a:r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endParaRPr lang="en-US" sz="2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Pfeil: nach rechts 15">
            <a:extLst>
              <a:ext uri="{FF2B5EF4-FFF2-40B4-BE49-F238E27FC236}">
                <a16:creationId xmlns:a16="http://schemas.microsoft.com/office/drawing/2014/main" id="{F18D5352-2ABD-7E20-509C-71281D9C6666}"/>
              </a:ext>
            </a:extLst>
          </p:cNvPr>
          <p:cNvSpPr/>
          <p:nvPr/>
        </p:nvSpPr>
        <p:spPr>
          <a:xfrm>
            <a:off x="2273654" y="3936159"/>
            <a:ext cx="1813895" cy="208388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63BE4A1E-3A48-FB44-2EA7-A6C2BE0F5832}"/>
              </a:ext>
            </a:extLst>
          </p:cNvPr>
          <p:cNvSpPr/>
          <p:nvPr/>
        </p:nvSpPr>
        <p:spPr>
          <a:xfrm>
            <a:off x="1397014" y="192543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8" name="Rechteck: abgerundete Ecken 3">
            <a:extLst>
              <a:ext uri="{FF2B5EF4-FFF2-40B4-BE49-F238E27FC236}">
                <a16:creationId xmlns:a16="http://schemas.microsoft.com/office/drawing/2014/main" id="{CD242176-1140-EFDA-C5ED-AF9558035AB5}"/>
              </a:ext>
            </a:extLst>
          </p:cNvPr>
          <p:cNvSpPr/>
          <p:nvPr/>
        </p:nvSpPr>
        <p:spPr>
          <a:xfrm>
            <a:off x="6362206" y="191911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66524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42823-647D-220C-0C38-88818E0ECA69}"/>
              </a:ext>
            </a:extLst>
          </p:cNvPr>
          <p:cNvSpPr txBox="1"/>
          <p:nvPr/>
        </p:nvSpPr>
        <p:spPr>
          <a:xfrm>
            <a:off x="4965616" y="296726"/>
            <a:ext cx="6091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tx1"/>
              </a:buClr>
            </a:pPr>
            <a:r>
              <a:rPr lang="en-GB" sz="1800" dirty="0">
                <a:solidFill>
                  <a:schemeClr val="tx1"/>
                </a:solidFill>
              </a:rPr>
              <a:t>Explanation for inverse trend: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8766D"/>
                </a:solidFill>
              </a:rPr>
              <a:t>prepositions</a:t>
            </a:r>
            <a:r>
              <a:rPr lang="en-GB" sz="1800" dirty="0">
                <a:solidFill>
                  <a:schemeClr val="tx1"/>
                </a:solidFill>
              </a:rPr>
              <a:t> have opposing meaning </a:t>
            </a: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binary</a:t>
            </a: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 contrast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BFC4"/>
                </a:solidFill>
              </a:rPr>
              <a:t>nouns</a:t>
            </a:r>
            <a:r>
              <a:rPr lang="en-GB" sz="1800" dirty="0">
                <a:solidFill>
                  <a:schemeClr val="tx1"/>
                </a:solidFill>
              </a:rPr>
              <a:t> denote alternative referents </a:t>
            </a: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non-binary</a:t>
            </a: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 contrast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clear contrast = natural ?</a:t>
            </a:r>
          </a:p>
          <a:p>
            <a:endParaRPr lang="en-GB" dirty="0"/>
          </a:p>
        </p:txBody>
      </p:sp>
      <p:cxnSp>
        <p:nvCxnSpPr>
          <p:cNvPr id="5" name="Gerader Verbinder 12">
            <a:extLst>
              <a:ext uri="{FF2B5EF4-FFF2-40B4-BE49-F238E27FC236}">
                <a16:creationId xmlns:a16="http://schemas.microsoft.com/office/drawing/2014/main" id="{77F4C36C-ED7A-4163-7EB7-E32F172C2E72}"/>
              </a:ext>
            </a:extLst>
          </p:cNvPr>
          <p:cNvCxnSpPr>
            <a:cxnSpLocks/>
          </p:cNvCxnSpPr>
          <p:nvPr/>
        </p:nvCxnSpPr>
        <p:spPr>
          <a:xfrm flipH="1">
            <a:off x="786575" y="4076136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A44E03F-75DA-8BCE-24A3-5B286C95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8" name="Rechteck: abgerundete Ecken 10">
            <a:extLst>
              <a:ext uri="{FF2B5EF4-FFF2-40B4-BE49-F238E27FC236}">
                <a16:creationId xmlns:a16="http://schemas.microsoft.com/office/drawing/2014/main" id="{92CC2260-7CF7-9A60-6432-E293AAE7A993}"/>
              </a:ext>
            </a:extLst>
          </p:cNvPr>
          <p:cNvSpPr/>
          <p:nvPr/>
        </p:nvSpPr>
        <p:spPr>
          <a:xfrm>
            <a:off x="9183622" y="4672748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80FAE6E-CE8C-76C0-5319-5CD55A3CB51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248245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  <p:sp>
        <p:nvSpPr>
          <p:cNvPr id="7" name="Rechteck: abgerundete Ecken 3">
            <a:extLst>
              <a:ext uri="{FF2B5EF4-FFF2-40B4-BE49-F238E27FC236}">
                <a16:creationId xmlns:a16="http://schemas.microsoft.com/office/drawing/2014/main" id="{022FE1D8-2038-39B7-9F73-96AB74C4E16B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1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619634" y="2144925"/>
            <a:ext cx="3508180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323007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further 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influence of clarity of contrast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kern="1200" dirty="0"/>
                <a:t>compare phrasal answers to one-word answers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6004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https://doi.org/10.1016/j.lingua.2011.07.005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5722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13708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C495D-DD1C-5F0D-E962-1B7D3A0B9FE4}"/>
              </a:ext>
            </a:extLst>
          </p:cNvPr>
          <p:cNvSpPr/>
          <p:nvPr/>
        </p:nvSpPr>
        <p:spPr>
          <a:xfrm>
            <a:off x="2346490" y="4522131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D86FCE-260F-817F-2FD7-DDFC031B69E5}"/>
              </a:ext>
            </a:extLst>
          </p:cNvPr>
          <p:cNvSpPr/>
          <p:nvPr/>
        </p:nvSpPr>
        <p:spPr>
          <a:xfrm>
            <a:off x="1024128" y="4401263"/>
            <a:ext cx="2839847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colour highlighting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0D9DF-BAEB-223B-DEED-C24C9CC8D48C}"/>
              </a:ext>
            </a:extLst>
          </p:cNvPr>
          <p:cNvSpPr txBox="1"/>
          <p:nvPr/>
        </p:nvSpPr>
        <p:spPr>
          <a:xfrm>
            <a:off x="3938155" y="4722491"/>
            <a:ext cx="73062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input enhancement for second language learning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</a:t>
            </a:r>
            <a:r>
              <a:rPr lang="en-GB" sz="2800" dirty="0"/>
              <a:t>facilitates noticing and </a:t>
            </a:r>
            <a:br>
              <a:rPr lang="en-GB" sz="2800" dirty="0"/>
            </a:br>
            <a:r>
              <a:rPr lang="en-GB" sz="2800" dirty="0"/>
              <a:t>understanding of L2 patterns</a:t>
            </a:r>
            <a:endParaRPr lang="en-GB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3984685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69957" y="4534981"/>
            <a:ext cx="8637872" cy="1449637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39258" y="4451586"/>
            <a:ext cx="1728696" cy="1616428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AC04-4AA4-113A-7D8D-DA98F91E2077}"/>
              </a:ext>
            </a:extLst>
          </p:cNvPr>
          <p:cNvSpPr txBox="1"/>
          <p:nvPr/>
        </p:nvSpPr>
        <p:spPr>
          <a:xfrm>
            <a:off x="2849841" y="4585056"/>
            <a:ext cx="73339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less errors if number is marked orthographically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is irrelevant in speaking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suggests modality-specific effects of orthography</a:t>
            </a:r>
          </a:p>
        </p:txBody>
      </p:sp>
    </p:spTree>
    <p:extLst>
      <p:ext uri="{BB962C8B-B14F-4D97-AF65-F5344CB8AC3E}">
        <p14:creationId xmlns:p14="http://schemas.microsoft.com/office/powerpoint/2010/main" val="1694051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14936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C7702E-0FB3-4FB0-49BF-2E592D4F4107}"/>
              </a:ext>
            </a:extLst>
          </p:cNvPr>
          <p:cNvSpPr/>
          <p:nvPr/>
        </p:nvSpPr>
        <p:spPr>
          <a:xfrm>
            <a:off x="2421081" y="2359414"/>
            <a:ext cx="8486747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lexical vs. functional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9959-568D-3A46-EE31-A281AAC7FFE0}"/>
              </a:ext>
            </a:extLst>
          </p:cNvPr>
          <p:cNvSpPr/>
          <p:nvPr/>
        </p:nvSpPr>
        <p:spPr>
          <a:xfrm>
            <a:off x="1024128" y="2225340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46230-AE8D-12CC-F2D6-AA32E3DBD455}"/>
              </a:ext>
            </a:extLst>
          </p:cNvPr>
          <p:cNvSpPr/>
          <p:nvPr/>
        </p:nvSpPr>
        <p:spPr>
          <a:xfrm>
            <a:off x="2269956" y="4447851"/>
            <a:ext cx="8637872" cy="1752245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8AEAF1-D8B2-6F53-153A-6B79B5AA6AAF}"/>
              </a:ext>
            </a:extLst>
          </p:cNvPr>
          <p:cNvSpPr/>
          <p:nvPr/>
        </p:nvSpPr>
        <p:spPr>
          <a:xfrm>
            <a:off x="1024128" y="4375165"/>
            <a:ext cx="1728696" cy="189761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textual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A759-AF47-B472-2031-5BBFF7912D30}"/>
              </a:ext>
            </a:extLst>
          </p:cNvPr>
          <p:cNvSpPr txBox="1"/>
          <p:nvPr/>
        </p:nvSpPr>
        <p:spPr>
          <a:xfrm>
            <a:off x="2830208" y="4631475"/>
            <a:ext cx="766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</a:t>
            </a:r>
            <a:br>
              <a:rPr lang="en-GB" sz="2800" dirty="0"/>
            </a:br>
            <a:r>
              <a:rPr lang="en-GB" sz="2800" dirty="0"/>
              <a:t>  shorter gaze durations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3ED8E-A91D-B9FB-4573-D2407AC1E7D3}"/>
              </a:ext>
            </a:extLst>
          </p:cNvPr>
          <p:cNvSpPr/>
          <p:nvPr/>
        </p:nvSpPr>
        <p:spPr>
          <a:xfrm>
            <a:off x="2421081" y="3435068"/>
            <a:ext cx="8486748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stress is usually placed on lexical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82718-EF3E-FD49-087F-B415B4E69045}"/>
              </a:ext>
            </a:extLst>
          </p:cNvPr>
          <p:cNvSpPr/>
          <p:nvPr/>
        </p:nvSpPr>
        <p:spPr>
          <a:xfrm>
            <a:off x="1024128" y="3300994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spoken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EF7552A-6338-0C21-8310-E06E97659EB3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</p:spTree>
    <p:extLst>
      <p:ext uri="{BB962C8B-B14F-4D97-AF65-F5344CB8AC3E}">
        <p14:creationId xmlns:p14="http://schemas.microsoft.com/office/powerpoint/2010/main" val="459169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3" name="Gerader Verbinder 12">
            <a:extLst>
              <a:ext uri="{FF2B5EF4-FFF2-40B4-BE49-F238E27FC236}">
                <a16:creationId xmlns:a16="http://schemas.microsoft.com/office/drawing/2014/main" id="{069156C2-B9B0-4AB8-A796-B904287E23C1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52448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  <p:sp>
        <p:nvSpPr>
          <p:cNvPr id="7" name="Rechteck: abgerundete Ecken 3">
            <a:extLst>
              <a:ext uri="{FF2B5EF4-FFF2-40B4-BE49-F238E27FC236}">
                <a16:creationId xmlns:a16="http://schemas.microsoft.com/office/drawing/2014/main" id="{022FE1D8-2038-39B7-9F73-96AB74C4E16B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675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58958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mathematical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C98A7280-CC2C-9DF4-4E6A-7C3E81A35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5" y="2649027"/>
            <a:ext cx="2357186" cy="1211331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70352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08303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42771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92930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568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  <p:pic>
        <p:nvPicPr>
          <p:cNvPr id="29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24E9B7-6BEB-DF11-9845-22821749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3709</Words>
  <Application>Microsoft Office PowerPoint</Application>
  <PresentationFormat>Widescreen</PresentationFormat>
  <Paragraphs>500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Research Question</vt:lpstr>
      <vt:lpstr>Factors</vt:lpstr>
      <vt:lpstr>Factors</vt:lpstr>
      <vt:lpstr>Factors</vt:lpstr>
      <vt:lpstr>Factors</vt:lpstr>
      <vt:lpstr>Hypotheses</vt:lpstr>
      <vt:lpstr>Hypotheses</vt:lpstr>
      <vt:lpstr>Hypotheses</vt:lpstr>
      <vt:lpstr>Study design</vt:lpstr>
      <vt:lpstr>Study design</vt:lpstr>
      <vt:lpstr>Study design</vt:lpstr>
      <vt:lpstr>Study design</vt:lpstr>
      <vt:lpstr>Study design</vt:lpstr>
      <vt:lpstr>Participants</vt:lpstr>
      <vt:lpstr>Participants’ highest degree</vt:lpstr>
      <vt:lpstr>Results</vt:lpstr>
      <vt:lpstr>Results</vt:lpstr>
      <vt:lpstr>Results</vt:lpstr>
      <vt:lpstr>Results</vt:lpstr>
      <vt:lpstr>Results</vt:lpstr>
      <vt:lpstr>Results</vt:lpstr>
      <vt:lpstr>Results</vt:lpstr>
      <vt:lpstr>Inverse Trend</vt:lpstr>
      <vt:lpstr>Inverse Trend</vt:lpstr>
      <vt:lpstr>Inverse Trend</vt:lpstr>
      <vt:lpstr>Inverse Trend</vt:lpstr>
      <vt:lpstr>Study design: Stimuli</vt:lpstr>
      <vt:lpstr>Conclusions</vt:lpstr>
      <vt:lpstr>Conclusions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Analysis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98</cp:revision>
  <dcterms:created xsi:type="dcterms:W3CDTF">2023-04-11T09:51:39Z</dcterms:created>
  <dcterms:modified xsi:type="dcterms:W3CDTF">2023-09-20T09:04:28Z</dcterms:modified>
</cp:coreProperties>
</file>