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  <p:sldMasterId id="2147483672" r:id="rId2"/>
    <p:sldMasterId id="2147483648" r:id="rId3"/>
    <p:sldMasterId id="2147483918" r:id="rId4"/>
  </p:sldMasterIdLst>
  <p:notesMasterIdLst>
    <p:notesMasterId r:id="rId65"/>
  </p:notesMasterIdLst>
  <p:sldIdLst>
    <p:sldId id="348" r:id="rId5"/>
    <p:sldId id="393" r:id="rId6"/>
    <p:sldId id="399" r:id="rId7"/>
    <p:sldId id="415" r:id="rId8"/>
    <p:sldId id="413" r:id="rId9"/>
    <p:sldId id="414" r:id="rId10"/>
    <p:sldId id="416" r:id="rId11"/>
    <p:sldId id="417" r:id="rId12"/>
    <p:sldId id="419" r:id="rId13"/>
    <p:sldId id="420" r:id="rId14"/>
    <p:sldId id="421" r:id="rId15"/>
    <p:sldId id="422" r:id="rId16"/>
    <p:sldId id="394" r:id="rId17"/>
    <p:sldId id="431" r:id="rId18"/>
    <p:sldId id="433" r:id="rId19"/>
    <p:sldId id="440" r:id="rId20"/>
    <p:sldId id="439" r:id="rId21"/>
    <p:sldId id="451" r:id="rId22"/>
    <p:sldId id="450" r:id="rId23"/>
    <p:sldId id="447" r:id="rId24"/>
    <p:sldId id="449" r:id="rId25"/>
    <p:sldId id="448" r:id="rId26"/>
    <p:sldId id="430" r:id="rId27"/>
    <p:sldId id="438" r:id="rId28"/>
    <p:sldId id="437" r:id="rId29"/>
    <p:sldId id="374" r:id="rId30"/>
    <p:sldId id="400" r:id="rId31"/>
    <p:sldId id="425" r:id="rId32"/>
    <p:sldId id="424" r:id="rId33"/>
    <p:sldId id="423" r:id="rId34"/>
    <p:sldId id="403" r:id="rId35"/>
    <p:sldId id="435" r:id="rId36"/>
    <p:sldId id="411" r:id="rId37"/>
    <p:sldId id="407" r:id="rId38"/>
    <p:sldId id="408" r:id="rId39"/>
    <p:sldId id="409" r:id="rId40"/>
    <p:sldId id="436" r:id="rId41"/>
    <p:sldId id="410" r:id="rId42"/>
    <p:sldId id="475" r:id="rId43"/>
    <p:sldId id="463" r:id="rId44"/>
    <p:sldId id="462" r:id="rId45"/>
    <p:sldId id="461" r:id="rId46"/>
    <p:sldId id="460" r:id="rId47"/>
    <p:sldId id="459" r:id="rId48"/>
    <p:sldId id="458" r:id="rId49"/>
    <p:sldId id="454" r:id="rId50"/>
    <p:sldId id="465" r:id="rId51"/>
    <p:sldId id="455" r:id="rId52"/>
    <p:sldId id="464" r:id="rId53"/>
    <p:sldId id="474" r:id="rId54"/>
    <p:sldId id="266" r:id="rId55"/>
    <p:sldId id="299" r:id="rId56"/>
    <p:sldId id="269" r:id="rId57"/>
    <p:sldId id="466" r:id="rId58"/>
    <p:sldId id="467" r:id="rId59"/>
    <p:sldId id="468" r:id="rId60"/>
    <p:sldId id="469" r:id="rId61"/>
    <p:sldId id="470" r:id="rId62"/>
    <p:sldId id="471" r:id="rId63"/>
    <p:sldId id="472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742"/>
    <a:srgbClr val="D4D9EC"/>
    <a:srgbClr val="F3F3F3"/>
    <a:srgbClr val="F2F2F2"/>
    <a:srgbClr val="CBE7EF"/>
    <a:srgbClr val="CFD5EA"/>
    <a:srgbClr val="412C52"/>
    <a:srgbClr val="441D61"/>
    <a:srgbClr val="6F5F49"/>
    <a:srgbClr val="F0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ata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rawing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rawing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svg"/><Relationship Id="rId1" Type="http://schemas.openxmlformats.org/officeDocument/2006/relationships/image" Target="../media/image17.pn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3C776D-0B08-4392-9761-38710936A3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Question &amp; Hypotheses</a:t>
          </a:r>
        </a:p>
      </dgm:t>
    </dgm:pt>
    <dgm:pt modelId="{FA0BDE3A-34CD-444A-8C43-96D5B3506B39}" type="parTrans" cxnId="{D0CB29F7-8BA9-4DE4-9B5C-2AACCE9E83B3}">
      <dgm:prSet/>
      <dgm:spPr/>
      <dgm:t>
        <a:bodyPr/>
        <a:lstStyle/>
        <a:p>
          <a:endParaRPr lang="en-US"/>
        </a:p>
      </dgm:t>
    </dgm:pt>
    <dgm:pt modelId="{3308C7F8-9441-43B1-8D27-6B89D2AA814B}" type="sibTrans" cxnId="{D0CB29F7-8BA9-4DE4-9B5C-2AACCE9E83B3}">
      <dgm:prSet/>
      <dgm:spPr/>
      <dgm:t>
        <a:bodyPr/>
        <a:lstStyle/>
        <a:p>
          <a:endParaRPr lang="en-US"/>
        </a:p>
      </dgm:t>
    </dgm:pt>
    <dgm:pt modelId="{77A06C6A-C6AD-4209-9AC5-AD533F1DB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Study design</a:t>
          </a:r>
        </a:p>
      </dgm:t>
    </dgm:pt>
    <dgm:pt modelId="{5DBE851F-99E6-4F1F-9458-8441FB5C31B9}" type="parTrans" cxnId="{62EB6EC9-8512-4220-A577-98226A84812B}">
      <dgm:prSet/>
      <dgm:spPr/>
      <dgm:t>
        <a:bodyPr/>
        <a:lstStyle/>
        <a:p>
          <a:endParaRPr lang="en-US"/>
        </a:p>
      </dgm:t>
    </dgm:pt>
    <dgm:pt modelId="{48761737-3446-4797-8006-6030AE4D53CF}" type="sibTrans" cxnId="{62EB6EC9-8512-4220-A577-98226A84812B}">
      <dgm:prSet/>
      <dgm:spPr/>
      <dgm:t>
        <a:bodyPr/>
        <a:lstStyle/>
        <a:p>
          <a:endParaRPr lang="en-US"/>
        </a:p>
      </dgm:t>
    </dgm:pt>
    <dgm:pt modelId="{E10EA824-8AD6-4C8E-AEB2-0D0BD6E95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Results and revisiting hypotheses</a:t>
          </a:r>
        </a:p>
      </dgm:t>
    </dgm:pt>
    <dgm:pt modelId="{139A9E5C-5FBE-43F2-91D7-B2637D4123EE}" type="parTrans" cxnId="{1BE3B4F6-1B24-465D-A058-3CFE5514EECF}">
      <dgm:prSet/>
      <dgm:spPr/>
      <dgm:t>
        <a:bodyPr/>
        <a:lstStyle/>
        <a:p>
          <a:endParaRPr lang="en-US"/>
        </a:p>
      </dgm:t>
    </dgm:pt>
    <dgm:pt modelId="{5A0D6E6A-77BE-40DC-B200-22195C00707E}" type="sibTrans" cxnId="{1BE3B4F6-1B24-465D-A058-3CFE5514EECF}">
      <dgm:prSet/>
      <dgm:spPr/>
      <dgm:t>
        <a:bodyPr/>
        <a:lstStyle/>
        <a:p>
          <a:endParaRPr lang="en-US"/>
        </a:p>
      </dgm:t>
    </dgm:pt>
    <dgm:pt modelId="{AF4F61C3-7D5A-4181-A61E-89D1D3000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Discussion</a:t>
          </a:r>
        </a:p>
      </dgm:t>
    </dgm:pt>
    <dgm:pt modelId="{6252D184-63DD-49ED-A9F4-6734B2309CE3}" type="parTrans" cxnId="{A2235101-D292-493D-972F-042A1B3B84EC}">
      <dgm:prSet/>
      <dgm:spPr/>
      <dgm:t>
        <a:bodyPr/>
        <a:lstStyle/>
        <a:p>
          <a:endParaRPr lang="en-US"/>
        </a:p>
      </dgm:t>
    </dgm:pt>
    <dgm:pt modelId="{482A9B3A-7230-43C8-8AF5-B2E5E5F7AAAF}" type="sibTrans" cxnId="{A2235101-D292-493D-972F-042A1B3B84EC}">
      <dgm:prSet/>
      <dgm:spPr/>
      <dgm:t>
        <a:bodyPr/>
        <a:lstStyle/>
        <a:p>
          <a:endParaRPr lang="en-US"/>
        </a:p>
      </dgm:t>
    </dgm:pt>
    <dgm:pt modelId="{CB362F2B-99D2-4A52-B145-98B76ECE6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Fragment theory</a:t>
          </a:r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EA06261C-44B1-41A9-9D96-8FF834F4BF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Previous studies</a:t>
          </a:r>
        </a:p>
      </dgm:t>
    </dgm:pt>
    <dgm:pt modelId="{7B66C1A7-9FD3-450F-BD77-ADF59AC911C5}" type="parTrans" cxnId="{42895861-493C-4345-852A-3AB080693E59}">
      <dgm:prSet/>
      <dgm:spPr/>
      <dgm:t>
        <a:bodyPr/>
        <a:lstStyle/>
        <a:p>
          <a:endParaRPr lang="en-GB"/>
        </a:p>
      </dgm:t>
    </dgm:pt>
    <dgm:pt modelId="{3814DFE4-B26D-4090-B8E3-1F7FD3296E10}" type="sibTrans" cxnId="{42895861-493C-4345-852A-3AB080693E5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6"/>
      <dgm:spPr/>
    </dgm:pt>
    <dgm:pt modelId="{C0B4015C-8039-4C57-916E-1FD2FF52B7E0}" type="pres">
      <dgm:prSet presAssocID="{CB362F2B-99D2-4A52-B145-98B76ECE6BB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 Silhouette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6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C6043976-ED2A-426C-8E69-044B84291DC0}" type="pres">
      <dgm:prSet presAssocID="{EA06261C-44B1-41A9-9D96-8FF834F4BF4A}" presName="compNode" presStyleCnt="0"/>
      <dgm:spPr/>
    </dgm:pt>
    <dgm:pt modelId="{27230CEA-D63B-419D-B13F-69A3ABD53E10}" type="pres">
      <dgm:prSet presAssocID="{EA06261C-44B1-41A9-9D96-8FF834F4BF4A}" presName="bgRect" presStyleLbl="bgShp" presStyleIdx="1" presStyleCnt="6"/>
      <dgm:spPr/>
    </dgm:pt>
    <dgm:pt modelId="{7256F0FC-6478-4BF9-911C-45E63BF815E6}" type="pres">
      <dgm:prSet presAssocID="{EA06261C-44B1-41A9-9D96-8FF834F4BF4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with solid fill"/>
        </a:ext>
      </dgm:extLst>
    </dgm:pt>
    <dgm:pt modelId="{1ABC290F-9210-46E1-A5A0-D755794EC97F}" type="pres">
      <dgm:prSet presAssocID="{EA06261C-44B1-41A9-9D96-8FF834F4BF4A}" presName="spaceRect" presStyleCnt="0"/>
      <dgm:spPr/>
    </dgm:pt>
    <dgm:pt modelId="{3425246C-F776-4A04-8332-8D499AA9A2F8}" type="pres">
      <dgm:prSet presAssocID="{EA06261C-44B1-41A9-9D96-8FF834F4BF4A}" presName="parTx" presStyleLbl="revTx" presStyleIdx="1" presStyleCnt="6">
        <dgm:presLayoutVars>
          <dgm:chMax val="0"/>
          <dgm:chPref val="0"/>
        </dgm:presLayoutVars>
      </dgm:prSet>
      <dgm:spPr/>
    </dgm:pt>
    <dgm:pt modelId="{3AD8E1CB-411D-4238-A0A5-89ADA0C2F938}" type="pres">
      <dgm:prSet presAssocID="{3814DFE4-B26D-4090-B8E3-1F7FD3296E10}" presName="sibTrans" presStyleCnt="0"/>
      <dgm:spPr/>
    </dgm:pt>
    <dgm:pt modelId="{4D4B2F71-90AB-4111-BD77-6BDB6C246ED9}" type="pres">
      <dgm:prSet presAssocID="{BB3C776D-0B08-4392-9761-38710936A324}" presName="compNode" presStyleCnt="0"/>
      <dgm:spPr/>
    </dgm:pt>
    <dgm:pt modelId="{A6892D59-A23C-407A-920F-4006C971F46C}" type="pres">
      <dgm:prSet presAssocID="{BB3C776D-0B08-4392-9761-38710936A324}" presName="bgRect" presStyleLbl="bgShp" presStyleIdx="2" presStyleCnt="6"/>
      <dgm:spPr/>
    </dgm:pt>
    <dgm:pt modelId="{39ACC860-F5AD-45C3-97EC-783901267095}" type="pres">
      <dgm:prSet presAssocID="{BB3C776D-0B08-4392-9761-38710936A32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agezeichen mit einfarbiger Füllung"/>
        </a:ext>
      </dgm:extLst>
    </dgm:pt>
    <dgm:pt modelId="{1AF5695C-FB43-4213-9044-0E0E26429417}" type="pres">
      <dgm:prSet presAssocID="{BB3C776D-0B08-4392-9761-38710936A324}" presName="spaceRect" presStyleCnt="0"/>
      <dgm:spPr/>
    </dgm:pt>
    <dgm:pt modelId="{CE0EAFE5-A2C2-4678-BFEE-27D28C07C220}" type="pres">
      <dgm:prSet presAssocID="{BB3C776D-0B08-4392-9761-38710936A324}" presName="parTx" presStyleLbl="revTx" presStyleIdx="2" presStyleCnt="6">
        <dgm:presLayoutVars>
          <dgm:chMax val="0"/>
          <dgm:chPref val="0"/>
        </dgm:presLayoutVars>
      </dgm:prSet>
      <dgm:spPr/>
    </dgm:pt>
    <dgm:pt modelId="{5D030321-F8A7-4266-BEC2-E139F5D55CC7}" type="pres">
      <dgm:prSet presAssocID="{3308C7F8-9441-43B1-8D27-6B89D2AA814B}" presName="sibTrans" presStyleCnt="0"/>
      <dgm:spPr/>
    </dgm:pt>
    <dgm:pt modelId="{01336717-EE49-4BB2-AEB8-DC27B53D4333}" type="pres">
      <dgm:prSet presAssocID="{77A06C6A-C6AD-4209-9AC5-AD533F1DB176}" presName="compNode" presStyleCnt="0"/>
      <dgm:spPr/>
    </dgm:pt>
    <dgm:pt modelId="{5BD4677F-8904-4EC6-839C-F0040A2CE159}" type="pres">
      <dgm:prSet presAssocID="{77A06C6A-C6AD-4209-9AC5-AD533F1DB176}" presName="bgRect" presStyleLbl="bgShp" presStyleIdx="3" presStyleCnt="6"/>
      <dgm:spPr/>
    </dgm:pt>
    <dgm:pt modelId="{203F5DEF-EA96-4BA9-9528-C4EB7FED132F}" type="pres">
      <dgm:prSet presAssocID="{77A06C6A-C6AD-4209-9AC5-AD533F1DB17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mit einfarbiger Füllung"/>
        </a:ext>
      </dgm:extLst>
    </dgm:pt>
    <dgm:pt modelId="{2D363B0F-0CB6-456D-BFEE-E03A523CA6D3}" type="pres">
      <dgm:prSet presAssocID="{77A06C6A-C6AD-4209-9AC5-AD533F1DB176}" presName="spaceRect" presStyleCnt="0"/>
      <dgm:spPr/>
    </dgm:pt>
    <dgm:pt modelId="{A4FCC124-2EE0-44DC-9A33-8ED3254557D5}" type="pres">
      <dgm:prSet presAssocID="{77A06C6A-C6AD-4209-9AC5-AD533F1DB176}" presName="parTx" presStyleLbl="revTx" presStyleIdx="3" presStyleCnt="6">
        <dgm:presLayoutVars>
          <dgm:chMax val="0"/>
          <dgm:chPref val="0"/>
        </dgm:presLayoutVars>
      </dgm:prSet>
      <dgm:spPr/>
    </dgm:pt>
    <dgm:pt modelId="{59F180C9-ADC8-4DB7-AF61-EC45DF01A8C3}" type="pres">
      <dgm:prSet presAssocID="{48761737-3446-4797-8006-6030AE4D53CF}" presName="sibTrans" presStyleCnt="0"/>
      <dgm:spPr/>
    </dgm:pt>
    <dgm:pt modelId="{629B9612-2263-469D-8AB8-5EEC7B953A0A}" type="pres">
      <dgm:prSet presAssocID="{E10EA824-8AD6-4C8E-AEB2-0D0BD6E9523E}" presName="compNode" presStyleCnt="0"/>
      <dgm:spPr/>
    </dgm:pt>
    <dgm:pt modelId="{13FA2E01-7B89-4621-861E-41F000BCF1D6}" type="pres">
      <dgm:prSet presAssocID="{E10EA824-8AD6-4C8E-AEB2-0D0BD6E9523E}" presName="bgRect" presStyleLbl="bgShp" presStyleIdx="4" presStyleCnt="6"/>
      <dgm:spPr/>
    </dgm:pt>
    <dgm:pt modelId="{D2543931-A177-44BD-B4C1-63FDD2F7B330}" type="pres">
      <dgm:prSet presAssocID="{E10EA824-8AD6-4C8E-AEB2-0D0BD6E9523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kendiagramm mit einfarbiger Füllung"/>
        </a:ext>
      </dgm:extLst>
    </dgm:pt>
    <dgm:pt modelId="{40AA1612-81B2-473C-998D-DED11FC68839}" type="pres">
      <dgm:prSet presAssocID="{E10EA824-8AD6-4C8E-AEB2-0D0BD6E9523E}" presName="spaceRect" presStyleCnt="0"/>
      <dgm:spPr/>
    </dgm:pt>
    <dgm:pt modelId="{E41BF8FE-4EFA-4174-8D6F-E6CA7E9E6C4A}" type="pres">
      <dgm:prSet presAssocID="{E10EA824-8AD6-4C8E-AEB2-0D0BD6E9523E}" presName="parTx" presStyleLbl="revTx" presStyleIdx="4" presStyleCnt="6">
        <dgm:presLayoutVars>
          <dgm:chMax val="0"/>
          <dgm:chPref val="0"/>
        </dgm:presLayoutVars>
      </dgm:prSet>
      <dgm:spPr/>
    </dgm:pt>
    <dgm:pt modelId="{B2B5A2D0-B8A6-4744-AB1E-24B17F5A0ADD}" type="pres">
      <dgm:prSet presAssocID="{5A0D6E6A-77BE-40DC-B200-22195C00707E}" presName="sibTrans" presStyleCnt="0"/>
      <dgm:spPr/>
    </dgm:pt>
    <dgm:pt modelId="{58D12E7E-4855-4EF6-9E44-A658106F4245}" type="pres">
      <dgm:prSet presAssocID="{AF4F61C3-7D5A-4181-A61E-89D1D300060B}" presName="compNode" presStyleCnt="0"/>
      <dgm:spPr/>
    </dgm:pt>
    <dgm:pt modelId="{A3127ED4-5BA4-4B0A-A5FA-31F35DEE334C}" type="pres">
      <dgm:prSet presAssocID="{AF4F61C3-7D5A-4181-A61E-89D1D300060B}" presName="bgRect" presStyleLbl="bgShp" presStyleIdx="5" presStyleCnt="6"/>
      <dgm:spPr/>
    </dgm:pt>
    <dgm:pt modelId="{CB418FE5-37D3-43A9-80C6-D113B8B4C618}" type="pres">
      <dgm:prSet presAssocID="{AF4F61C3-7D5A-4181-A61E-89D1D30006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tzungssaal mit einfarbiger Füllung"/>
        </a:ext>
      </dgm:extLst>
    </dgm:pt>
    <dgm:pt modelId="{C9D570E2-B15D-4AA2-A414-2FE97DDD7CA5}" type="pres">
      <dgm:prSet presAssocID="{AF4F61C3-7D5A-4181-A61E-89D1D300060B}" presName="spaceRect" presStyleCnt="0"/>
      <dgm:spPr/>
    </dgm:pt>
    <dgm:pt modelId="{3197AE3D-9E75-4796-A2DF-E756F8BEC587}" type="pres">
      <dgm:prSet presAssocID="{AF4F61C3-7D5A-4181-A61E-89D1D300060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2235101-D292-493D-972F-042A1B3B84EC}" srcId="{C642B065-4242-4138-9AE0-898820DBAF82}" destId="{AF4F61C3-7D5A-4181-A61E-89D1D300060B}" srcOrd="5" destOrd="0" parTransId="{6252D184-63DD-49ED-A9F4-6734B2309CE3}" sibTransId="{482A9B3A-7230-43C8-8AF5-B2E5E5F7AAAF}"/>
    <dgm:cxn modelId="{6D5B0816-4C81-4238-83E3-040B0C5C8C5B}" type="presOf" srcId="{BB3C776D-0B08-4392-9761-38710936A324}" destId="{CE0EAFE5-A2C2-4678-BFEE-27D28C07C220}" srcOrd="0" destOrd="0" presId="urn:microsoft.com/office/officeart/2018/2/layout/IconVerticalSolidList"/>
    <dgm:cxn modelId="{E4B72C30-4B35-4A64-AD18-38CE265F6102}" type="presOf" srcId="{EA06261C-44B1-41A9-9D96-8FF834F4BF4A}" destId="{3425246C-F776-4A04-8332-8D499AA9A2F8}" srcOrd="0" destOrd="0" presId="urn:microsoft.com/office/officeart/2018/2/layout/IconVerticalSolidList"/>
    <dgm:cxn modelId="{42895861-493C-4345-852A-3AB080693E59}" srcId="{C642B065-4242-4138-9AE0-898820DBAF82}" destId="{EA06261C-44B1-41A9-9D96-8FF834F4BF4A}" srcOrd="1" destOrd="0" parTransId="{7B66C1A7-9FD3-450F-BD77-ADF59AC911C5}" sibTransId="{3814DFE4-B26D-4090-B8E3-1F7FD3296E10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1F7D878-0FFA-4593-A164-4E9774456C08}" type="presOf" srcId="{77A06C6A-C6AD-4209-9AC5-AD533F1DB176}" destId="{A4FCC124-2EE0-44DC-9A33-8ED3254557D5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1CFC4093-B711-4E55-BE86-D64193641920}" type="presOf" srcId="{E10EA824-8AD6-4C8E-AEB2-0D0BD6E9523E}" destId="{E41BF8FE-4EFA-4174-8D6F-E6CA7E9E6C4A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2EB6EC9-8512-4220-A577-98226A84812B}" srcId="{C642B065-4242-4138-9AE0-898820DBAF82}" destId="{77A06C6A-C6AD-4209-9AC5-AD533F1DB176}" srcOrd="3" destOrd="0" parTransId="{5DBE851F-99E6-4F1F-9458-8441FB5C31B9}" sibTransId="{48761737-3446-4797-8006-6030AE4D53CF}"/>
    <dgm:cxn modelId="{AF934CEE-D5A9-4B07-AF3E-FA5A16D498BB}" type="presOf" srcId="{AF4F61C3-7D5A-4181-A61E-89D1D300060B}" destId="{3197AE3D-9E75-4796-A2DF-E756F8BEC587}" srcOrd="0" destOrd="0" presId="urn:microsoft.com/office/officeart/2018/2/layout/IconVerticalSolidList"/>
    <dgm:cxn modelId="{1BE3B4F6-1B24-465D-A058-3CFE5514EECF}" srcId="{C642B065-4242-4138-9AE0-898820DBAF82}" destId="{E10EA824-8AD6-4C8E-AEB2-0D0BD6E9523E}" srcOrd="4" destOrd="0" parTransId="{139A9E5C-5FBE-43F2-91D7-B2637D4123EE}" sibTransId="{5A0D6E6A-77BE-40DC-B200-22195C00707E}"/>
    <dgm:cxn modelId="{D0CB29F7-8BA9-4DE4-9B5C-2AACCE9E83B3}" srcId="{C642B065-4242-4138-9AE0-898820DBAF82}" destId="{BB3C776D-0B08-4392-9761-38710936A324}" srcOrd="2" destOrd="0" parTransId="{FA0BDE3A-34CD-444A-8C43-96D5B3506B39}" sibTransId="{3308C7F8-9441-43B1-8D27-6B89D2AA814B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E3E5700C-7139-4FFD-99AD-893379B187C0}" type="presParOf" srcId="{45883CBF-549E-40C7-911D-9138D937B43B}" destId="{C6043976-ED2A-426C-8E69-044B84291DC0}" srcOrd="2" destOrd="0" presId="urn:microsoft.com/office/officeart/2018/2/layout/IconVerticalSolidList"/>
    <dgm:cxn modelId="{9A3F3356-CAFD-4FEB-9E6C-75CD0F4A7663}" type="presParOf" srcId="{C6043976-ED2A-426C-8E69-044B84291DC0}" destId="{27230CEA-D63B-419D-B13F-69A3ABD53E10}" srcOrd="0" destOrd="0" presId="urn:microsoft.com/office/officeart/2018/2/layout/IconVerticalSolidList"/>
    <dgm:cxn modelId="{E156AAA7-8F3B-4BC6-890A-E46C58A2860A}" type="presParOf" srcId="{C6043976-ED2A-426C-8E69-044B84291DC0}" destId="{7256F0FC-6478-4BF9-911C-45E63BF815E6}" srcOrd="1" destOrd="0" presId="urn:microsoft.com/office/officeart/2018/2/layout/IconVerticalSolidList"/>
    <dgm:cxn modelId="{0F8965F8-2A81-40B3-874B-B031BF9E1363}" type="presParOf" srcId="{C6043976-ED2A-426C-8E69-044B84291DC0}" destId="{1ABC290F-9210-46E1-A5A0-D755794EC97F}" srcOrd="2" destOrd="0" presId="urn:microsoft.com/office/officeart/2018/2/layout/IconVerticalSolidList"/>
    <dgm:cxn modelId="{C23F55FC-F8AB-4387-8793-801CDAC22C8B}" type="presParOf" srcId="{C6043976-ED2A-426C-8E69-044B84291DC0}" destId="{3425246C-F776-4A04-8332-8D499AA9A2F8}" srcOrd="3" destOrd="0" presId="urn:microsoft.com/office/officeart/2018/2/layout/IconVerticalSolidList"/>
    <dgm:cxn modelId="{8C04C017-7FE0-4CBF-A7DD-75112BD9D7CF}" type="presParOf" srcId="{45883CBF-549E-40C7-911D-9138D937B43B}" destId="{3AD8E1CB-411D-4238-A0A5-89ADA0C2F938}" srcOrd="3" destOrd="0" presId="urn:microsoft.com/office/officeart/2018/2/layout/IconVerticalSolidList"/>
    <dgm:cxn modelId="{90715628-DF88-4194-A154-44C990AB8A72}" type="presParOf" srcId="{45883CBF-549E-40C7-911D-9138D937B43B}" destId="{4D4B2F71-90AB-4111-BD77-6BDB6C246ED9}" srcOrd="4" destOrd="0" presId="urn:microsoft.com/office/officeart/2018/2/layout/IconVerticalSolidList"/>
    <dgm:cxn modelId="{ECB4DC9A-7BDE-47E6-B4AE-EDE3D3B201A8}" type="presParOf" srcId="{4D4B2F71-90AB-4111-BD77-6BDB6C246ED9}" destId="{A6892D59-A23C-407A-920F-4006C971F46C}" srcOrd="0" destOrd="0" presId="urn:microsoft.com/office/officeart/2018/2/layout/IconVerticalSolidList"/>
    <dgm:cxn modelId="{D5EEEFA4-5A34-46E3-A9D1-F9B40D01FE82}" type="presParOf" srcId="{4D4B2F71-90AB-4111-BD77-6BDB6C246ED9}" destId="{39ACC860-F5AD-45C3-97EC-783901267095}" srcOrd="1" destOrd="0" presId="urn:microsoft.com/office/officeart/2018/2/layout/IconVerticalSolidList"/>
    <dgm:cxn modelId="{2EA3014C-7EC8-4096-AE51-CAFECF8DD0F6}" type="presParOf" srcId="{4D4B2F71-90AB-4111-BD77-6BDB6C246ED9}" destId="{1AF5695C-FB43-4213-9044-0E0E26429417}" srcOrd="2" destOrd="0" presId="urn:microsoft.com/office/officeart/2018/2/layout/IconVerticalSolidList"/>
    <dgm:cxn modelId="{D440021B-65DE-4895-9460-99EC20DD1EA4}" type="presParOf" srcId="{4D4B2F71-90AB-4111-BD77-6BDB6C246ED9}" destId="{CE0EAFE5-A2C2-4678-BFEE-27D28C07C220}" srcOrd="3" destOrd="0" presId="urn:microsoft.com/office/officeart/2018/2/layout/IconVerticalSolidList"/>
    <dgm:cxn modelId="{4E41846E-1FA3-4F62-9B94-9D98D73F7F57}" type="presParOf" srcId="{45883CBF-549E-40C7-911D-9138D937B43B}" destId="{5D030321-F8A7-4266-BEC2-E139F5D55CC7}" srcOrd="5" destOrd="0" presId="urn:microsoft.com/office/officeart/2018/2/layout/IconVerticalSolidList"/>
    <dgm:cxn modelId="{D7AE9D69-35B4-425A-8501-D3FC48F95FB1}" type="presParOf" srcId="{45883CBF-549E-40C7-911D-9138D937B43B}" destId="{01336717-EE49-4BB2-AEB8-DC27B53D4333}" srcOrd="6" destOrd="0" presId="urn:microsoft.com/office/officeart/2018/2/layout/IconVerticalSolidList"/>
    <dgm:cxn modelId="{F839D36D-750C-4091-8EBC-9563AF4CEA2D}" type="presParOf" srcId="{01336717-EE49-4BB2-AEB8-DC27B53D4333}" destId="{5BD4677F-8904-4EC6-839C-F0040A2CE159}" srcOrd="0" destOrd="0" presId="urn:microsoft.com/office/officeart/2018/2/layout/IconVerticalSolidList"/>
    <dgm:cxn modelId="{E5F5E7EA-ED11-4E4E-A473-67822FB2DA4E}" type="presParOf" srcId="{01336717-EE49-4BB2-AEB8-DC27B53D4333}" destId="{203F5DEF-EA96-4BA9-9528-C4EB7FED132F}" srcOrd="1" destOrd="0" presId="urn:microsoft.com/office/officeart/2018/2/layout/IconVerticalSolidList"/>
    <dgm:cxn modelId="{03251011-BB1E-404E-A01E-0FD2539DE712}" type="presParOf" srcId="{01336717-EE49-4BB2-AEB8-DC27B53D4333}" destId="{2D363B0F-0CB6-456D-BFEE-E03A523CA6D3}" srcOrd="2" destOrd="0" presId="urn:microsoft.com/office/officeart/2018/2/layout/IconVerticalSolidList"/>
    <dgm:cxn modelId="{BDF0F79D-A789-496E-9DA6-37869D1D401D}" type="presParOf" srcId="{01336717-EE49-4BB2-AEB8-DC27B53D4333}" destId="{A4FCC124-2EE0-44DC-9A33-8ED3254557D5}" srcOrd="3" destOrd="0" presId="urn:microsoft.com/office/officeart/2018/2/layout/IconVerticalSolidList"/>
    <dgm:cxn modelId="{0788BD05-624B-46DB-8390-21A9190406CC}" type="presParOf" srcId="{45883CBF-549E-40C7-911D-9138D937B43B}" destId="{59F180C9-ADC8-4DB7-AF61-EC45DF01A8C3}" srcOrd="7" destOrd="0" presId="urn:microsoft.com/office/officeart/2018/2/layout/IconVerticalSolidList"/>
    <dgm:cxn modelId="{B9EF46F9-105B-434C-9C0E-2BB2B36DF2BE}" type="presParOf" srcId="{45883CBF-549E-40C7-911D-9138D937B43B}" destId="{629B9612-2263-469D-8AB8-5EEC7B953A0A}" srcOrd="8" destOrd="0" presId="urn:microsoft.com/office/officeart/2018/2/layout/IconVerticalSolidList"/>
    <dgm:cxn modelId="{47277EAA-6AEA-4ADF-861B-3018BD5DF449}" type="presParOf" srcId="{629B9612-2263-469D-8AB8-5EEC7B953A0A}" destId="{13FA2E01-7B89-4621-861E-41F000BCF1D6}" srcOrd="0" destOrd="0" presId="urn:microsoft.com/office/officeart/2018/2/layout/IconVerticalSolidList"/>
    <dgm:cxn modelId="{44A23CE0-15AA-48A5-9CDA-EEC0E13E7CC8}" type="presParOf" srcId="{629B9612-2263-469D-8AB8-5EEC7B953A0A}" destId="{D2543931-A177-44BD-B4C1-63FDD2F7B330}" srcOrd="1" destOrd="0" presId="urn:microsoft.com/office/officeart/2018/2/layout/IconVerticalSolidList"/>
    <dgm:cxn modelId="{00B42E34-734D-46AA-9B8D-CA8D5621AD75}" type="presParOf" srcId="{629B9612-2263-469D-8AB8-5EEC7B953A0A}" destId="{40AA1612-81B2-473C-998D-DED11FC68839}" srcOrd="2" destOrd="0" presId="urn:microsoft.com/office/officeart/2018/2/layout/IconVerticalSolidList"/>
    <dgm:cxn modelId="{14ABCBC8-4EBB-429B-9790-F5E89F3E772E}" type="presParOf" srcId="{629B9612-2263-469D-8AB8-5EEC7B953A0A}" destId="{E41BF8FE-4EFA-4174-8D6F-E6CA7E9E6C4A}" srcOrd="3" destOrd="0" presId="urn:microsoft.com/office/officeart/2018/2/layout/IconVerticalSolidList"/>
    <dgm:cxn modelId="{04BEC2F3-A8BE-404A-93B1-C2C0D8BEBD0D}" type="presParOf" srcId="{45883CBF-549E-40C7-911D-9138D937B43B}" destId="{B2B5A2D0-B8A6-4744-AB1E-24B17F5A0ADD}" srcOrd="9" destOrd="0" presId="urn:microsoft.com/office/officeart/2018/2/layout/IconVerticalSolidList"/>
    <dgm:cxn modelId="{B95840B0-7523-4628-85A3-9A38CD88CE88}" type="presParOf" srcId="{45883CBF-549E-40C7-911D-9138D937B43B}" destId="{58D12E7E-4855-4EF6-9E44-A658106F4245}" srcOrd="10" destOrd="0" presId="urn:microsoft.com/office/officeart/2018/2/layout/IconVerticalSolidList"/>
    <dgm:cxn modelId="{30CBA473-7746-47AD-A91C-A0FF6DBDCC7F}" type="presParOf" srcId="{58D12E7E-4855-4EF6-9E44-A658106F4245}" destId="{A3127ED4-5BA4-4B0A-A5FA-31F35DEE334C}" srcOrd="0" destOrd="0" presId="urn:microsoft.com/office/officeart/2018/2/layout/IconVerticalSolidList"/>
    <dgm:cxn modelId="{8C45DA3C-9932-4700-921E-347938ED873D}" type="presParOf" srcId="{58D12E7E-4855-4EF6-9E44-A658106F4245}" destId="{CB418FE5-37D3-43A9-80C6-D113B8B4C618}" srcOrd="1" destOrd="0" presId="urn:microsoft.com/office/officeart/2018/2/layout/IconVerticalSolidList"/>
    <dgm:cxn modelId="{DD661EA3-0B2A-4DDA-9F67-86ED3A0DBAA2}" type="presParOf" srcId="{58D12E7E-4855-4EF6-9E44-A658106F4245}" destId="{C9D570E2-B15D-4AA2-A414-2FE97DDD7CA5}" srcOrd="2" destOrd="0" presId="urn:microsoft.com/office/officeart/2018/2/layout/IconVerticalSolidList"/>
    <dgm:cxn modelId="{BC448C5F-69F3-44BD-A551-5CFA9E97A129}" type="presParOf" srcId="{58D12E7E-4855-4EF6-9E44-A658106F4245}" destId="{3197AE3D-9E75-4796-A2DF-E756F8BE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b="1" dirty="0"/>
            <a:t>Emphasis</a:t>
          </a:r>
          <a:endParaRPr lang="en-US" sz="30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000" b="1" noProof="0" dirty="0"/>
            <a:t>Modality</a:t>
          </a:r>
          <a:endParaRPr lang="en-GB" sz="30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2"/>
      <dgm:spPr/>
    </dgm:pt>
    <dgm:pt modelId="{C0B4015C-8039-4C57-916E-1FD2FF52B7E0}" type="pres">
      <dgm:prSet presAssocID="{CB362F2B-99D2-4A52-B145-98B76ECE6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2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1" presStyleCnt="2"/>
      <dgm:spPr/>
    </dgm:pt>
    <dgm:pt modelId="{F40FCBF7-A6E7-4EAC-89A9-0421B8248CB2}" type="pres">
      <dgm:prSet presAssocID="{B142A725-64E8-4AF0-826E-4DF39120DB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1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17B27DD4-1188-42F4-9C65-DA287EAB416F}" type="presParOf" srcId="{45883CBF-549E-40C7-911D-9138D937B43B}" destId="{14FA9926-BB9A-4493-8D09-64B66B41B647}" srcOrd="2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Parallelism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0" presStyleCnt="1"/>
      <dgm:spPr/>
    </dgm:pt>
    <dgm:pt modelId="{DD5B5908-7121-4980-BEFA-1362F8F6AF2F}" type="pres">
      <dgm:prSet presAssocID="{9CEE18D2-B9B2-427B-B2BE-2BBFEDD028D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B76725AF-20AA-40FD-AD7C-1658646FC9A9}" srcId="{C642B065-4242-4138-9AE0-898820DBAF82}" destId="{9CEE18D2-B9B2-427B-B2BE-2BBFEDD028D7}" srcOrd="0" destOrd="0" parTransId="{F84B16E2-BEDC-4EB9-9103-70A5E7250AE1}" sibTransId="{F0AE2CE7-7889-4A5A-937A-8DB10C5565BA}"/>
    <dgm:cxn modelId="{C4405246-2D90-42CA-90C6-CFFE2899E7EF}" type="presParOf" srcId="{45883CBF-549E-40C7-911D-9138D937B43B}" destId="{5FD66AD6-85A8-41F3-AD8C-F5DEDB047F21}" srcOrd="0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Emphasis</a:t>
          </a:r>
          <a:endParaRPr lang="en-US" sz="32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1"/>
      <dgm:spPr/>
    </dgm:pt>
    <dgm:pt modelId="{C0B4015C-8039-4C57-916E-1FD2FF52B7E0}" type="pres">
      <dgm:prSet presAssocID="{CB362F2B-99D2-4A52-B145-98B76ECE6BB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Important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Fragment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remnant of ellipsis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42A725-64E8-4AF0-826E-4DF39120DB1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3200" b="1" noProof="0" dirty="0"/>
            <a:t>Modality</a:t>
          </a:r>
          <a:endParaRPr lang="en-GB" sz="3200" noProof="0" dirty="0"/>
        </a:p>
      </dgm:t>
    </dgm:pt>
    <dgm:pt modelId="{BA51B9AF-20CF-4090-A4FF-88FE1593EA55}" type="parTrans" cxnId="{7D01945E-A9F3-47B7-8161-B7B502C7E486}">
      <dgm:prSet/>
      <dgm:spPr/>
      <dgm:t>
        <a:bodyPr/>
        <a:lstStyle/>
        <a:p>
          <a:endParaRPr lang="en-GB"/>
        </a:p>
      </dgm:t>
    </dgm:pt>
    <dgm:pt modelId="{BB8111AE-7155-40AD-B902-EF548E7E7B16}" type="sibTrans" cxnId="{7D01945E-A9F3-47B7-8161-B7B502C7E486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14FA9926-BB9A-4493-8D09-64B66B41B647}" type="pres">
      <dgm:prSet presAssocID="{B142A725-64E8-4AF0-826E-4DF39120DB1E}" presName="compNode" presStyleCnt="0"/>
      <dgm:spPr/>
    </dgm:pt>
    <dgm:pt modelId="{B8762135-3079-4D93-8558-1F53A385ED84}" type="pres">
      <dgm:prSet presAssocID="{B142A725-64E8-4AF0-826E-4DF39120DB1E}" presName="bgRect" presStyleLbl="bgShp" presStyleIdx="0" presStyleCnt="1"/>
      <dgm:spPr/>
    </dgm:pt>
    <dgm:pt modelId="{F40FCBF7-A6E7-4EAC-89A9-0421B8248CB2}" type="pres">
      <dgm:prSet presAssocID="{B142A725-64E8-4AF0-826E-4DF39120DB1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 with solid fill"/>
        </a:ext>
      </dgm:extLst>
    </dgm:pt>
    <dgm:pt modelId="{19BE3E3F-85DF-4BB6-93F6-9F53AF150534}" type="pres">
      <dgm:prSet presAssocID="{B142A725-64E8-4AF0-826E-4DF39120DB1E}" presName="spaceRect" presStyleCnt="0"/>
      <dgm:spPr/>
    </dgm:pt>
    <dgm:pt modelId="{599AEEEE-99E3-476C-A44C-AA1D39DA487D}" type="pres">
      <dgm:prSet presAssocID="{B142A725-64E8-4AF0-826E-4DF39120DB1E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7D01945E-A9F3-47B7-8161-B7B502C7E486}" srcId="{C642B065-4242-4138-9AE0-898820DBAF82}" destId="{B142A725-64E8-4AF0-826E-4DF39120DB1E}" srcOrd="0" destOrd="0" parTransId="{BA51B9AF-20CF-4090-A4FF-88FE1593EA55}" sibTransId="{BB8111AE-7155-40AD-B902-EF548E7E7B16}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81ECC7A7-73AD-4D42-8B1F-C4FEB86B1C71}" type="presOf" srcId="{B142A725-64E8-4AF0-826E-4DF39120DB1E}" destId="{599AEEEE-99E3-476C-A44C-AA1D39DA487D}" srcOrd="0" destOrd="0" presId="urn:microsoft.com/office/officeart/2018/2/layout/IconVerticalSolidList"/>
    <dgm:cxn modelId="{17B27DD4-1188-42F4-9C65-DA287EAB416F}" type="presParOf" srcId="{45883CBF-549E-40C7-911D-9138D937B43B}" destId="{14FA9926-BB9A-4493-8D09-64B66B41B647}" srcOrd="0" destOrd="0" presId="urn:microsoft.com/office/officeart/2018/2/layout/IconVerticalSolidList"/>
    <dgm:cxn modelId="{5287819B-E42A-47A1-8397-2386DCFF20A5}" type="presParOf" srcId="{14FA9926-BB9A-4493-8D09-64B66B41B647}" destId="{B8762135-3079-4D93-8558-1F53A385ED84}" srcOrd="0" destOrd="0" presId="urn:microsoft.com/office/officeart/2018/2/layout/IconVerticalSolidList"/>
    <dgm:cxn modelId="{5AB45C52-05A7-4A7C-BCF7-BB83F4D68287}" type="presParOf" srcId="{14FA9926-BB9A-4493-8D09-64B66B41B647}" destId="{F40FCBF7-A6E7-4EAC-89A9-0421B8248CB2}" srcOrd="1" destOrd="0" presId="urn:microsoft.com/office/officeart/2018/2/layout/IconVerticalSolidList"/>
    <dgm:cxn modelId="{5010BEBA-AD01-460D-8473-F5384E39663A}" type="presParOf" srcId="{14FA9926-BB9A-4493-8D09-64B66B41B647}" destId="{19BE3E3F-85DF-4BB6-93F6-9F53AF150534}" srcOrd="2" destOrd="0" presId="urn:microsoft.com/office/officeart/2018/2/layout/IconVerticalSolidList"/>
    <dgm:cxn modelId="{AF0F1CAF-2148-40B2-BE6E-DAB5E6467A00}" type="presParOf" srcId="{14FA9926-BB9A-4493-8D09-64B66B41B647}" destId="{599AEEEE-99E3-476C-A44C-AA1D39DA48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>
              <a:solidFill>
                <a:srgbClr val="F3F3F3"/>
              </a:solidFill>
            </a:rPr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704C1B0-C7BA-405A-886B-C63D70E8D1D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97FC45D-130F-4F50-B82C-566696C3C1F1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Emphasis</a:t>
          </a:r>
        </a:p>
      </dgm:t>
    </dgm:pt>
    <dgm:pt modelId="{C5192FD3-983B-419D-809F-808CCFED9FDA}" type="parTrans" cxnId="{F1C6FF11-78CB-40CC-A83E-5C6E8A2CE885}">
      <dgm:prSet/>
      <dgm:spPr/>
      <dgm:t>
        <a:bodyPr/>
        <a:lstStyle/>
        <a:p>
          <a:endParaRPr lang="en-US"/>
        </a:p>
      </dgm:t>
    </dgm:pt>
    <dgm:pt modelId="{72A3DB8E-EFEA-44C7-811C-4442253ED87A}" type="sibTrans" cxnId="{F1C6FF11-78CB-40CC-A83E-5C6E8A2CE885}">
      <dgm:prSet/>
      <dgm:spPr/>
      <dgm:t>
        <a:bodyPr/>
        <a:lstStyle/>
        <a:p>
          <a:endParaRPr lang="en-US"/>
        </a:p>
      </dgm:t>
    </dgm:pt>
    <dgm:pt modelId="{7C2A06F5-E0FE-4CF8-9123-570A9615B3BD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Modality</a:t>
          </a:r>
        </a:p>
      </dgm:t>
    </dgm:pt>
    <dgm:pt modelId="{6A4139C4-1C01-47C6-BF0A-8D31DFE16910}" type="parTrans" cxnId="{8F399578-BB65-40AE-8E15-B5C496C04E3C}">
      <dgm:prSet/>
      <dgm:spPr/>
      <dgm:t>
        <a:bodyPr/>
        <a:lstStyle/>
        <a:p>
          <a:endParaRPr lang="en-US"/>
        </a:p>
      </dgm:t>
    </dgm:pt>
    <dgm:pt modelId="{5268B5F1-BEC5-457A-B071-90822DA39124}" type="sibTrans" cxnId="{8F399578-BB65-40AE-8E15-B5C496C04E3C}">
      <dgm:prSet/>
      <dgm:spPr/>
      <dgm:t>
        <a:bodyPr/>
        <a:lstStyle/>
        <a:p>
          <a:endParaRPr lang="en-US"/>
        </a:p>
      </dgm:t>
    </dgm:pt>
    <dgm:pt modelId="{EEF553DA-DB29-4C66-A890-33EB17C6A402}">
      <dgm:prSet phldrT="[Text]"/>
      <dgm:spPr>
        <a:solidFill>
          <a:srgbClr val="143742"/>
        </a:solidFill>
      </dgm:spPr>
      <dgm:t>
        <a:bodyPr/>
        <a:lstStyle/>
        <a:p>
          <a:r>
            <a:rPr lang="en-US" dirty="0"/>
            <a:t>Fragment type</a:t>
          </a:r>
        </a:p>
      </dgm:t>
    </dgm:pt>
    <dgm:pt modelId="{35CC8FF5-70D0-4248-BE9C-1E44091DCFBF}" type="parTrans" cxnId="{B4F180E2-56A0-4794-B2D6-322BCEFDD7E3}">
      <dgm:prSet/>
      <dgm:spPr/>
      <dgm:t>
        <a:bodyPr/>
        <a:lstStyle/>
        <a:p>
          <a:endParaRPr lang="en-US"/>
        </a:p>
      </dgm:t>
    </dgm:pt>
    <dgm:pt modelId="{B08D2E54-0F98-49CC-95A2-0C95FDC7528D}" type="sibTrans" cxnId="{B4F180E2-56A0-4794-B2D6-322BCEFDD7E3}">
      <dgm:prSet/>
      <dgm:spPr/>
      <dgm:t>
        <a:bodyPr/>
        <a:lstStyle/>
        <a:p>
          <a:endParaRPr lang="en-US"/>
        </a:p>
      </dgm:t>
    </dgm:pt>
    <dgm:pt modelId="{39FBCC5B-DCA7-475C-8D54-D0625E164D4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emphasis on contrasting words &gt; lacking emphasis</a:t>
          </a:r>
        </a:p>
      </dgm:t>
    </dgm:pt>
    <dgm:pt modelId="{E07A6D7B-12F3-4F59-9279-9C571E1CCFEB}" type="parTrans" cxnId="{5160154D-1285-47BD-9D35-48FB050533E5}">
      <dgm:prSet/>
      <dgm:spPr/>
      <dgm:t>
        <a:bodyPr/>
        <a:lstStyle/>
        <a:p>
          <a:endParaRPr lang="en-US"/>
        </a:p>
      </dgm:t>
    </dgm:pt>
    <dgm:pt modelId="{F09FBF3A-4AAB-4813-9678-12CD3523EE2E}" type="sibTrans" cxnId="{5160154D-1285-47BD-9D35-48FB050533E5}">
      <dgm:prSet/>
      <dgm:spPr/>
      <dgm:t>
        <a:bodyPr/>
        <a:lstStyle/>
        <a:p>
          <a:endParaRPr lang="en-US"/>
        </a:p>
      </dgm:t>
    </dgm:pt>
    <dgm:pt modelId="{FB2518D5-7098-45C6-B47B-5338456746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auditory stimuli &gt; written stimuli</a:t>
          </a:r>
        </a:p>
      </dgm:t>
    </dgm:pt>
    <dgm:pt modelId="{916B324C-6A1A-4325-9624-B82E88989C47}" type="parTrans" cxnId="{059129ED-FB05-4083-BC2F-A8959A73DAFC}">
      <dgm:prSet/>
      <dgm:spPr/>
      <dgm:t>
        <a:bodyPr/>
        <a:lstStyle/>
        <a:p>
          <a:endParaRPr lang="en-US"/>
        </a:p>
      </dgm:t>
    </dgm:pt>
    <dgm:pt modelId="{9947986E-E909-49D7-9F5B-23530D7B06E0}" type="sibTrans" cxnId="{059129ED-FB05-4083-BC2F-A8959A73DAFC}">
      <dgm:prSet/>
      <dgm:spPr/>
      <dgm:t>
        <a:bodyPr/>
        <a:lstStyle/>
        <a:p>
          <a:endParaRPr lang="en-US"/>
        </a:p>
      </dgm:t>
    </dgm:pt>
    <dgm:pt modelId="{DCA1DAEE-6FC6-40F5-8D60-7EB860F84E72}">
      <dgm:prSet phldrT="[Text]"/>
      <dgm:spPr>
        <a:solidFill>
          <a:srgbClr val="143742"/>
        </a:solidFill>
      </dgm:spPr>
      <dgm:t>
        <a:bodyPr/>
        <a:lstStyle/>
        <a:p>
          <a:pPr>
            <a:buClr>
              <a:schemeClr val="bg1">
                <a:lumMod val="95000"/>
              </a:schemeClr>
            </a:buClr>
          </a:pPr>
          <a:r>
            <a:rPr lang="en-US" dirty="0"/>
            <a:t>lexical fragments &gt; functional fragments</a:t>
          </a:r>
        </a:p>
      </dgm:t>
    </dgm:pt>
    <dgm:pt modelId="{19A771EF-63F1-4153-8366-ED91C95F4562}" type="parTrans" cxnId="{49870BB0-2645-4C25-AEAA-55EA37BAEE49}">
      <dgm:prSet/>
      <dgm:spPr/>
      <dgm:t>
        <a:bodyPr/>
        <a:lstStyle/>
        <a:p>
          <a:endParaRPr lang="en-US"/>
        </a:p>
      </dgm:t>
    </dgm:pt>
    <dgm:pt modelId="{BE48BDB3-AF0D-427D-B159-D9319FA58B33}" type="sibTrans" cxnId="{49870BB0-2645-4C25-AEAA-55EA37BAEE49}">
      <dgm:prSet/>
      <dgm:spPr/>
      <dgm:t>
        <a:bodyPr/>
        <a:lstStyle/>
        <a:p>
          <a:endParaRPr lang="en-US"/>
        </a:p>
      </dgm:t>
    </dgm:pt>
    <dgm:pt modelId="{90C384D3-6A89-4D6A-BF23-AD074D13BD9E}" type="pres">
      <dgm:prSet presAssocID="{4704C1B0-C7BA-405A-886B-C63D70E8D1D8}" presName="linear" presStyleCnt="0">
        <dgm:presLayoutVars>
          <dgm:dir/>
          <dgm:animLvl val="lvl"/>
          <dgm:resizeHandles val="exact"/>
        </dgm:presLayoutVars>
      </dgm:prSet>
      <dgm:spPr/>
    </dgm:pt>
    <dgm:pt modelId="{D091B739-02F8-4CB4-990E-42203710E52C}" type="pres">
      <dgm:prSet presAssocID="{B97FC45D-130F-4F50-B82C-566696C3C1F1}" presName="parentLin" presStyleCnt="0"/>
      <dgm:spPr/>
    </dgm:pt>
    <dgm:pt modelId="{745BBA61-5F52-4557-ADCD-4B32353F1F1E}" type="pres">
      <dgm:prSet presAssocID="{B97FC45D-130F-4F50-B82C-566696C3C1F1}" presName="parentLeftMargin" presStyleLbl="node1" presStyleIdx="0" presStyleCnt="3"/>
      <dgm:spPr/>
    </dgm:pt>
    <dgm:pt modelId="{5CCF6AA5-B076-4505-8827-F3AF59E27A9F}" type="pres">
      <dgm:prSet presAssocID="{B97FC45D-130F-4F50-B82C-566696C3C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8D2010-16DC-46CA-977C-FED98B763651}" type="pres">
      <dgm:prSet presAssocID="{B97FC45D-130F-4F50-B82C-566696C3C1F1}" presName="negativeSpace" presStyleCnt="0"/>
      <dgm:spPr/>
    </dgm:pt>
    <dgm:pt modelId="{07DAEFD3-2621-4080-9DC6-ECF92F082EAA}" type="pres">
      <dgm:prSet presAssocID="{B97FC45D-130F-4F50-B82C-566696C3C1F1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1C1C055A-A9A9-48DC-8327-59098E078627}" type="pres">
      <dgm:prSet presAssocID="{72A3DB8E-EFEA-44C7-811C-4442253ED87A}" presName="spaceBetweenRectangles" presStyleCnt="0"/>
      <dgm:spPr/>
    </dgm:pt>
    <dgm:pt modelId="{A23A8BF2-D2A3-442E-A92C-E69DDE19627F}" type="pres">
      <dgm:prSet presAssocID="{7C2A06F5-E0FE-4CF8-9123-570A9615B3BD}" presName="parentLin" presStyleCnt="0"/>
      <dgm:spPr/>
    </dgm:pt>
    <dgm:pt modelId="{AFC6B409-C600-4F7B-8FC8-BC9C0F1F1F2C}" type="pres">
      <dgm:prSet presAssocID="{7C2A06F5-E0FE-4CF8-9123-570A9615B3BD}" presName="parentLeftMargin" presStyleLbl="node1" presStyleIdx="0" presStyleCnt="3"/>
      <dgm:spPr/>
    </dgm:pt>
    <dgm:pt modelId="{3D629962-6C5A-4A0E-83C4-EE32CF39EA89}" type="pres">
      <dgm:prSet presAssocID="{7C2A06F5-E0FE-4CF8-9123-570A9615B3B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AC024B-59B8-48A1-BA31-14E199740B4E}" type="pres">
      <dgm:prSet presAssocID="{7C2A06F5-E0FE-4CF8-9123-570A9615B3BD}" presName="negativeSpace" presStyleCnt="0"/>
      <dgm:spPr/>
    </dgm:pt>
    <dgm:pt modelId="{38B02218-B6DF-4773-B5C0-4610EC1B5021}" type="pres">
      <dgm:prSet presAssocID="{7C2A06F5-E0FE-4CF8-9123-570A9615B3B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  <dgm:pt modelId="{281A8CDD-C14D-4DE4-9CCC-D7FCD4B0511B}" type="pres">
      <dgm:prSet presAssocID="{5268B5F1-BEC5-457A-B071-90822DA39124}" presName="spaceBetweenRectangles" presStyleCnt="0"/>
      <dgm:spPr/>
    </dgm:pt>
    <dgm:pt modelId="{4ABEA083-F8A3-4829-A3A3-27466A8FF2B9}" type="pres">
      <dgm:prSet presAssocID="{EEF553DA-DB29-4C66-A890-33EB17C6A402}" presName="parentLin" presStyleCnt="0"/>
      <dgm:spPr/>
    </dgm:pt>
    <dgm:pt modelId="{A6C7A689-EDD3-4B73-B890-17D48B45CAC8}" type="pres">
      <dgm:prSet presAssocID="{EEF553DA-DB29-4C66-A890-33EB17C6A402}" presName="parentLeftMargin" presStyleLbl="node1" presStyleIdx="1" presStyleCnt="3"/>
      <dgm:spPr/>
    </dgm:pt>
    <dgm:pt modelId="{55167C4E-75E8-41F9-A353-1158355BD478}" type="pres">
      <dgm:prSet presAssocID="{EEF553DA-DB29-4C66-A890-33EB17C6A40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EF68AC-B210-415C-8AEC-7BA943834164}" type="pres">
      <dgm:prSet presAssocID="{EEF553DA-DB29-4C66-A890-33EB17C6A402}" presName="negativeSpace" presStyleCnt="0"/>
      <dgm:spPr/>
    </dgm:pt>
    <dgm:pt modelId="{29289937-D031-43B2-A054-CB167196159D}" type="pres">
      <dgm:prSet presAssocID="{EEF553DA-DB29-4C66-A890-33EB17C6A402}" presName="childText" presStyleLbl="conFgAcc1" presStyleIdx="2" presStyleCnt="3">
        <dgm:presLayoutVars>
          <dgm:bulletEnabled val="1"/>
        </dgm:presLayoutVars>
      </dgm:prSet>
      <dgm:spPr>
        <a:solidFill>
          <a:schemeClr val="bg1">
            <a:lumMod val="95000"/>
            <a:alpha val="90000"/>
          </a:schemeClr>
        </a:solidFill>
      </dgm:spPr>
    </dgm:pt>
  </dgm:ptLst>
  <dgm:cxnLst>
    <dgm:cxn modelId="{873AC30E-A7DD-4EC8-89DD-D818147B2C85}" type="presOf" srcId="{4704C1B0-C7BA-405A-886B-C63D70E8D1D8}" destId="{90C384D3-6A89-4D6A-BF23-AD074D13BD9E}" srcOrd="0" destOrd="0" presId="urn:microsoft.com/office/officeart/2005/8/layout/list1"/>
    <dgm:cxn modelId="{D886DD0E-F2DC-4DE6-8059-63B54F70EF06}" type="presOf" srcId="{B97FC45D-130F-4F50-B82C-566696C3C1F1}" destId="{745BBA61-5F52-4557-ADCD-4B32353F1F1E}" srcOrd="0" destOrd="0" presId="urn:microsoft.com/office/officeart/2005/8/layout/list1"/>
    <dgm:cxn modelId="{F1C6FF11-78CB-40CC-A83E-5C6E8A2CE885}" srcId="{4704C1B0-C7BA-405A-886B-C63D70E8D1D8}" destId="{B97FC45D-130F-4F50-B82C-566696C3C1F1}" srcOrd="0" destOrd="0" parTransId="{C5192FD3-983B-419D-809F-808CCFED9FDA}" sibTransId="{72A3DB8E-EFEA-44C7-811C-4442253ED87A}"/>
    <dgm:cxn modelId="{5160154D-1285-47BD-9D35-48FB050533E5}" srcId="{B97FC45D-130F-4F50-B82C-566696C3C1F1}" destId="{39FBCC5B-DCA7-475C-8D54-D0625E164D42}" srcOrd="0" destOrd="0" parTransId="{E07A6D7B-12F3-4F59-9279-9C571E1CCFEB}" sibTransId="{F09FBF3A-4AAB-4813-9678-12CD3523EE2E}"/>
    <dgm:cxn modelId="{92CAD36F-78B2-49C1-A940-A00AA257BEA5}" type="presOf" srcId="{7C2A06F5-E0FE-4CF8-9123-570A9615B3BD}" destId="{AFC6B409-C600-4F7B-8FC8-BC9C0F1F1F2C}" srcOrd="0" destOrd="0" presId="urn:microsoft.com/office/officeart/2005/8/layout/list1"/>
    <dgm:cxn modelId="{8F399578-BB65-40AE-8E15-B5C496C04E3C}" srcId="{4704C1B0-C7BA-405A-886B-C63D70E8D1D8}" destId="{7C2A06F5-E0FE-4CF8-9123-570A9615B3BD}" srcOrd="1" destOrd="0" parTransId="{6A4139C4-1C01-47C6-BF0A-8D31DFE16910}" sibTransId="{5268B5F1-BEC5-457A-B071-90822DA39124}"/>
    <dgm:cxn modelId="{C3F6BA78-0854-40FC-B56C-BC1F559C5D22}" type="presOf" srcId="{B97FC45D-130F-4F50-B82C-566696C3C1F1}" destId="{5CCF6AA5-B076-4505-8827-F3AF59E27A9F}" srcOrd="1" destOrd="0" presId="urn:microsoft.com/office/officeart/2005/8/layout/list1"/>
    <dgm:cxn modelId="{CFD8E9AC-9A28-4422-9D85-67A055A31D07}" type="presOf" srcId="{DCA1DAEE-6FC6-40F5-8D60-7EB860F84E72}" destId="{29289937-D031-43B2-A054-CB167196159D}" srcOrd="0" destOrd="0" presId="urn:microsoft.com/office/officeart/2005/8/layout/list1"/>
    <dgm:cxn modelId="{49870BB0-2645-4C25-AEAA-55EA37BAEE49}" srcId="{EEF553DA-DB29-4C66-A890-33EB17C6A402}" destId="{DCA1DAEE-6FC6-40F5-8D60-7EB860F84E72}" srcOrd="0" destOrd="0" parTransId="{19A771EF-63F1-4153-8366-ED91C95F4562}" sibTransId="{BE48BDB3-AF0D-427D-B159-D9319FA58B33}"/>
    <dgm:cxn modelId="{9C986DB5-B047-4D0B-ABD5-237015D09733}" type="presOf" srcId="{EEF553DA-DB29-4C66-A890-33EB17C6A402}" destId="{55167C4E-75E8-41F9-A353-1158355BD478}" srcOrd="1" destOrd="0" presId="urn:microsoft.com/office/officeart/2005/8/layout/list1"/>
    <dgm:cxn modelId="{DC8FF6B7-7259-463C-87F2-6B2B07991B01}" type="presOf" srcId="{FB2518D5-7098-45C6-B47B-533845674672}" destId="{38B02218-B6DF-4773-B5C0-4610EC1B5021}" srcOrd="0" destOrd="0" presId="urn:microsoft.com/office/officeart/2005/8/layout/list1"/>
    <dgm:cxn modelId="{8F46D3D7-0723-4F9B-BEF0-5A2512A3FF82}" type="presOf" srcId="{EEF553DA-DB29-4C66-A890-33EB17C6A402}" destId="{A6C7A689-EDD3-4B73-B890-17D48B45CAC8}" srcOrd="0" destOrd="0" presId="urn:microsoft.com/office/officeart/2005/8/layout/list1"/>
    <dgm:cxn modelId="{B4F180E2-56A0-4794-B2D6-322BCEFDD7E3}" srcId="{4704C1B0-C7BA-405A-886B-C63D70E8D1D8}" destId="{EEF553DA-DB29-4C66-A890-33EB17C6A402}" srcOrd="2" destOrd="0" parTransId="{35CC8FF5-70D0-4248-BE9C-1E44091DCFBF}" sibTransId="{B08D2E54-0F98-49CC-95A2-0C95FDC7528D}"/>
    <dgm:cxn modelId="{3561DBE8-864D-4375-8010-7E93AD8BA0E0}" type="presOf" srcId="{7C2A06F5-E0FE-4CF8-9123-570A9615B3BD}" destId="{3D629962-6C5A-4A0E-83C4-EE32CF39EA89}" srcOrd="1" destOrd="0" presId="urn:microsoft.com/office/officeart/2005/8/layout/list1"/>
    <dgm:cxn modelId="{059129ED-FB05-4083-BC2F-A8959A73DAFC}" srcId="{7C2A06F5-E0FE-4CF8-9123-570A9615B3BD}" destId="{FB2518D5-7098-45C6-B47B-533845674672}" srcOrd="0" destOrd="0" parTransId="{916B324C-6A1A-4325-9624-B82E88989C47}" sibTransId="{9947986E-E909-49D7-9F5B-23530D7B06E0}"/>
    <dgm:cxn modelId="{E15C92F5-222B-4829-B6C8-8BAEF5DFADAA}" type="presOf" srcId="{39FBCC5B-DCA7-475C-8D54-D0625E164D42}" destId="{07DAEFD3-2621-4080-9DC6-ECF92F082EAA}" srcOrd="0" destOrd="0" presId="urn:microsoft.com/office/officeart/2005/8/layout/list1"/>
    <dgm:cxn modelId="{43FEE024-5BE4-4C0D-8247-114CEB07275D}" type="presParOf" srcId="{90C384D3-6A89-4D6A-BF23-AD074D13BD9E}" destId="{D091B739-02F8-4CB4-990E-42203710E52C}" srcOrd="0" destOrd="0" presId="urn:microsoft.com/office/officeart/2005/8/layout/list1"/>
    <dgm:cxn modelId="{E4E6234C-8106-4B3D-AC23-208666F788D6}" type="presParOf" srcId="{D091B739-02F8-4CB4-990E-42203710E52C}" destId="{745BBA61-5F52-4557-ADCD-4B32353F1F1E}" srcOrd="0" destOrd="0" presId="urn:microsoft.com/office/officeart/2005/8/layout/list1"/>
    <dgm:cxn modelId="{D96FF561-243A-4EB9-B90C-5ADCE8C13B42}" type="presParOf" srcId="{D091B739-02F8-4CB4-990E-42203710E52C}" destId="{5CCF6AA5-B076-4505-8827-F3AF59E27A9F}" srcOrd="1" destOrd="0" presId="urn:microsoft.com/office/officeart/2005/8/layout/list1"/>
    <dgm:cxn modelId="{E1A2116E-EA30-49EC-B2EE-98CCE817146C}" type="presParOf" srcId="{90C384D3-6A89-4D6A-BF23-AD074D13BD9E}" destId="{0F8D2010-16DC-46CA-977C-FED98B763651}" srcOrd="1" destOrd="0" presId="urn:microsoft.com/office/officeart/2005/8/layout/list1"/>
    <dgm:cxn modelId="{597CEF0E-7F25-4E2E-B09D-40A8705B6D39}" type="presParOf" srcId="{90C384D3-6A89-4D6A-BF23-AD074D13BD9E}" destId="{07DAEFD3-2621-4080-9DC6-ECF92F082EAA}" srcOrd="2" destOrd="0" presId="urn:microsoft.com/office/officeart/2005/8/layout/list1"/>
    <dgm:cxn modelId="{65E7DBC5-2A2F-4E9A-B442-B6F0508E9096}" type="presParOf" srcId="{90C384D3-6A89-4D6A-BF23-AD074D13BD9E}" destId="{1C1C055A-A9A9-48DC-8327-59098E078627}" srcOrd="3" destOrd="0" presId="urn:microsoft.com/office/officeart/2005/8/layout/list1"/>
    <dgm:cxn modelId="{7D1030D7-D613-4862-AF23-B1C26E38C667}" type="presParOf" srcId="{90C384D3-6A89-4D6A-BF23-AD074D13BD9E}" destId="{A23A8BF2-D2A3-442E-A92C-E69DDE19627F}" srcOrd="4" destOrd="0" presId="urn:microsoft.com/office/officeart/2005/8/layout/list1"/>
    <dgm:cxn modelId="{C4F85565-E51A-4813-837F-17E131CB6776}" type="presParOf" srcId="{A23A8BF2-D2A3-442E-A92C-E69DDE19627F}" destId="{AFC6B409-C600-4F7B-8FC8-BC9C0F1F1F2C}" srcOrd="0" destOrd="0" presId="urn:microsoft.com/office/officeart/2005/8/layout/list1"/>
    <dgm:cxn modelId="{BE07BB15-E76C-4303-9763-3DB8198B538A}" type="presParOf" srcId="{A23A8BF2-D2A3-442E-A92C-E69DDE19627F}" destId="{3D629962-6C5A-4A0E-83C4-EE32CF39EA89}" srcOrd="1" destOrd="0" presId="urn:microsoft.com/office/officeart/2005/8/layout/list1"/>
    <dgm:cxn modelId="{6EAA0910-278E-4929-A77B-8BE132158739}" type="presParOf" srcId="{90C384D3-6A89-4D6A-BF23-AD074D13BD9E}" destId="{D2AC024B-59B8-48A1-BA31-14E199740B4E}" srcOrd="5" destOrd="0" presId="urn:microsoft.com/office/officeart/2005/8/layout/list1"/>
    <dgm:cxn modelId="{D6F24483-EE17-42BA-9BF1-FA9091E427AF}" type="presParOf" srcId="{90C384D3-6A89-4D6A-BF23-AD074D13BD9E}" destId="{38B02218-B6DF-4773-B5C0-4610EC1B5021}" srcOrd="6" destOrd="0" presId="urn:microsoft.com/office/officeart/2005/8/layout/list1"/>
    <dgm:cxn modelId="{BD2AB7E8-8922-4932-A4BA-B1C2153DED94}" type="presParOf" srcId="{90C384D3-6A89-4D6A-BF23-AD074D13BD9E}" destId="{281A8CDD-C14D-4DE4-9CCC-D7FCD4B0511B}" srcOrd="7" destOrd="0" presId="urn:microsoft.com/office/officeart/2005/8/layout/list1"/>
    <dgm:cxn modelId="{9FCFFFB3-6BCC-40E4-8403-E76E7FA7C999}" type="presParOf" srcId="{90C384D3-6A89-4D6A-BF23-AD074D13BD9E}" destId="{4ABEA083-F8A3-4829-A3A3-27466A8FF2B9}" srcOrd="8" destOrd="0" presId="urn:microsoft.com/office/officeart/2005/8/layout/list1"/>
    <dgm:cxn modelId="{E5943B34-78D8-4E5C-80B9-60B2CBDC083F}" type="presParOf" srcId="{4ABEA083-F8A3-4829-A3A3-27466A8FF2B9}" destId="{A6C7A689-EDD3-4B73-B890-17D48B45CAC8}" srcOrd="0" destOrd="0" presId="urn:microsoft.com/office/officeart/2005/8/layout/list1"/>
    <dgm:cxn modelId="{937FABCA-51C6-4C0B-B6D7-761EC13CED6D}" type="presParOf" srcId="{4ABEA083-F8A3-4829-A3A3-27466A8FF2B9}" destId="{55167C4E-75E8-41F9-A353-1158355BD478}" srcOrd="1" destOrd="0" presId="urn:microsoft.com/office/officeart/2005/8/layout/list1"/>
    <dgm:cxn modelId="{A80EE2CC-D4D1-4A32-920E-30FA631B0BB4}" type="presParOf" srcId="{90C384D3-6A89-4D6A-BF23-AD074D13BD9E}" destId="{57EF68AC-B210-415C-8AEC-7BA943834164}" srcOrd="9" destOrd="0" presId="urn:microsoft.com/office/officeart/2005/8/layout/list1"/>
    <dgm:cxn modelId="{F9F1E29E-73BF-4020-83EA-3EB9B93BFDC2}" type="presParOf" srcId="{90C384D3-6A89-4D6A-BF23-AD074D13BD9E}" destId="{29289937-D031-43B2-A054-CB1671961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Modality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C058FBE3-81DD-4EC0-9316-4A0450DD0B0D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2E67D51F-3B0E-40A7-A335-02E438C0AD55}" type="parTrans" cxnId="{7199CE50-2519-4649-B0DE-7BD2CEF0BF0C}">
      <dgm:prSet/>
      <dgm:spPr/>
      <dgm:t>
        <a:bodyPr/>
        <a:lstStyle/>
        <a:p>
          <a:endParaRPr lang="en-US"/>
        </a:p>
      </dgm:t>
    </dgm:pt>
    <dgm:pt modelId="{3BFB9589-596B-4256-B10A-C8DB82207676}" type="sibTrans" cxnId="{7199CE50-2519-4649-B0DE-7BD2CEF0BF0C}">
      <dgm:prSet/>
      <dgm:spPr/>
      <dgm:t>
        <a:bodyPr/>
        <a:lstStyle/>
        <a:p>
          <a:endParaRPr lang="en-US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638BE51B-B0CA-4F19-8101-C386C7A3EC23}" type="presOf" srcId="{C058FBE3-81DD-4EC0-9316-4A0450DD0B0D}" destId="{DF38C1F4-1132-45FB-8697-4603868694F6}" srcOrd="0" destOrd="1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7199CE50-2519-4649-B0DE-7BD2CEF0BF0C}" srcId="{7744D5A5-9287-4B39-A0A1-709D3E17C87B}" destId="{C058FBE3-81DD-4EC0-9316-4A0450DD0B0D}" srcOrd="1" destOrd="0" parTransId="{2E67D51F-3B0E-40A7-A335-02E438C0AD55}" sibTransId="{3BFB9589-596B-4256-B10A-C8DB82207676}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EEB9CAC3-4E77-4325-BA36-FDD0A3EC402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7DFEC9-F93A-4C8A-9A5A-0D3AFBA55D3F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Emphasis</a:t>
          </a:r>
          <a:endParaRPr lang="en-US" sz="3300" dirty="0"/>
        </a:p>
      </dgm:t>
    </dgm:pt>
    <dgm:pt modelId="{A0996247-1C93-4FF6-B18F-79E0BABC2CF5}" type="parTrans" cxnId="{09C1EDB8-4A1C-4C8D-B828-BA0A00E4D58D}">
      <dgm:prSet/>
      <dgm:spPr/>
      <dgm:t>
        <a:bodyPr/>
        <a:lstStyle/>
        <a:p>
          <a:endParaRPr lang="en-US"/>
        </a:p>
      </dgm:t>
    </dgm:pt>
    <dgm:pt modelId="{B6651ECB-8867-4AA2-B573-82DD1B45DECE}" type="sibTrans" cxnId="{09C1EDB8-4A1C-4C8D-B828-BA0A00E4D58D}">
      <dgm:prSet/>
      <dgm:spPr/>
      <dgm:t>
        <a:bodyPr/>
        <a:lstStyle/>
        <a:p>
          <a:endParaRPr lang="en-US"/>
        </a:p>
      </dgm:t>
    </dgm:pt>
    <dgm:pt modelId="{4E447586-F339-4DD1-97C0-A664196A9E26}">
      <dgm:prSet phldrT="[Text]"/>
      <dgm:spPr/>
      <dgm:t>
        <a:bodyPr/>
        <a:lstStyle/>
        <a:p>
          <a:r>
            <a:rPr lang="en-US" dirty="0"/>
            <a:t>with</a:t>
          </a:r>
        </a:p>
      </dgm:t>
    </dgm:pt>
    <dgm:pt modelId="{E132BF3B-3046-4504-8AE1-AC817C974663}" type="parTrans" cxnId="{F4BAB9EC-F2C6-4F14-8997-4EF915366DB8}">
      <dgm:prSet/>
      <dgm:spPr/>
      <dgm:t>
        <a:bodyPr/>
        <a:lstStyle/>
        <a:p>
          <a:endParaRPr lang="en-US"/>
        </a:p>
      </dgm:t>
    </dgm:pt>
    <dgm:pt modelId="{8910D0CB-EA04-4AAB-8388-2500004CCDE7}" type="sibTrans" cxnId="{F4BAB9EC-F2C6-4F14-8997-4EF915366DB8}">
      <dgm:prSet/>
      <dgm:spPr/>
      <dgm:t>
        <a:bodyPr/>
        <a:lstStyle/>
        <a:p>
          <a:endParaRPr lang="en-US"/>
        </a:p>
      </dgm:t>
    </dgm:pt>
    <dgm:pt modelId="{7744D5A5-9287-4B39-A0A1-709D3E17C87B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Modality</a:t>
          </a:r>
          <a:endParaRPr lang="en-US" sz="3300" dirty="0"/>
        </a:p>
      </dgm:t>
    </dgm:pt>
    <dgm:pt modelId="{3D9E4C4E-AE96-4211-9B63-7B55E7957914}" type="parTrans" cxnId="{7E458246-9AD2-496B-B272-EC4BDB13367B}">
      <dgm:prSet/>
      <dgm:spPr/>
      <dgm:t>
        <a:bodyPr/>
        <a:lstStyle/>
        <a:p>
          <a:endParaRPr lang="en-US"/>
        </a:p>
      </dgm:t>
    </dgm:pt>
    <dgm:pt modelId="{024C1D02-5393-4C9B-9BC9-F9A7763A4E53}" type="sibTrans" cxnId="{7E458246-9AD2-496B-B272-EC4BDB13367B}">
      <dgm:prSet/>
      <dgm:spPr/>
      <dgm:t>
        <a:bodyPr/>
        <a:lstStyle/>
        <a:p>
          <a:endParaRPr lang="en-US"/>
        </a:p>
      </dgm:t>
    </dgm:pt>
    <dgm:pt modelId="{A756FD14-3ED9-42C4-8D30-25C5B029E93A}">
      <dgm:prSet phldrT="[Text]"/>
      <dgm:spPr/>
      <dgm:t>
        <a:bodyPr/>
        <a:lstStyle/>
        <a:p>
          <a:r>
            <a:rPr lang="en-US" dirty="0"/>
            <a:t>auditory</a:t>
          </a:r>
        </a:p>
      </dgm:t>
    </dgm:pt>
    <dgm:pt modelId="{9314DC4D-26EE-415D-99CF-B33DE531AB7D}" type="parTrans" cxnId="{D3FB3BCE-F529-4944-AED4-DC81C9B0E9B8}">
      <dgm:prSet/>
      <dgm:spPr/>
      <dgm:t>
        <a:bodyPr/>
        <a:lstStyle/>
        <a:p>
          <a:endParaRPr lang="en-US"/>
        </a:p>
      </dgm:t>
    </dgm:pt>
    <dgm:pt modelId="{490468DA-125B-4EB0-957F-DF14E7B34C95}" type="sibTrans" cxnId="{D3FB3BCE-F529-4944-AED4-DC81C9B0E9B8}">
      <dgm:prSet/>
      <dgm:spPr/>
      <dgm:t>
        <a:bodyPr/>
        <a:lstStyle/>
        <a:p>
          <a:endParaRPr lang="en-US"/>
        </a:p>
      </dgm:t>
    </dgm:pt>
    <dgm:pt modelId="{4F86E217-F676-4A4D-803E-F53ACAA2E341}">
      <dgm:prSet phldrT="[Text]" custT="1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sz="4000" dirty="0"/>
            <a:t>Fragment type</a:t>
          </a:r>
        </a:p>
      </dgm:t>
    </dgm:pt>
    <dgm:pt modelId="{D73F33F3-F248-47A4-A7E5-CCEC7F0F36ED}" type="parTrans" cxnId="{4573E4DE-D0DA-4D98-AB6A-94F21007339B}">
      <dgm:prSet/>
      <dgm:spPr/>
      <dgm:t>
        <a:bodyPr/>
        <a:lstStyle/>
        <a:p>
          <a:endParaRPr lang="en-US"/>
        </a:p>
      </dgm:t>
    </dgm:pt>
    <dgm:pt modelId="{4AF34136-E709-42D0-BEA8-DAF042B8044C}" type="sibTrans" cxnId="{4573E4DE-D0DA-4D98-AB6A-94F21007339B}">
      <dgm:prSet/>
      <dgm:spPr/>
      <dgm:t>
        <a:bodyPr/>
        <a:lstStyle/>
        <a:p>
          <a:endParaRPr lang="en-US"/>
        </a:p>
      </dgm:t>
    </dgm:pt>
    <dgm:pt modelId="{0E344D00-E71F-44EB-A105-26EF9B584644}">
      <dgm:prSet phldrT="[Text]"/>
      <dgm:spPr/>
      <dgm:t>
        <a:bodyPr/>
        <a:lstStyle/>
        <a:p>
          <a:r>
            <a:rPr lang="en-US" dirty="0"/>
            <a:t>lexical</a:t>
          </a:r>
        </a:p>
      </dgm:t>
    </dgm:pt>
    <dgm:pt modelId="{E468AB86-8A5F-4FDC-ACC8-6B9361526D98}" type="parTrans" cxnId="{6F8D72D6-4E56-4C92-91B3-67D80C23C6ED}">
      <dgm:prSet/>
      <dgm:spPr/>
      <dgm:t>
        <a:bodyPr/>
        <a:lstStyle/>
        <a:p>
          <a:endParaRPr lang="en-US"/>
        </a:p>
      </dgm:t>
    </dgm:pt>
    <dgm:pt modelId="{25D4007A-B529-4A4A-9F97-EB6F9EEE2901}" type="sibTrans" cxnId="{6F8D72D6-4E56-4C92-91B3-67D80C23C6ED}">
      <dgm:prSet/>
      <dgm:spPr/>
      <dgm:t>
        <a:bodyPr/>
        <a:lstStyle/>
        <a:p>
          <a:endParaRPr lang="en-US"/>
        </a:p>
      </dgm:t>
    </dgm:pt>
    <dgm:pt modelId="{D4F2F5F4-2B09-4EE2-BA61-7C18ACCB6BAA}">
      <dgm:prSet phldrT="[Text]"/>
      <dgm:spPr/>
      <dgm:t>
        <a:bodyPr/>
        <a:lstStyle/>
        <a:p>
          <a:r>
            <a:rPr lang="en-US" dirty="0"/>
            <a:t>functional</a:t>
          </a:r>
        </a:p>
      </dgm:t>
    </dgm:pt>
    <dgm:pt modelId="{33BE1EA8-47F4-4D25-BBD9-E14C2EFF30B3}" type="parTrans" cxnId="{918D3F00-6D33-4A15-B367-964B700D259B}">
      <dgm:prSet/>
      <dgm:spPr/>
      <dgm:t>
        <a:bodyPr/>
        <a:lstStyle/>
        <a:p>
          <a:endParaRPr lang="en-US"/>
        </a:p>
      </dgm:t>
    </dgm:pt>
    <dgm:pt modelId="{726BE61D-1D79-4E6F-B110-A118744DF3A8}" type="sibTrans" cxnId="{918D3F00-6D33-4A15-B367-964B700D259B}">
      <dgm:prSet/>
      <dgm:spPr/>
      <dgm:t>
        <a:bodyPr/>
        <a:lstStyle/>
        <a:p>
          <a:endParaRPr lang="en-US"/>
        </a:p>
      </dgm:t>
    </dgm:pt>
    <dgm:pt modelId="{69B814AC-02F3-4887-BC57-E72E247F0A95}">
      <dgm:prSet phldrT="[Text]"/>
      <dgm:spPr/>
      <dgm:t>
        <a:bodyPr/>
        <a:lstStyle/>
        <a:p>
          <a:r>
            <a:rPr lang="en-US" dirty="0"/>
            <a:t>without</a:t>
          </a:r>
        </a:p>
      </dgm:t>
    </dgm:pt>
    <dgm:pt modelId="{430FC3FD-EBCE-40D7-A48F-3ADBCC4EAC5B}" type="parTrans" cxnId="{C8EDF6EE-BE3E-41D8-BD94-F10A8381FE95}">
      <dgm:prSet/>
      <dgm:spPr/>
      <dgm:t>
        <a:bodyPr/>
        <a:lstStyle/>
        <a:p>
          <a:endParaRPr lang="en-US"/>
        </a:p>
      </dgm:t>
    </dgm:pt>
    <dgm:pt modelId="{27DCD67A-9028-4E42-B1B9-3FA89DC759D0}" type="sibTrans" cxnId="{C8EDF6EE-BE3E-41D8-BD94-F10A8381FE95}">
      <dgm:prSet/>
      <dgm:spPr/>
      <dgm:t>
        <a:bodyPr/>
        <a:lstStyle/>
        <a:p>
          <a:endParaRPr lang="en-US"/>
        </a:p>
      </dgm:t>
    </dgm:pt>
    <dgm:pt modelId="{C058FBE3-81DD-4EC0-9316-4A0450DD0B0D}">
      <dgm:prSet phldrT="[Text]"/>
      <dgm:spPr/>
      <dgm:t>
        <a:bodyPr/>
        <a:lstStyle/>
        <a:p>
          <a:r>
            <a:rPr lang="en-US" dirty="0"/>
            <a:t>written</a:t>
          </a:r>
        </a:p>
      </dgm:t>
    </dgm:pt>
    <dgm:pt modelId="{2E67D51F-3B0E-40A7-A335-02E438C0AD55}" type="parTrans" cxnId="{7199CE50-2519-4649-B0DE-7BD2CEF0BF0C}">
      <dgm:prSet/>
      <dgm:spPr/>
      <dgm:t>
        <a:bodyPr/>
        <a:lstStyle/>
        <a:p>
          <a:endParaRPr lang="en-US"/>
        </a:p>
      </dgm:t>
    </dgm:pt>
    <dgm:pt modelId="{3BFB9589-596B-4256-B10A-C8DB82207676}" type="sibTrans" cxnId="{7199CE50-2519-4649-B0DE-7BD2CEF0BF0C}">
      <dgm:prSet/>
      <dgm:spPr/>
      <dgm:t>
        <a:bodyPr/>
        <a:lstStyle/>
        <a:p>
          <a:endParaRPr lang="en-US"/>
        </a:p>
      </dgm:t>
    </dgm:pt>
    <dgm:pt modelId="{D49F6BE0-1F30-4FE1-B03F-6B75C66E8998}" type="pres">
      <dgm:prSet presAssocID="{EEB9CAC3-4E77-4325-BA36-FDD0A3EC4023}" presName="Name0" presStyleCnt="0">
        <dgm:presLayoutVars>
          <dgm:dir/>
          <dgm:animLvl val="lvl"/>
          <dgm:resizeHandles val="exact"/>
        </dgm:presLayoutVars>
      </dgm:prSet>
      <dgm:spPr/>
    </dgm:pt>
    <dgm:pt modelId="{1E297008-351D-40DC-8202-BE0FF4DE38DA}" type="pres">
      <dgm:prSet presAssocID="{367DFEC9-F93A-4C8A-9A5A-0D3AFBA55D3F}" presName="composite" presStyleCnt="0"/>
      <dgm:spPr/>
    </dgm:pt>
    <dgm:pt modelId="{E817CE82-CE93-4EA5-9811-2A416D42D6DD}" type="pres">
      <dgm:prSet presAssocID="{367DFEC9-F93A-4C8A-9A5A-0D3AFBA55D3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268BD2F-18C0-4169-BC25-EC0C1365DA2D}" type="pres">
      <dgm:prSet presAssocID="{367DFEC9-F93A-4C8A-9A5A-0D3AFBA55D3F}" presName="desTx" presStyleLbl="alignAccFollowNode1" presStyleIdx="0" presStyleCnt="3">
        <dgm:presLayoutVars>
          <dgm:bulletEnabled val="1"/>
        </dgm:presLayoutVars>
      </dgm:prSet>
      <dgm:spPr/>
    </dgm:pt>
    <dgm:pt modelId="{876CE3C2-987E-4D7D-B600-A934AF398B58}" type="pres">
      <dgm:prSet presAssocID="{B6651ECB-8867-4AA2-B573-82DD1B45DECE}" presName="space" presStyleCnt="0"/>
      <dgm:spPr/>
    </dgm:pt>
    <dgm:pt modelId="{820D31FB-7A5E-407F-BEB1-DBCBCA4256FD}" type="pres">
      <dgm:prSet presAssocID="{7744D5A5-9287-4B39-A0A1-709D3E17C87B}" presName="composite" presStyleCnt="0"/>
      <dgm:spPr/>
    </dgm:pt>
    <dgm:pt modelId="{AA52D70D-0FE9-45D4-8E91-0AE821FB0DCA}" type="pres">
      <dgm:prSet presAssocID="{7744D5A5-9287-4B39-A0A1-709D3E17C87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F38C1F4-1132-45FB-8697-4603868694F6}" type="pres">
      <dgm:prSet presAssocID="{7744D5A5-9287-4B39-A0A1-709D3E17C87B}" presName="desTx" presStyleLbl="alignAccFollowNode1" presStyleIdx="1" presStyleCnt="3">
        <dgm:presLayoutVars>
          <dgm:bulletEnabled val="1"/>
        </dgm:presLayoutVars>
      </dgm:prSet>
      <dgm:spPr/>
    </dgm:pt>
    <dgm:pt modelId="{65FE4076-1886-4C3E-B8CF-C0ED3F119092}" type="pres">
      <dgm:prSet presAssocID="{024C1D02-5393-4C9B-9BC9-F9A7763A4E53}" presName="space" presStyleCnt="0"/>
      <dgm:spPr/>
    </dgm:pt>
    <dgm:pt modelId="{0F077D20-D7BC-4B6E-A703-D796674C4E24}" type="pres">
      <dgm:prSet presAssocID="{4F86E217-F676-4A4D-803E-F53ACAA2E341}" presName="composite" presStyleCnt="0"/>
      <dgm:spPr/>
    </dgm:pt>
    <dgm:pt modelId="{183B2940-3F48-40DF-AA25-9D7FCC904456}" type="pres">
      <dgm:prSet presAssocID="{4F86E217-F676-4A4D-803E-F53ACAA2E34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3F691FD-79CC-4CC1-8A7A-DE89107553D6}" type="pres">
      <dgm:prSet presAssocID="{4F86E217-F676-4A4D-803E-F53ACAA2E34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18D3F00-6D33-4A15-B367-964B700D259B}" srcId="{4F86E217-F676-4A4D-803E-F53ACAA2E341}" destId="{D4F2F5F4-2B09-4EE2-BA61-7C18ACCB6BAA}" srcOrd="1" destOrd="0" parTransId="{33BE1EA8-47F4-4D25-BBD9-E14C2EFF30B3}" sibTransId="{726BE61D-1D79-4E6F-B110-A118744DF3A8}"/>
    <dgm:cxn modelId="{834B351A-D6E6-447E-9891-EB4FB33E72C9}" type="presOf" srcId="{7744D5A5-9287-4B39-A0A1-709D3E17C87B}" destId="{AA52D70D-0FE9-45D4-8E91-0AE821FB0DCA}" srcOrd="0" destOrd="0" presId="urn:microsoft.com/office/officeart/2005/8/layout/hList1"/>
    <dgm:cxn modelId="{638BE51B-B0CA-4F19-8101-C386C7A3EC23}" type="presOf" srcId="{C058FBE3-81DD-4EC0-9316-4A0450DD0B0D}" destId="{DF38C1F4-1132-45FB-8697-4603868694F6}" srcOrd="0" destOrd="1" presId="urn:microsoft.com/office/officeart/2005/8/layout/hList1"/>
    <dgm:cxn modelId="{4D668421-CCE6-45E2-92A8-243FCB0C19B1}" type="presOf" srcId="{D4F2F5F4-2B09-4EE2-BA61-7C18ACCB6BAA}" destId="{A3F691FD-79CC-4CC1-8A7A-DE89107553D6}" srcOrd="0" destOrd="1" presId="urn:microsoft.com/office/officeart/2005/8/layout/hList1"/>
    <dgm:cxn modelId="{A0D90F42-1CD4-41C7-90DF-71F9940964A2}" type="presOf" srcId="{EEB9CAC3-4E77-4325-BA36-FDD0A3EC4023}" destId="{D49F6BE0-1F30-4FE1-B03F-6B75C66E8998}" srcOrd="0" destOrd="0" presId="urn:microsoft.com/office/officeart/2005/8/layout/hList1"/>
    <dgm:cxn modelId="{7E458246-9AD2-496B-B272-EC4BDB13367B}" srcId="{EEB9CAC3-4E77-4325-BA36-FDD0A3EC4023}" destId="{7744D5A5-9287-4B39-A0A1-709D3E17C87B}" srcOrd="1" destOrd="0" parTransId="{3D9E4C4E-AE96-4211-9B63-7B55E7957914}" sibTransId="{024C1D02-5393-4C9B-9BC9-F9A7763A4E53}"/>
    <dgm:cxn modelId="{1052D048-94C6-493E-9534-D8DC346C01E4}" type="presOf" srcId="{A756FD14-3ED9-42C4-8D30-25C5B029E93A}" destId="{DF38C1F4-1132-45FB-8697-4603868694F6}" srcOrd="0" destOrd="0" presId="urn:microsoft.com/office/officeart/2005/8/layout/hList1"/>
    <dgm:cxn modelId="{7199CE50-2519-4649-B0DE-7BD2CEF0BF0C}" srcId="{7744D5A5-9287-4B39-A0A1-709D3E17C87B}" destId="{C058FBE3-81DD-4EC0-9316-4A0450DD0B0D}" srcOrd="1" destOrd="0" parTransId="{2E67D51F-3B0E-40A7-A335-02E438C0AD55}" sibTransId="{3BFB9589-596B-4256-B10A-C8DB82207676}"/>
    <dgm:cxn modelId="{9BDAE977-BEA0-4B60-A1AA-4284654F2AFB}" type="presOf" srcId="{4F86E217-F676-4A4D-803E-F53ACAA2E341}" destId="{183B2940-3F48-40DF-AA25-9D7FCC904456}" srcOrd="0" destOrd="0" presId="urn:microsoft.com/office/officeart/2005/8/layout/hList1"/>
    <dgm:cxn modelId="{32ACE386-FABE-4921-B4EE-7C870A436FF0}" type="presOf" srcId="{0E344D00-E71F-44EB-A105-26EF9B584644}" destId="{A3F691FD-79CC-4CC1-8A7A-DE89107553D6}" srcOrd="0" destOrd="0" presId="urn:microsoft.com/office/officeart/2005/8/layout/hList1"/>
    <dgm:cxn modelId="{FB51B2A2-7780-4918-A305-7CBDA21824D0}" type="presOf" srcId="{4E447586-F339-4DD1-97C0-A664196A9E26}" destId="{1268BD2F-18C0-4169-BC25-EC0C1365DA2D}" srcOrd="0" destOrd="0" presId="urn:microsoft.com/office/officeart/2005/8/layout/hList1"/>
    <dgm:cxn modelId="{09C1EDB8-4A1C-4C8D-B828-BA0A00E4D58D}" srcId="{EEB9CAC3-4E77-4325-BA36-FDD0A3EC4023}" destId="{367DFEC9-F93A-4C8A-9A5A-0D3AFBA55D3F}" srcOrd="0" destOrd="0" parTransId="{A0996247-1C93-4FF6-B18F-79E0BABC2CF5}" sibTransId="{B6651ECB-8867-4AA2-B573-82DD1B45DECE}"/>
    <dgm:cxn modelId="{D3FB3BCE-F529-4944-AED4-DC81C9B0E9B8}" srcId="{7744D5A5-9287-4B39-A0A1-709D3E17C87B}" destId="{A756FD14-3ED9-42C4-8D30-25C5B029E93A}" srcOrd="0" destOrd="0" parTransId="{9314DC4D-26EE-415D-99CF-B33DE531AB7D}" sibTransId="{490468DA-125B-4EB0-957F-DF14E7B34C95}"/>
    <dgm:cxn modelId="{C66955CF-8C63-41F0-B656-7AA52F0A40C1}" type="presOf" srcId="{367DFEC9-F93A-4C8A-9A5A-0D3AFBA55D3F}" destId="{E817CE82-CE93-4EA5-9811-2A416D42D6DD}" srcOrd="0" destOrd="0" presId="urn:microsoft.com/office/officeart/2005/8/layout/hList1"/>
    <dgm:cxn modelId="{6F8D72D6-4E56-4C92-91B3-67D80C23C6ED}" srcId="{4F86E217-F676-4A4D-803E-F53ACAA2E341}" destId="{0E344D00-E71F-44EB-A105-26EF9B584644}" srcOrd="0" destOrd="0" parTransId="{E468AB86-8A5F-4FDC-ACC8-6B9361526D98}" sibTransId="{25D4007A-B529-4A4A-9F97-EB6F9EEE2901}"/>
    <dgm:cxn modelId="{4573E4DE-D0DA-4D98-AB6A-94F21007339B}" srcId="{EEB9CAC3-4E77-4325-BA36-FDD0A3EC4023}" destId="{4F86E217-F676-4A4D-803E-F53ACAA2E341}" srcOrd="2" destOrd="0" parTransId="{D73F33F3-F248-47A4-A7E5-CCEC7F0F36ED}" sibTransId="{4AF34136-E709-42D0-BEA8-DAF042B8044C}"/>
    <dgm:cxn modelId="{DDDDEBE7-4A72-48DF-9C4B-AB943FADEDE5}" type="presOf" srcId="{69B814AC-02F3-4887-BC57-E72E247F0A95}" destId="{1268BD2F-18C0-4169-BC25-EC0C1365DA2D}" srcOrd="0" destOrd="1" presId="urn:microsoft.com/office/officeart/2005/8/layout/hList1"/>
    <dgm:cxn modelId="{F4BAB9EC-F2C6-4F14-8997-4EF915366DB8}" srcId="{367DFEC9-F93A-4C8A-9A5A-0D3AFBA55D3F}" destId="{4E447586-F339-4DD1-97C0-A664196A9E26}" srcOrd="0" destOrd="0" parTransId="{E132BF3B-3046-4504-8AE1-AC817C974663}" sibTransId="{8910D0CB-EA04-4AAB-8388-2500004CCDE7}"/>
    <dgm:cxn modelId="{C8EDF6EE-BE3E-41D8-BD94-F10A8381FE95}" srcId="{367DFEC9-F93A-4C8A-9A5A-0D3AFBA55D3F}" destId="{69B814AC-02F3-4887-BC57-E72E247F0A95}" srcOrd="1" destOrd="0" parTransId="{430FC3FD-EBCE-40D7-A48F-3ADBCC4EAC5B}" sibTransId="{27DCD67A-9028-4E42-B1B9-3FA89DC759D0}"/>
    <dgm:cxn modelId="{F13FD67B-B169-453F-B9E7-899ED5C7BA04}" type="presParOf" srcId="{D49F6BE0-1F30-4FE1-B03F-6B75C66E8998}" destId="{1E297008-351D-40DC-8202-BE0FF4DE38DA}" srcOrd="0" destOrd="0" presId="urn:microsoft.com/office/officeart/2005/8/layout/hList1"/>
    <dgm:cxn modelId="{3D6B29B4-B353-43A0-BC8C-59DEAFB0C4A5}" type="presParOf" srcId="{1E297008-351D-40DC-8202-BE0FF4DE38DA}" destId="{E817CE82-CE93-4EA5-9811-2A416D42D6DD}" srcOrd="0" destOrd="0" presId="urn:microsoft.com/office/officeart/2005/8/layout/hList1"/>
    <dgm:cxn modelId="{0F83D893-7AF8-4A5B-95BE-835B487D430A}" type="presParOf" srcId="{1E297008-351D-40DC-8202-BE0FF4DE38DA}" destId="{1268BD2F-18C0-4169-BC25-EC0C1365DA2D}" srcOrd="1" destOrd="0" presId="urn:microsoft.com/office/officeart/2005/8/layout/hList1"/>
    <dgm:cxn modelId="{114013F9-BA33-44F5-9E1D-016BB26A8748}" type="presParOf" srcId="{D49F6BE0-1F30-4FE1-B03F-6B75C66E8998}" destId="{876CE3C2-987E-4D7D-B600-A934AF398B58}" srcOrd="1" destOrd="0" presId="urn:microsoft.com/office/officeart/2005/8/layout/hList1"/>
    <dgm:cxn modelId="{8D8C91C6-8564-4734-A039-F6AE226D1DA8}" type="presParOf" srcId="{D49F6BE0-1F30-4FE1-B03F-6B75C66E8998}" destId="{820D31FB-7A5E-407F-BEB1-DBCBCA4256FD}" srcOrd="2" destOrd="0" presId="urn:microsoft.com/office/officeart/2005/8/layout/hList1"/>
    <dgm:cxn modelId="{D1AE5815-A586-43C3-B745-24FC480624D7}" type="presParOf" srcId="{820D31FB-7A5E-407F-BEB1-DBCBCA4256FD}" destId="{AA52D70D-0FE9-45D4-8E91-0AE821FB0DCA}" srcOrd="0" destOrd="0" presId="urn:microsoft.com/office/officeart/2005/8/layout/hList1"/>
    <dgm:cxn modelId="{AA4118E3-D13D-4093-B326-E96C48A0E639}" type="presParOf" srcId="{820D31FB-7A5E-407F-BEB1-DBCBCA4256FD}" destId="{DF38C1F4-1132-45FB-8697-4603868694F6}" srcOrd="1" destOrd="0" presId="urn:microsoft.com/office/officeart/2005/8/layout/hList1"/>
    <dgm:cxn modelId="{D09919C9-4EFB-49D1-B953-62F6A7DEE6DB}" type="presParOf" srcId="{D49F6BE0-1F30-4FE1-B03F-6B75C66E8998}" destId="{65FE4076-1886-4C3E-B8CF-C0ED3F119092}" srcOrd="3" destOrd="0" presId="urn:microsoft.com/office/officeart/2005/8/layout/hList1"/>
    <dgm:cxn modelId="{3E6BF5FB-AA3A-4344-8B86-3275CA18CD70}" type="presParOf" srcId="{D49F6BE0-1F30-4FE1-B03F-6B75C66E8998}" destId="{0F077D20-D7BC-4B6E-A703-D796674C4E24}" srcOrd="4" destOrd="0" presId="urn:microsoft.com/office/officeart/2005/8/layout/hList1"/>
    <dgm:cxn modelId="{669ECB44-247C-4E63-8465-802A1B5C305F}" type="presParOf" srcId="{0F077D20-D7BC-4B6E-A703-D796674C4E24}" destId="{183B2940-3F48-40DF-AA25-9D7FCC904456}" srcOrd="0" destOrd="0" presId="urn:microsoft.com/office/officeart/2005/8/layout/hList1"/>
    <dgm:cxn modelId="{67485DC6-8423-4423-B72A-30EAFC16D9EE}" type="presParOf" srcId="{0F077D20-D7BC-4B6E-A703-D796674C4E24}" destId="{A3F691FD-79CC-4CC1-8A7A-DE89107553D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D4B4D91-F3DB-44BF-883C-2394C37A749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GB"/>
        </a:p>
      </dgm:t>
    </dgm:pt>
    <dgm:pt modelId="{BED38E59-CBC9-4DD3-9BDA-559C5CAB0CB9}">
      <dgm:prSet phldrT="[Text]" phldr="1"/>
      <dgm:spPr/>
      <dgm:t>
        <a:bodyPr/>
        <a:lstStyle/>
        <a:p>
          <a:endParaRPr lang="en-GB"/>
        </a:p>
      </dgm:t>
    </dgm:pt>
    <dgm:pt modelId="{827955F1-5440-4CEA-A33D-980FCF909140}" type="parTrans" cxnId="{C7CC5E44-DB50-464B-9072-F7943349E13B}">
      <dgm:prSet/>
      <dgm:spPr/>
      <dgm:t>
        <a:bodyPr/>
        <a:lstStyle/>
        <a:p>
          <a:endParaRPr lang="en-GB"/>
        </a:p>
      </dgm:t>
    </dgm:pt>
    <dgm:pt modelId="{062315B1-09F0-437E-9A85-3FA2A4B84417}" type="sibTrans" cxnId="{C7CC5E44-DB50-464B-9072-F7943349E13B}">
      <dgm:prSet/>
      <dgm:spPr/>
      <dgm:t>
        <a:bodyPr/>
        <a:lstStyle/>
        <a:p>
          <a:endParaRPr lang="en-GB"/>
        </a:p>
      </dgm:t>
    </dgm:pt>
    <dgm:pt modelId="{FB26EB43-627E-49D2-B272-3BF5A503B9D7}">
      <dgm:prSet phldrT="[Text]" phldr="1"/>
      <dgm:spPr/>
      <dgm:t>
        <a:bodyPr/>
        <a:lstStyle/>
        <a:p>
          <a:endParaRPr lang="en-GB"/>
        </a:p>
      </dgm:t>
    </dgm:pt>
    <dgm:pt modelId="{3AFDE9FD-26B8-49CB-91DD-E63A8D8DD4A4}" type="parTrans" cxnId="{95A5CB2A-6D73-47F1-8D2C-08C035AB7292}">
      <dgm:prSet/>
      <dgm:spPr/>
      <dgm:t>
        <a:bodyPr/>
        <a:lstStyle/>
        <a:p>
          <a:endParaRPr lang="en-GB"/>
        </a:p>
      </dgm:t>
    </dgm:pt>
    <dgm:pt modelId="{E20B65A0-19D1-4FDD-915E-C720E13B52D5}" type="sibTrans" cxnId="{95A5CB2A-6D73-47F1-8D2C-08C035AB7292}">
      <dgm:prSet/>
      <dgm:spPr/>
      <dgm:t>
        <a:bodyPr/>
        <a:lstStyle/>
        <a:p>
          <a:endParaRPr lang="en-GB"/>
        </a:p>
      </dgm:t>
    </dgm:pt>
    <dgm:pt modelId="{2B364CDC-38F5-494D-99A7-4C379EF8C502}">
      <dgm:prSet phldrT="[Text]" phldr="1"/>
      <dgm:spPr/>
      <dgm:t>
        <a:bodyPr/>
        <a:lstStyle/>
        <a:p>
          <a:endParaRPr lang="en-GB"/>
        </a:p>
      </dgm:t>
    </dgm:pt>
    <dgm:pt modelId="{D08CD18A-32E7-451E-B299-F030CB1805BE}" type="parTrans" cxnId="{BFF38E9B-588B-45F4-AE37-D3093F23D894}">
      <dgm:prSet/>
      <dgm:spPr/>
      <dgm:t>
        <a:bodyPr/>
        <a:lstStyle/>
        <a:p>
          <a:endParaRPr lang="en-GB"/>
        </a:p>
      </dgm:t>
    </dgm:pt>
    <dgm:pt modelId="{9D0DD61C-12D4-492D-B335-81B6C98238D3}" type="sibTrans" cxnId="{BFF38E9B-588B-45F4-AE37-D3093F23D894}">
      <dgm:prSet/>
      <dgm:spPr/>
      <dgm:t>
        <a:bodyPr/>
        <a:lstStyle/>
        <a:p>
          <a:endParaRPr lang="en-GB"/>
        </a:p>
      </dgm:t>
    </dgm:pt>
    <dgm:pt modelId="{854C6986-E942-4C0C-8CF1-C4F0E7311B03}">
      <dgm:prSet phldrT="[Text]" phldr="1"/>
      <dgm:spPr/>
      <dgm:t>
        <a:bodyPr/>
        <a:lstStyle/>
        <a:p>
          <a:endParaRPr lang="en-GB"/>
        </a:p>
      </dgm:t>
    </dgm:pt>
    <dgm:pt modelId="{AEE00F2C-915C-423F-83E7-F2B8A040C73A}" type="parTrans" cxnId="{D387E897-A0C9-4ECC-AECE-AA6CD8F0635A}">
      <dgm:prSet/>
      <dgm:spPr/>
      <dgm:t>
        <a:bodyPr/>
        <a:lstStyle/>
        <a:p>
          <a:endParaRPr lang="en-GB"/>
        </a:p>
      </dgm:t>
    </dgm:pt>
    <dgm:pt modelId="{56E94B00-FC90-4FA4-8A15-E3CAEC997C3A}" type="sibTrans" cxnId="{D387E897-A0C9-4ECC-AECE-AA6CD8F0635A}">
      <dgm:prSet/>
      <dgm:spPr/>
      <dgm:t>
        <a:bodyPr/>
        <a:lstStyle/>
        <a:p>
          <a:endParaRPr lang="en-GB"/>
        </a:p>
      </dgm:t>
    </dgm:pt>
    <dgm:pt modelId="{39773EB6-CCD7-4E90-B6E1-7B6D85E00044}">
      <dgm:prSet phldrT="[Text]" phldr="1"/>
      <dgm:spPr/>
      <dgm:t>
        <a:bodyPr/>
        <a:lstStyle/>
        <a:p>
          <a:endParaRPr lang="en-GB"/>
        </a:p>
      </dgm:t>
    </dgm:pt>
    <dgm:pt modelId="{030E006C-D6B6-49EC-A0BE-9A82656B1373}" type="parTrans" cxnId="{E98CFAEB-712D-417F-AD53-FCBA45D13238}">
      <dgm:prSet/>
      <dgm:spPr/>
      <dgm:t>
        <a:bodyPr/>
        <a:lstStyle/>
        <a:p>
          <a:endParaRPr lang="en-GB"/>
        </a:p>
      </dgm:t>
    </dgm:pt>
    <dgm:pt modelId="{ABB158A7-F29E-4F3B-8268-0469CC53AAB7}" type="sibTrans" cxnId="{E98CFAEB-712D-417F-AD53-FCBA45D13238}">
      <dgm:prSet/>
      <dgm:spPr/>
      <dgm:t>
        <a:bodyPr/>
        <a:lstStyle/>
        <a:p>
          <a:endParaRPr lang="en-GB"/>
        </a:p>
      </dgm:t>
    </dgm:pt>
    <dgm:pt modelId="{E564AE8F-89A2-41DD-830A-FF034F6DC871}">
      <dgm:prSet phldrT="[Text]" phldr="1"/>
      <dgm:spPr/>
      <dgm:t>
        <a:bodyPr/>
        <a:lstStyle/>
        <a:p>
          <a:endParaRPr lang="en-GB"/>
        </a:p>
      </dgm:t>
    </dgm:pt>
    <dgm:pt modelId="{81BD44C3-91C7-49D4-BFE6-CDACF59EC6C3}" type="parTrans" cxnId="{95842948-803B-403F-9352-304261C22CB5}">
      <dgm:prSet/>
      <dgm:spPr/>
      <dgm:t>
        <a:bodyPr/>
        <a:lstStyle/>
        <a:p>
          <a:endParaRPr lang="en-GB"/>
        </a:p>
      </dgm:t>
    </dgm:pt>
    <dgm:pt modelId="{E2EC9413-1B1A-4F1F-8802-A3981A335804}" type="sibTrans" cxnId="{95842948-803B-403F-9352-304261C22CB5}">
      <dgm:prSet/>
      <dgm:spPr/>
      <dgm:t>
        <a:bodyPr/>
        <a:lstStyle/>
        <a:p>
          <a:endParaRPr lang="en-GB"/>
        </a:p>
      </dgm:t>
    </dgm:pt>
    <dgm:pt modelId="{F9D58657-7C30-4C4A-BEF7-C0BA78AE444F}" type="pres">
      <dgm:prSet presAssocID="{CD4B4D91-F3DB-44BF-883C-2394C37A749A}" presName="rootnode" presStyleCnt="0">
        <dgm:presLayoutVars>
          <dgm:chMax/>
          <dgm:chPref/>
          <dgm:dir/>
          <dgm:animLvl val="lvl"/>
        </dgm:presLayoutVars>
      </dgm:prSet>
      <dgm:spPr/>
    </dgm:pt>
    <dgm:pt modelId="{E3864086-4F60-467C-B7CE-9DD81232C86A}" type="pres">
      <dgm:prSet presAssocID="{BED38E59-CBC9-4DD3-9BDA-559C5CAB0CB9}" presName="composite" presStyleCnt="0"/>
      <dgm:spPr/>
    </dgm:pt>
    <dgm:pt modelId="{0225F61C-673C-4559-92C1-55BE59E82AE3}" type="pres">
      <dgm:prSet presAssocID="{BED38E59-CBC9-4DD3-9BDA-559C5CAB0CB9}" presName="bentUpArrow1" presStyleLbl="alignImgPlace1" presStyleIdx="0" presStyleCnt="2"/>
      <dgm:spPr/>
    </dgm:pt>
    <dgm:pt modelId="{B47ADE24-8136-4B29-8399-E1DE8E506737}" type="pres">
      <dgm:prSet presAssocID="{BED38E59-CBC9-4DD3-9BDA-559C5CAB0CB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FAAC21EB-8826-4760-8287-96BD71C554C2}" type="pres">
      <dgm:prSet presAssocID="{BED38E59-CBC9-4DD3-9BDA-559C5CAB0CB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1EDDBAD-9FB2-4D3C-9836-FC16F7D911F0}" type="pres">
      <dgm:prSet presAssocID="{062315B1-09F0-437E-9A85-3FA2A4B84417}" presName="sibTrans" presStyleCnt="0"/>
      <dgm:spPr/>
    </dgm:pt>
    <dgm:pt modelId="{A3715FAA-D0CE-433B-B2F2-3D2DA2E884A6}" type="pres">
      <dgm:prSet presAssocID="{2B364CDC-38F5-494D-99A7-4C379EF8C502}" presName="composite" presStyleCnt="0"/>
      <dgm:spPr/>
    </dgm:pt>
    <dgm:pt modelId="{4950F972-FF82-4A74-AF24-7A1E8887266A}" type="pres">
      <dgm:prSet presAssocID="{2B364CDC-38F5-494D-99A7-4C379EF8C502}" presName="bentUpArrow1" presStyleLbl="alignImgPlace1" presStyleIdx="1" presStyleCnt="2"/>
      <dgm:spPr/>
    </dgm:pt>
    <dgm:pt modelId="{D159B1E4-2167-4B6C-8D10-022D02C9943A}" type="pres">
      <dgm:prSet presAssocID="{2B364CDC-38F5-494D-99A7-4C379EF8C50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741C7FB-B961-4AB6-BAAF-916F1E1A43F7}" type="pres">
      <dgm:prSet presAssocID="{2B364CDC-38F5-494D-99A7-4C379EF8C50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2E7287-4E06-4F33-9C1B-C4C0D8FFCBA5}" type="pres">
      <dgm:prSet presAssocID="{9D0DD61C-12D4-492D-B335-81B6C98238D3}" presName="sibTrans" presStyleCnt="0"/>
      <dgm:spPr/>
    </dgm:pt>
    <dgm:pt modelId="{2FBF541A-EBDE-4071-A71C-ECB5F7D10DBA}" type="pres">
      <dgm:prSet presAssocID="{39773EB6-CCD7-4E90-B6E1-7B6D85E00044}" presName="composite" presStyleCnt="0"/>
      <dgm:spPr/>
    </dgm:pt>
    <dgm:pt modelId="{4491223F-6CE1-49CF-B845-A917D2A0F86B}" type="pres">
      <dgm:prSet presAssocID="{39773EB6-CCD7-4E90-B6E1-7B6D85E00044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8F6E9A92-62FE-4612-89EA-4F6CAAD318B4}" type="pres">
      <dgm:prSet presAssocID="{39773EB6-CCD7-4E90-B6E1-7B6D85E00044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A76D607-EF57-4A94-8D51-AE9932E4A927}" type="presOf" srcId="{2B364CDC-38F5-494D-99A7-4C379EF8C502}" destId="{D159B1E4-2167-4B6C-8D10-022D02C9943A}" srcOrd="0" destOrd="0" presId="urn:microsoft.com/office/officeart/2005/8/layout/StepDownProcess"/>
    <dgm:cxn modelId="{95A5CB2A-6D73-47F1-8D2C-08C035AB7292}" srcId="{BED38E59-CBC9-4DD3-9BDA-559C5CAB0CB9}" destId="{FB26EB43-627E-49D2-B272-3BF5A503B9D7}" srcOrd="0" destOrd="0" parTransId="{3AFDE9FD-26B8-49CB-91DD-E63A8D8DD4A4}" sibTransId="{E20B65A0-19D1-4FDD-915E-C720E13B52D5}"/>
    <dgm:cxn modelId="{17FC6E60-B3F1-4C99-B361-4BE7A607F0FE}" type="presOf" srcId="{E564AE8F-89A2-41DD-830A-FF034F6DC871}" destId="{8F6E9A92-62FE-4612-89EA-4F6CAAD318B4}" srcOrd="0" destOrd="0" presId="urn:microsoft.com/office/officeart/2005/8/layout/StepDownProcess"/>
    <dgm:cxn modelId="{C7CC5E44-DB50-464B-9072-F7943349E13B}" srcId="{CD4B4D91-F3DB-44BF-883C-2394C37A749A}" destId="{BED38E59-CBC9-4DD3-9BDA-559C5CAB0CB9}" srcOrd="0" destOrd="0" parTransId="{827955F1-5440-4CEA-A33D-980FCF909140}" sibTransId="{062315B1-09F0-437E-9A85-3FA2A4B84417}"/>
    <dgm:cxn modelId="{95842948-803B-403F-9352-304261C22CB5}" srcId="{39773EB6-CCD7-4E90-B6E1-7B6D85E00044}" destId="{E564AE8F-89A2-41DD-830A-FF034F6DC871}" srcOrd="0" destOrd="0" parTransId="{81BD44C3-91C7-49D4-BFE6-CDACF59EC6C3}" sibTransId="{E2EC9413-1B1A-4F1F-8802-A3981A335804}"/>
    <dgm:cxn modelId="{2702F74B-28A7-492A-9C46-A8D1D6A5AE34}" type="presOf" srcId="{854C6986-E942-4C0C-8CF1-C4F0E7311B03}" destId="{8741C7FB-B961-4AB6-BAAF-916F1E1A43F7}" srcOrd="0" destOrd="0" presId="urn:microsoft.com/office/officeart/2005/8/layout/StepDownProcess"/>
    <dgm:cxn modelId="{166DB77A-88BE-4DED-9E6F-CF9969C3BC55}" type="presOf" srcId="{FB26EB43-627E-49D2-B272-3BF5A503B9D7}" destId="{FAAC21EB-8826-4760-8287-96BD71C554C2}" srcOrd="0" destOrd="0" presId="urn:microsoft.com/office/officeart/2005/8/layout/StepDownProcess"/>
    <dgm:cxn modelId="{96C58A7B-5759-4ECC-B317-07379A470B42}" type="presOf" srcId="{39773EB6-CCD7-4E90-B6E1-7B6D85E00044}" destId="{4491223F-6CE1-49CF-B845-A917D2A0F86B}" srcOrd="0" destOrd="0" presId="urn:microsoft.com/office/officeart/2005/8/layout/StepDownProcess"/>
    <dgm:cxn modelId="{D387E897-A0C9-4ECC-AECE-AA6CD8F0635A}" srcId="{2B364CDC-38F5-494D-99A7-4C379EF8C502}" destId="{854C6986-E942-4C0C-8CF1-C4F0E7311B03}" srcOrd="0" destOrd="0" parTransId="{AEE00F2C-915C-423F-83E7-F2B8A040C73A}" sibTransId="{56E94B00-FC90-4FA4-8A15-E3CAEC997C3A}"/>
    <dgm:cxn modelId="{BFF38E9B-588B-45F4-AE37-D3093F23D894}" srcId="{CD4B4D91-F3DB-44BF-883C-2394C37A749A}" destId="{2B364CDC-38F5-494D-99A7-4C379EF8C502}" srcOrd="1" destOrd="0" parTransId="{D08CD18A-32E7-451E-B299-F030CB1805BE}" sibTransId="{9D0DD61C-12D4-492D-B335-81B6C98238D3}"/>
    <dgm:cxn modelId="{E6F6ADCC-536A-465F-A762-56C9F0E9D1C1}" type="presOf" srcId="{CD4B4D91-F3DB-44BF-883C-2394C37A749A}" destId="{F9D58657-7C30-4C4A-BEF7-C0BA78AE444F}" srcOrd="0" destOrd="0" presId="urn:microsoft.com/office/officeart/2005/8/layout/StepDownProcess"/>
    <dgm:cxn modelId="{2AFA96E7-6E2C-4040-9F69-4D58C0E37162}" type="presOf" srcId="{BED38E59-CBC9-4DD3-9BDA-559C5CAB0CB9}" destId="{B47ADE24-8136-4B29-8399-E1DE8E506737}" srcOrd="0" destOrd="0" presId="urn:microsoft.com/office/officeart/2005/8/layout/StepDownProcess"/>
    <dgm:cxn modelId="{E98CFAEB-712D-417F-AD53-FCBA45D13238}" srcId="{CD4B4D91-F3DB-44BF-883C-2394C37A749A}" destId="{39773EB6-CCD7-4E90-B6E1-7B6D85E00044}" srcOrd="2" destOrd="0" parTransId="{030E006C-D6B6-49EC-A0BE-9A82656B1373}" sibTransId="{ABB158A7-F29E-4F3B-8268-0469CC53AAB7}"/>
    <dgm:cxn modelId="{7BB3FA21-1073-4AF6-A92B-AAEEA7B91213}" type="presParOf" srcId="{F9D58657-7C30-4C4A-BEF7-C0BA78AE444F}" destId="{E3864086-4F60-467C-B7CE-9DD81232C86A}" srcOrd="0" destOrd="0" presId="urn:microsoft.com/office/officeart/2005/8/layout/StepDownProcess"/>
    <dgm:cxn modelId="{E7F096A4-7D11-4D15-A561-9AAEDC1766B7}" type="presParOf" srcId="{E3864086-4F60-467C-B7CE-9DD81232C86A}" destId="{0225F61C-673C-4559-92C1-55BE59E82AE3}" srcOrd="0" destOrd="0" presId="urn:microsoft.com/office/officeart/2005/8/layout/StepDownProcess"/>
    <dgm:cxn modelId="{0F3B0ECC-2BD9-45EF-A32E-F4AB6839AC99}" type="presParOf" srcId="{E3864086-4F60-467C-B7CE-9DD81232C86A}" destId="{B47ADE24-8136-4B29-8399-E1DE8E506737}" srcOrd="1" destOrd="0" presId="urn:microsoft.com/office/officeart/2005/8/layout/StepDownProcess"/>
    <dgm:cxn modelId="{6E7DA5F6-CBEA-4770-B2CC-BF095CE07E83}" type="presParOf" srcId="{E3864086-4F60-467C-B7CE-9DD81232C86A}" destId="{FAAC21EB-8826-4760-8287-96BD71C554C2}" srcOrd="2" destOrd="0" presId="urn:microsoft.com/office/officeart/2005/8/layout/StepDownProcess"/>
    <dgm:cxn modelId="{F3DF8E4C-5E7B-4FAA-8098-8C5A2947A6A1}" type="presParOf" srcId="{F9D58657-7C30-4C4A-BEF7-C0BA78AE444F}" destId="{F1EDDBAD-9FB2-4D3C-9836-FC16F7D911F0}" srcOrd="1" destOrd="0" presId="urn:microsoft.com/office/officeart/2005/8/layout/StepDownProcess"/>
    <dgm:cxn modelId="{2B4AFEDA-C5CB-411D-A757-78BAFA852C8F}" type="presParOf" srcId="{F9D58657-7C30-4C4A-BEF7-C0BA78AE444F}" destId="{A3715FAA-D0CE-433B-B2F2-3D2DA2E884A6}" srcOrd="2" destOrd="0" presId="urn:microsoft.com/office/officeart/2005/8/layout/StepDownProcess"/>
    <dgm:cxn modelId="{AB95CD93-76F9-4A7F-A01E-3905E3E4238A}" type="presParOf" srcId="{A3715FAA-D0CE-433B-B2F2-3D2DA2E884A6}" destId="{4950F972-FF82-4A74-AF24-7A1E8887266A}" srcOrd="0" destOrd="0" presId="urn:microsoft.com/office/officeart/2005/8/layout/StepDownProcess"/>
    <dgm:cxn modelId="{59BDC213-139C-4D68-A465-19D84A784022}" type="presParOf" srcId="{A3715FAA-D0CE-433B-B2F2-3D2DA2E884A6}" destId="{D159B1E4-2167-4B6C-8D10-022D02C9943A}" srcOrd="1" destOrd="0" presId="urn:microsoft.com/office/officeart/2005/8/layout/StepDownProcess"/>
    <dgm:cxn modelId="{53C26D20-49BC-4194-9A73-05AB6C5A78F8}" type="presParOf" srcId="{A3715FAA-D0CE-433B-B2F2-3D2DA2E884A6}" destId="{8741C7FB-B961-4AB6-BAAF-916F1E1A43F7}" srcOrd="2" destOrd="0" presId="urn:microsoft.com/office/officeart/2005/8/layout/StepDownProcess"/>
    <dgm:cxn modelId="{E0E9B042-4948-4AAF-BC19-C347F3FAA56D}" type="presParOf" srcId="{F9D58657-7C30-4C4A-BEF7-C0BA78AE444F}" destId="{AA2E7287-4E06-4F33-9C1B-C4C0D8FFCBA5}" srcOrd="3" destOrd="0" presId="urn:microsoft.com/office/officeart/2005/8/layout/StepDownProcess"/>
    <dgm:cxn modelId="{D16CE321-9DD6-45AF-9E8A-B99F9DF025BE}" type="presParOf" srcId="{F9D58657-7C30-4C4A-BEF7-C0BA78AE444F}" destId="{2FBF541A-EBDE-4071-A71C-ECB5F7D10DBA}" srcOrd="4" destOrd="0" presId="urn:microsoft.com/office/officeart/2005/8/layout/StepDownProcess"/>
    <dgm:cxn modelId="{357B45A3-232E-44EF-A6EE-A83EE085B24B}" type="presParOf" srcId="{2FBF541A-EBDE-4071-A71C-ECB5F7D10DBA}" destId="{4491223F-6CE1-49CF-B845-A917D2A0F86B}" srcOrd="0" destOrd="0" presId="urn:microsoft.com/office/officeart/2005/8/layout/StepDownProcess"/>
    <dgm:cxn modelId="{2D639E84-2CFF-432E-ACC2-DA4EDC81CD99}" type="presParOf" srcId="{2FBF541A-EBDE-4071-A71C-ECB5F7D10DBA}" destId="{8F6E9A92-62FE-4612-89EA-4F6CAAD318B4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Licensing condition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only given material can be omitted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0F5A7E-6825-45DB-9154-96D94C54C5B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F8113-80F9-435F-A05A-A67CD6180C7B}">
      <dgm:prSet phldrT="[Text]"/>
      <dgm:spPr>
        <a:solidFill>
          <a:srgbClr val="143742"/>
        </a:solidFill>
        <a:ln>
          <a:solidFill>
            <a:srgbClr val="143742"/>
          </a:solidFill>
        </a:ln>
      </dgm:spPr>
      <dgm:t>
        <a:bodyPr/>
        <a:lstStyle/>
        <a:p>
          <a:r>
            <a:rPr lang="en-US" dirty="0"/>
            <a:t>Contrastive focus F</a:t>
          </a:r>
        </a:p>
      </dgm:t>
    </dgm:pt>
    <dgm:pt modelId="{7D083FCB-02D4-4E09-A69D-D14960A89A33}" type="parTrans" cxnId="{03C31A2C-F983-4E79-B091-D4B504F681CF}">
      <dgm:prSet/>
      <dgm:spPr/>
      <dgm:t>
        <a:bodyPr/>
        <a:lstStyle/>
        <a:p>
          <a:endParaRPr lang="en-US"/>
        </a:p>
      </dgm:t>
    </dgm:pt>
    <dgm:pt modelId="{D74097D9-F769-4012-989A-8427D924D471}" type="sibTrans" cxnId="{03C31A2C-F983-4E79-B091-D4B504F681CF}">
      <dgm:prSet/>
      <dgm:spPr/>
      <dgm:t>
        <a:bodyPr/>
        <a:lstStyle/>
        <a:p>
          <a:endParaRPr lang="en-US"/>
        </a:p>
      </dgm:t>
    </dgm:pt>
    <dgm:pt modelId="{2D200832-C7BF-45D0-8D94-E342130B24C2}">
      <dgm:prSet phldrT="[Text]"/>
      <dgm:spPr>
        <a:ln>
          <a:solidFill>
            <a:srgbClr val="143742"/>
          </a:solidFill>
        </a:ln>
      </dgm:spPr>
      <dgm:t>
        <a:bodyPr/>
        <a:lstStyle/>
        <a:p>
          <a:pPr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dirty="0"/>
            <a:t>given alternative elements for which the predicate actually holds, must bear pitch accent</a:t>
          </a:r>
        </a:p>
      </dgm:t>
    </dgm:pt>
    <dgm:pt modelId="{8FFECBFB-3403-41A2-8C64-E3847646D230}" type="parTrans" cxnId="{F20D5F81-4D7D-42FB-B4BD-8CB31B55288B}">
      <dgm:prSet/>
      <dgm:spPr/>
      <dgm:t>
        <a:bodyPr/>
        <a:lstStyle/>
        <a:p>
          <a:endParaRPr lang="en-US"/>
        </a:p>
      </dgm:t>
    </dgm:pt>
    <dgm:pt modelId="{5CCEDE03-B0D2-478E-84D2-AB99D14D34FB}" type="sibTrans" cxnId="{F20D5F81-4D7D-42FB-B4BD-8CB31B55288B}">
      <dgm:prSet/>
      <dgm:spPr/>
      <dgm:t>
        <a:bodyPr/>
        <a:lstStyle/>
        <a:p>
          <a:endParaRPr lang="en-US"/>
        </a:p>
      </dgm:t>
    </dgm:pt>
    <dgm:pt modelId="{EDA48BB8-E8DD-49FD-84D1-AB558970C936}" type="pres">
      <dgm:prSet presAssocID="{560F5A7E-6825-45DB-9154-96D94C54C5BC}" presName="linear" presStyleCnt="0">
        <dgm:presLayoutVars>
          <dgm:dir/>
          <dgm:animLvl val="lvl"/>
          <dgm:resizeHandles val="exact"/>
        </dgm:presLayoutVars>
      </dgm:prSet>
      <dgm:spPr/>
    </dgm:pt>
    <dgm:pt modelId="{968755F6-8D34-46BE-8A64-08188BAA38DD}" type="pres">
      <dgm:prSet presAssocID="{AA7F8113-80F9-435F-A05A-A67CD6180C7B}" presName="parentLin" presStyleCnt="0"/>
      <dgm:spPr/>
    </dgm:pt>
    <dgm:pt modelId="{9AC1C78B-AB4E-4DB3-A208-013DF41556C3}" type="pres">
      <dgm:prSet presAssocID="{AA7F8113-80F9-435F-A05A-A67CD6180C7B}" presName="parentLeftMargin" presStyleLbl="node1" presStyleIdx="0" presStyleCnt="1"/>
      <dgm:spPr/>
    </dgm:pt>
    <dgm:pt modelId="{14A3B6E8-D3D0-4C8F-8C75-021910B5BCCF}" type="pres">
      <dgm:prSet presAssocID="{AA7F8113-80F9-435F-A05A-A67CD6180C7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E19419-8BED-4978-8472-0FF73ADEF509}" type="pres">
      <dgm:prSet presAssocID="{AA7F8113-80F9-435F-A05A-A67CD6180C7B}" presName="negativeSpace" presStyleCnt="0"/>
      <dgm:spPr/>
    </dgm:pt>
    <dgm:pt modelId="{BFED9DA4-3ADD-46E3-A75C-C7A53E14C568}" type="pres">
      <dgm:prSet presAssocID="{AA7F8113-80F9-435F-A05A-A67CD6180C7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3C31A2C-F983-4E79-B091-D4B504F681CF}" srcId="{560F5A7E-6825-45DB-9154-96D94C54C5BC}" destId="{AA7F8113-80F9-435F-A05A-A67CD6180C7B}" srcOrd="0" destOrd="0" parTransId="{7D083FCB-02D4-4E09-A69D-D14960A89A33}" sibTransId="{D74097D9-F769-4012-989A-8427D924D471}"/>
    <dgm:cxn modelId="{F5C0A94F-8B4C-45EC-870D-7F17F46759FE}" type="presOf" srcId="{560F5A7E-6825-45DB-9154-96D94C54C5BC}" destId="{EDA48BB8-E8DD-49FD-84D1-AB558970C936}" srcOrd="0" destOrd="0" presId="urn:microsoft.com/office/officeart/2005/8/layout/list1"/>
    <dgm:cxn modelId="{F20D5F81-4D7D-42FB-B4BD-8CB31B55288B}" srcId="{AA7F8113-80F9-435F-A05A-A67CD6180C7B}" destId="{2D200832-C7BF-45D0-8D94-E342130B24C2}" srcOrd="0" destOrd="0" parTransId="{8FFECBFB-3403-41A2-8C64-E3847646D230}" sibTransId="{5CCEDE03-B0D2-478E-84D2-AB99D14D34FB}"/>
    <dgm:cxn modelId="{2E07C285-B5D9-4416-A209-5CB5A6B579DC}" type="presOf" srcId="{AA7F8113-80F9-435F-A05A-A67CD6180C7B}" destId="{14A3B6E8-D3D0-4C8F-8C75-021910B5BCCF}" srcOrd="1" destOrd="0" presId="urn:microsoft.com/office/officeart/2005/8/layout/list1"/>
    <dgm:cxn modelId="{B1432D9C-419F-4321-9762-61261D4E8DC5}" type="presOf" srcId="{2D200832-C7BF-45D0-8D94-E342130B24C2}" destId="{BFED9DA4-3ADD-46E3-A75C-C7A53E14C568}" srcOrd="0" destOrd="0" presId="urn:microsoft.com/office/officeart/2005/8/layout/list1"/>
    <dgm:cxn modelId="{7B61FCEC-BE40-4DBB-B696-20EC55BAB8BB}" type="presOf" srcId="{AA7F8113-80F9-435F-A05A-A67CD6180C7B}" destId="{9AC1C78B-AB4E-4DB3-A208-013DF41556C3}" srcOrd="0" destOrd="0" presId="urn:microsoft.com/office/officeart/2005/8/layout/list1"/>
    <dgm:cxn modelId="{46E7A467-BD6C-433B-A329-66835578A3A4}" type="presParOf" srcId="{EDA48BB8-E8DD-49FD-84D1-AB558970C936}" destId="{968755F6-8D34-46BE-8A64-08188BAA38DD}" srcOrd="0" destOrd="0" presId="urn:microsoft.com/office/officeart/2005/8/layout/list1"/>
    <dgm:cxn modelId="{D365AC5A-C56A-4B83-B68F-282575E33F67}" type="presParOf" srcId="{968755F6-8D34-46BE-8A64-08188BAA38DD}" destId="{9AC1C78B-AB4E-4DB3-A208-013DF41556C3}" srcOrd="0" destOrd="0" presId="urn:microsoft.com/office/officeart/2005/8/layout/list1"/>
    <dgm:cxn modelId="{AAAC1662-5E8F-4E80-9F86-5DEDA5593129}" type="presParOf" srcId="{968755F6-8D34-46BE-8A64-08188BAA38DD}" destId="{14A3B6E8-D3D0-4C8F-8C75-021910B5BCCF}" srcOrd="1" destOrd="0" presId="urn:microsoft.com/office/officeart/2005/8/layout/list1"/>
    <dgm:cxn modelId="{B6B62BBE-72DF-4DDA-8B58-690E6E75ECF3}" type="presParOf" srcId="{EDA48BB8-E8DD-49FD-84D1-AB558970C936}" destId="{57E19419-8BED-4978-8472-0FF73ADEF509}" srcOrd="1" destOrd="0" presId="urn:microsoft.com/office/officeart/2005/8/layout/list1"/>
    <dgm:cxn modelId="{95EF4A96-8754-41A4-B1D5-972BCD0D978E}" type="presParOf" srcId="{EDA48BB8-E8DD-49FD-84D1-AB558970C936}" destId="{BFED9DA4-3ADD-46E3-A75C-C7A53E14C56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F955C6-213A-439B-96A6-EAA42F694C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9F1DD9C-B306-4A81-A242-423922A6C16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assign category to remnant</a:t>
          </a:r>
        </a:p>
      </dgm:t>
    </dgm:pt>
    <dgm:pt modelId="{10505F5B-41CB-4FEC-A889-5A84A51CDC00}" type="parTrans" cxnId="{1BE7A99A-8837-4DBF-83F2-22BA356EF571}">
      <dgm:prSet/>
      <dgm:spPr/>
      <dgm:t>
        <a:bodyPr/>
        <a:lstStyle/>
        <a:p>
          <a:endParaRPr lang="en-US"/>
        </a:p>
      </dgm:t>
    </dgm:pt>
    <dgm:pt modelId="{32551ED1-6592-4AE0-8E70-EF25FCFF61F0}" type="sibTrans" cxnId="{1BE7A99A-8837-4DBF-83F2-22BA356EF571}">
      <dgm:prSet/>
      <dgm:spPr/>
      <dgm:t>
        <a:bodyPr/>
        <a:lstStyle/>
        <a:p>
          <a:endParaRPr lang="en-US"/>
        </a:p>
      </dgm:t>
    </dgm:pt>
    <dgm:pt modelId="{4C54E556-2EDC-4757-9523-3AFEDB9CC9B8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dirty="0"/>
            <a:t>find correlate in antecedent clause</a:t>
          </a:r>
        </a:p>
      </dgm:t>
    </dgm:pt>
    <dgm:pt modelId="{52263FCE-031A-49D5-9615-C6373A7E34D4}" type="parTrans" cxnId="{13B3E489-706D-47B1-BC1B-AF1D407D1597}">
      <dgm:prSet/>
      <dgm:spPr/>
      <dgm:t>
        <a:bodyPr/>
        <a:lstStyle/>
        <a:p>
          <a:endParaRPr lang="en-US"/>
        </a:p>
      </dgm:t>
    </dgm:pt>
    <dgm:pt modelId="{C39421EE-2540-497C-B469-73B2E2EE228A}" type="sibTrans" cxnId="{13B3E489-706D-47B1-BC1B-AF1D407D1597}">
      <dgm:prSet/>
      <dgm:spPr/>
      <dgm:t>
        <a:bodyPr/>
        <a:lstStyle/>
        <a:p>
          <a:endParaRPr lang="en-US"/>
        </a:p>
      </dgm:t>
    </dgm:pt>
    <dgm:pt modelId="{CCE12EC7-F5A1-4012-970F-50E1AC60359F}">
      <dgm:prSet phldrT="[Text]" custT="1"/>
      <dgm:spPr>
        <a:solidFill>
          <a:srgbClr val="143742"/>
        </a:solidFill>
      </dgm:spPr>
      <dgm:t>
        <a:bodyPr/>
        <a:lstStyle/>
        <a:p>
          <a:r>
            <a:rPr lang="en-US" sz="3200" b="1" dirty="0"/>
            <a:t>construct elided phrase</a:t>
          </a:r>
        </a:p>
      </dgm:t>
    </dgm:pt>
    <dgm:pt modelId="{6BA60A5B-36A9-4990-9078-54E1F64E4652}" type="parTrans" cxnId="{B1068BA1-F07A-4152-9402-1381D8324D58}">
      <dgm:prSet/>
      <dgm:spPr/>
      <dgm:t>
        <a:bodyPr/>
        <a:lstStyle/>
        <a:p>
          <a:endParaRPr lang="en-US"/>
        </a:p>
      </dgm:t>
    </dgm:pt>
    <dgm:pt modelId="{4C8DF501-D1A8-4751-B764-089B1D92DAB8}" type="sibTrans" cxnId="{B1068BA1-F07A-4152-9402-1381D8324D58}">
      <dgm:prSet/>
      <dgm:spPr/>
      <dgm:t>
        <a:bodyPr/>
        <a:lstStyle/>
        <a:p>
          <a:endParaRPr lang="en-US"/>
        </a:p>
      </dgm:t>
    </dgm:pt>
    <dgm:pt modelId="{C00AB9C7-8601-4AD9-AB16-7EB1E236D12E}" type="pres">
      <dgm:prSet presAssocID="{2AF955C6-213A-439B-96A6-EAA42F694C85}" presName="Name0" presStyleCnt="0">
        <dgm:presLayoutVars>
          <dgm:dir/>
          <dgm:resizeHandles val="exact"/>
        </dgm:presLayoutVars>
      </dgm:prSet>
      <dgm:spPr/>
    </dgm:pt>
    <dgm:pt modelId="{D020D5DB-3294-4E2E-93D4-A5F2A759725D}" type="pres">
      <dgm:prSet presAssocID="{F9F1DD9C-B306-4A81-A242-423922A6C168}" presName="node" presStyleLbl="node1" presStyleIdx="0" presStyleCnt="3">
        <dgm:presLayoutVars>
          <dgm:bulletEnabled val="1"/>
        </dgm:presLayoutVars>
      </dgm:prSet>
      <dgm:spPr/>
    </dgm:pt>
    <dgm:pt modelId="{8C5ED77E-7B27-4F6F-A5BF-F1A25F54FA88}" type="pres">
      <dgm:prSet presAssocID="{32551ED1-6592-4AE0-8E70-EF25FCFF61F0}" presName="sibTrans" presStyleLbl="sibTrans2D1" presStyleIdx="0" presStyleCnt="2"/>
      <dgm:spPr/>
    </dgm:pt>
    <dgm:pt modelId="{81C52D0F-5A12-4767-9BEE-414D0415FC6B}" type="pres">
      <dgm:prSet presAssocID="{32551ED1-6592-4AE0-8E70-EF25FCFF61F0}" presName="connectorText" presStyleLbl="sibTrans2D1" presStyleIdx="0" presStyleCnt="2"/>
      <dgm:spPr/>
    </dgm:pt>
    <dgm:pt modelId="{E928EDCB-B1DE-45BA-9879-20C1136DAC22}" type="pres">
      <dgm:prSet presAssocID="{4C54E556-2EDC-4757-9523-3AFEDB9CC9B8}" presName="node" presStyleLbl="node1" presStyleIdx="1" presStyleCnt="3">
        <dgm:presLayoutVars>
          <dgm:bulletEnabled val="1"/>
        </dgm:presLayoutVars>
      </dgm:prSet>
      <dgm:spPr/>
    </dgm:pt>
    <dgm:pt modelId="{A031B5B8-8BBE-47C5-A7E7-2EA8646F66EB}" type="pres">
      <dgm:prSet presAssocID="{C39421EE-2540-497C-B469-73B2E2EE228A}" presName="sibTrans" presStyleLbl="sibTrans2D1" presStyleIdx="1" presStyleCnt="2"/>
      <dgm:spPr/>
    </dgm:pt>
    <dgm:pt modelId="{21AF5512-A6B6-4C15-927A-8331A7B78543}" type="pres">
      <dgm:prSet presAssocID="{C39421EE-2540-497C-B469-73B2E2EE228A}" presName="connectorText" presStyleLbl="sibTrans2D1" presStyleIdx="1" presStyleCnt="2"/>
      <dgm:spPr/>
    </dgm:pt>
    <dgm:pt modelId="{829833B1-3FA2-45F3-B439-3DEF6DC9DB93}" type="pres">
      <dgm:prSet presAssocID="{CCE12EC7-F5A1-4012-970F-50E1AC6035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A68900E-5EDF-4252-858F-C2C00A78FC85}" type="presOf" srcId="{F9F1DD9C-B306-4A81-A242-423922A6C168}" destId="{D020D5DB-3294-4E2E-93D4-A5F2A759725D}" srcOrd="0" destOrd="0" presId="urn:microsoft.com/office/officeart/2005/8/layout/process1"/>
    <dgm:cxn modelId="{F37F3F64-40D2-4C0B-9897-2B707F575865}" type="presOf" srcId="{C39421EE-2540-497C-B469-73B2E2EE228A}" destId="{A031B5B8-8BBE-47C5-A7E7-2EA8646F66EB}" srcOrd="0" destOrd="0" presId="urn:microsoft.com/office/officeart/2005/8/layout/process1"/>
    <dgm:cxn modelId="{E5343458-712E-4CC7-821F-F5C326B277C1}" type="presOf" srcId="{2AF955C6-213A-439B-96A6-EAA42F694C85}" destId="{C00AB9C7-8601-4AD9-AB16-7EB1E236D12E}" srcOrd="0" destOrd="0" presId="urn:microsoft.com/office/officeart/2005/8/layout/process1"/>
    <dgm:cxn modelId="{13B3E489-706D-47B1-BC1B-AF1D407D1597}" srcId="{2AF955C6-213A-439B-96A6-EAA42F694C85}" destId="{4C54E556-2EDC-4757-9523-3AFEDB9CC9B8}" srcOrd="1" destOrd="0" parTransId="{52263FCE-031A-49D5-9615-C6373A7E34D4}" sibTransId="{C39421EE-2540-497C-B469-73B2E2EE228A}"/>
    <dgm:cxn modelId="{1BB4FB89-2638-43EF-B4E4-FED60DEC634C}" type="presOf" srcId="{C39421EE-2540-497C-B469-73B2E2EE228A}" destId="{21AF5512-A6B6-4C15-927A-8331A7B78543}" srcOrd="1" destOrd="0" presId="urn:microsoft.com/office/officeart/2005/8/layout/process1"/>
    <dgm:cxn modelId="{1BE7A99A-8837-4DBF-83F2-22BA356EF571}" srcId="{2AF955C6-213A-439B-96A6-EAA42F694C85}" destId="{F9F1DD9C-B306-4A81-A242-423922A6C168}" srcOrd="0" destOrd="0" parTransId="{10505F5B-41CB-4FEC-A889-5A84A51CDC00}" sibTransId="{32551ED1-6592-4AE0-8E70-EF25FCFF61F0}"/>
    <dgm:cxn modelId="{B1068BA1-F07A-4152-9402-1381D8324D58}" srcId="{2AF955C6-213A-439B-96A6-EAA42F694C85}" destId="{CCE12EC7-F5A1-4012-970F-50E1AC60359F}" srcOrd="2" destOrd="0" parTransId="{6BA60A5B-36A9-4990-9078-54E1F64E4652}" sibTransId="{4C8DF501-D1A8-4751-B764-089B1D92DAB8}"/>
    <dgm:cxn modelId="{5EE0CED7-D3EC-45F9-86B1-C64CD93A2CB9}" type="presOf" srcId="{32551ED1-6592-4AE0-8E70-EF25FCFF61F0}" destId="{81C52D0F-5A12-4767-9BEE-414D0415FC6B}" srcOrd="1" destOrd="0" presId="urn:microsoft.com/office/officeart/2005/8/layout/process1"/>
    <dgm:cxn modelId="{150AE7DA-F4A0-432C-900A-69DAA8111814}" type="presOf" srcId="{CCE12EC7-F5A1-4012-970F-50E1AC60359F}" destId="{829833B1-3FA2-45F3-B439-3DEF6DC9DB93}" srcOrd="0" destOrd="0" presId="urn:microsoft.com/office/officeart/2005/8/layout/process1"/>
    <dgm:cxn modelId="{C21846F8-6101-4C25-9493-79BE1C8CEA8E}" type="presOf" srcId="{32551ED1-6592-4AE0-8E70-EF25FCFF61F0}" destId="{8C5ED77E-7B27-4F6F-A5BF-F1A25F54FA88}" srcOrd="0" destOrd="0" presId="urn:microsoft.com/office/officeart/2005/8/layout/process1"/>
    <dgm:cxn modelId="{D114FCFD-244E-4ACC-A266-E8D6EACFDABE}" type="presOf" srcId="{4C54E556-2EDC-4757-9523-3AFEDB9CC9B8}" destId="{E928EDCB-B1DE-45BA-9879-20C1136DAC22}" srcOrd="0" destOrd="0" presId="urn:microsoft.com/office/officeart/2005/8/layout/process1"/>
    <dgm:cxn modelId="{2A7BF862-9240-4DB1-BBAE-18756566AD62}" type="presParOf" srcId="{C00AB9C7-8601-4AD9-AB16-7EB1E236D12E}" destId="{D020D5DB-3294-4E2E-93D4-A5F2A759725D}" srcOrd="0" destOrd="0" presId="urn:microsoft.com/office/officeart/2005/8/layout/process1"/>
    <dgm:cxn modelId="{6B70FD6F-A866-4AEE-BC2D-7321A3A11715}" type="presParOf" srcId="{C00AB9C7-8601-4AD9-AB16-7EB1E236D12E}" destId="{8C5ED77E-7B27-4F6F-A5BF-F1A25F54FA88}" srcOrd="1" destOrd="0" presId="urn:microsoft.com/office/officeart/2005/8/layout/process1"/>
    <dgm:cxn modelId="{7605F600-3527-427A-88D8-9E739FC07271}" type="presParOf" srcId="{8C5ED77E-7B27-4F6F-A5BF-F1A25F54FA88}" destId="{81C52D0F-5A12-4767-9BEE-414D0415FC6B}" srcOrd="0" destOrd="0" presId="urn:microsoft.com/office/officeart/2005/8/layout/process1"/>
    <dgm:cxn modelId="{BA557A4F-C6C9-489F-8302-804BA8364F58}" type="presParOf" srcId="{C00AB9C7-8601-4AD9-AB16-7EB1E236D12E}" destId="{E928EDCB-B1DE-45BA-9879-20C1136DAC22}" srcOrd="2" destOrd="0" presId="urn:microsoft.com/office/officeart/2005/8/layout/process1"/>
    <dgm:cxn modelId="{BF21C1B3-A600-4988-9AEB-890F7C431BEC}" type="presParOf" srcId="{C00AB9C7-8601-4AD9-AB16-7EB1E236D12E}" destId="{A031B5B8-8BBE-47C5-A7E7-2EA8646F66EB}" srcOrd="3" destOrd="0" presId="urn:microsoft.com/office/officeart/2005/8/layout/process1"/>
    <dgm:cxn modelId="{88953E4F-F5EC-44FE-AC26-489780574CDA}" type="presParOf" srcId="{A031B5B8-8BBE-47C5-A7E7-2EA8646F66EB}" destId="{21AF5512-A6B6-4C15-927A-8331A7B78543}" srcOrd="0" destOrd="0" presId="urn:microsoft.com/office/officeart/2005/8/layout/process1"/>
    <dgm:cxn modelId="{223EA196-7B1B-4E7F-949C-7C82863C2431}" type="presParOf" srcId="{C00AB9C7-8601-4AD9-AB16-7EB1E236D12E}" destId="{829833B1-3FA2-45F3-B439-3DEF6DC9DB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42B065-4242-4138-9AE0-898820DBA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362F2B-99D2-4A52-B145-98B76ECE6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b="1" dirty="0"/>
            <a:t>Parallelism</a:t>
          </a:r>
          <a:endParaRPr lang="en-US" sz="3000" dirty="0"/>
        </a:p>
      </dgm:t>
    </dgm:pt>
    <dgm:pt modelId="{CA4CF506-C473-4BCD-BBD0-34ED4CB1899B}" type="parTrans" cxnId="{59FA51A7-6B0F-4F41-84F7-9E36FB8B540B}">
      <dgm:prSet/>
      <dgm:spPr/>
      <dgm:t>
        <a:bodyPr/>
        <a:lstStyle/>
        <a:p>
          <a:endParaRPr lang="en-US"/>
        </a:p>
      </dgm:t>
    </dgm:pt>
    <dgm:pt modelId="{9EE9B8D4-06E0-4ABC-B569-8A172E23FF78}" type="sibTrans" cxnId="{59FA51A7-6B0F-4F41-84F7-9E36FB8B540B}">
      <dgm:prSet/>
      <dgm:spPr/>
      <dgm:t>
        <a:bodyPr/>
        <a:lstStyle/>
        <a:p>
          <a:endParaRPr lang="en-US"/>
        </a:p>
      </dgm:t>
    </dgm:pt>
    <dgm:pt modelId="{9CEE18D2-B9B2-427B-B2BE-2BBFEDD028D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3000" b="1" dirty="0"/>
            <a:t>Locality</a:t>
          </a:r>
        </a:p>
      </dgm:t>
    </dgm:pt>
    <dgm:pt modelId="{F84B16E2-BEDC-4EB9-9103-70A5E7250AE1}" type="parTrans" cxnId="{B76725AF-20AA-40FD-AD7C-1658646FC9A9}">
      <dgm:prSet/>
      <dgm:spPr/>
      <dgm:t>
        <a:bodyPr/>
        <a:lstStyle/>
        <a:p>
          <a:endParaRPr lang="en-GB"/>
        </a:p>
      </dgm:t>
    </dgm:pt>
    <dgm:pt modelId="{F0AE2CE7-7889-4A5A-937A-8DB10C5565BA}" type="sibTrans" cxnId="{B76725AF-20AA-40FD-AD7C-1658646FC9A9}">
      <dgm:prSet/>
      <dgm:spPr/>
      <dgm:t>
        <a:bodyPr/>
        <a:lstStyle/>
        <a:p>
          <a:endParaRPr lang="en-GB"/>
        </a:p>
      </dgm:t>
    </dgm:pt>
    <dgm:pt modelId="{45883CBF-549E-40C7-911D-9138D937B43B}" type="pres">
      <dgm:prSet presAssocID="{C642B065-4242-4138-9AE0-898820DBAF82}" presName="root" presStyleCnt="0">
        <dgm:presLayoutVars>
          <dgm:dir/>
          <dgm:resizeHandles val="exact"/>
        </dgm:presLayoutVars>
      </dgm:prSet>
      <dgm:spPr/>
    </dgm:pt>
    <dgm:pt modelId="{9BE13D0A-09EE-4BB6-8FCE-1ECFEE3FCDD8}" type="pres">
      <dgm:prSet presAssocID="{CB362F2B-99D2-4A52-B145-98B76ECE6BB3}" presName="compNode" presStyleCnt="0"/>
      <dgm:spPr/>
    </dgm:pt>
    <dgm:pt modelId="{30A3D521-2961-4FB9-826C-6ED7997C27AE}" type="pres">
      <dgm:prSet presAssocID="{CB362F2B-99D2-4A52-B145-98B76ECE6BB3}" presName="bgRect" presStyleLbl="bgShp" presStyleIdx="0" presStyleCnt="2"/>
      <dgm:spPr/>
    </dgm:pt>
    <dgm:pt modelId="{C0B4015C-8039-4C57-916E-1FD2FF52B7E0}" type="pres">
      <dgm:prSet presAssocID="{CB362F2B-99D2-4A52-B145-98B76ECE6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copier with solid fill"/>
        </a:ext>
      </dgm:extLst>
    </dgm:pt>
    <dgm:pt modelId="{AB53B828-1C78-4F95-A791-0558E0551728}" type="pres">
      <dgm:prSet presAssocID="{CB362F2B-99D2-4A52-B145-98B76ECE6BB3}" presName="spaceRect" presStyleCnt="0"/>
      <dgm:spPr/>
    </dgm:pt>
    <dgm:pt modelId="{A6C8B3AD-8BF7-4669-A4DC-52B7416BCFB9}" type="pres">
      <dgm:prSet presAssocID="{CB362F2B-99D2-4A52-B145-98B76ECE6BB3}" presName="parTx" presStyleLbl="revTx" presStyleIdx="0" presStyleCnt="2">
        <dgm:presLayoutVars>
          <dgm:chMax val="0"/>
          <dgm:chPref val="0"/>
        </dgm:presLayoutVars>
      </dgm:prSet>
      <dgm:spPr/>
    </dgm:pt>
    <dgm:pt modelId="{AF3878AE-34C0-4590-9123-A96E6265D17D}" type="pres">
      <dgm:prSet presAssocID="{9EE9B8D4-06E0-4ABC-B569-8A172E23FF78}" presName="sibTrans" presStyleCnt="0"/>
      <dgm:spPr/>
    </dgm:pt>
    <dgm:pt modelId="{5FD66AD6-85A8-41F3-AD8C-F5DEDB047F21}" type="pres">
      <dgm:prSet presAssocID="{9CEE18D2-B9B2-427B-B2BE-2BBFEDD028D7}" presName="compNode" presStyleCnt="0"/>
      <dgm:spPr/>
    </dgm:pt>
    <dgm:pt modelId="{BB8E3AC9-9B6A-4142-AE8B-A82587C32D68}" type="pres">
      <dgm:prSet presAssocID="{9CEE18D2-B9B2-427B-B2BE-2BBFEDD028D7}" presName="bgRect" presStyleLbl="bgShp" presStyleIdx="1" presStyleCnt="2"/>
      <dgm:spPr/>
    </dgm:pt>
    <dgm:pt modelId="{DD5B5908-7121-4980-BEFA-1362F8F6AF2F}" type="pres">
      <dgm:prSet presAssocID="{9CEE18D2-B9B2-427B-B2BE-2BBFEDD028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 with solid fill"/>
        </a:ext>
      </dgm:extLst>
    </dgm:pt>
    <dgm:pt modelId="{8A8DC051-B3C5-44FF-9A45-D47CE0B53540}" type="pres">
      <dgm:prSet presAssocID="{9CEE18D2-B9B2-427B-B2BE-2BBFEDD028D7}" presName="spaceRect" presStyleCnt="0"/>
      <dgm:spPr/>
    </dgm:pt>
    <dgm:pt modelId="{2CC1EB93-4DA8-4F4C-86A8-A9B14B8390A3}" type="pres">
      <dgm:prSet presAssocID="{9CEE18D2-B9B2-427B-B2BE-2BBFEDD028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90B7030-E9EC-4415-AA0F-3833DCD50B0C}" type="presOf" srcId="{9CEE18D2-B9B2-427B-B2BE-2BBFEDD028D7}" destId="{2CC1EB93-4DA8-4F4C-86A8-A9B14B8390A3}" srcOrd="0" destOrd="0" presId="urn:microsoft.com/office/officeart/2018/2/layout/IconVerticalSolidList"/>
    <dgm:cxn modelId="{C68AEF56-A094-4F6B-B9A6-305FFE7592EC}" type="presOf" srcId="{C642B065-4242-4138-9AE0-898820DBAF82}" destId="{45883CBF-549E-40C7-911D-9138D937B43B}" srcOrd="0" destOrd="0" presId="urn:microsoft.com/office/officeart/2018/2/layout/IconVerticalSolidList"/>
    <dgm:cxn modelId="{1D045759-00DE-45EA-B963-F4157B6A7FF5}" type="presOf" srcId="{CB362F2B-99D2-4A52-B145-98B76ECE6BB3}" destId="{A6C8B3AD-8BF7-4669-A4DC-52B7416BCFB9}" srcOrd="0" destOrd="0" presId="urn:microsoft.com/office/officeart/2018/2/layout/IconVerticalSolidList"/>
    <dgm:cxn modelId="{59FA51A7-6B0F-4F41-84F7-9E36FB8B540B}" srcId="{C642B065-4242-4138-9AE0-898820DBAF82}" destId="{CB362F2B-99D2-4A52-B145-98B76ECE6BB3}" srcOrd="0" destOrd="0" parTransId="{CA4CF506-C473-4BCD-BBD0-34ED4CB1899B}" sibTransId="{9EE9B8D4-06E0-4ABC-B569-8A172E23FF78}"/>
    <dgm:cxn modelId="{B76725AF-20AA-40FD-AD7C-1658646FC9A9}" srcId="{C642B065-4242-4138-9AE0-898820DBAF82}" destId="{9CEE18D2-B9B2-427B-B2BE-2BBFEDD028D7}" srcOrd="1" destOrd="0" parTransId="{F84B16E2-BEDC-4EB9-9103-70A5E7250AE1}" sibTransId="{F0AE2CE7-7889-4A5A-937A-8DB10C5565BA}"/>
    <dgm:cxn modelId="{6FF94C9F-782D-4384-85CA-75174E4BC697}" type="presParOf" srcId="{45883CBF-549E-40C7-911D-9138D937B43B}" destId="{9BE13D0A-09EE-4BB6-8FCE-1ECFEE3FCDD8}" srcOrd="0" destOrd="0" presId="urn:microsoft.com/office/officeart/2018/2/layout/IconVerticalSolidList"/>
    <dgm:cxn modelId="{4C2AA32B-C417-41E8-87C7-FF67B7274B94}" type="presParOf" srcId="{9BE13D0A-09EE-4BB6-8FCE-1ECFEE3FCDD8}" destId="{30A3D521-2961-4FB9-826C-6ED7997C27AE}" srcOrd="0" destOrd="0" presId="urn:microsoft.com/office/officeart/2018/2/layout/IconVerticalSolidList"/>
    <dgm:cxn modelId="{CE2C0C7B-E7F3-49E3-ACAB-1D0FEA27252F}" type="presParOf" srcId="{9BE13D0A-09EE-4BB6-8FCE-1ECFEE3FCDD8}" destId="{C0B4015C-8039-4C57-916E-1FD2FF52B7E0}" srcOrd="1" destOrd="0" presId="urn:microsoft.com/office/officeart/2018/2/layout/IconVerticalSolidList"/>
    <dgm:cxn modelId="{58841F1A-1CF3-456A-BD85-878A04CFD198}" type="presParOf" srcId="{9BE13D0A-09EE-4BB6-8FCE-1ECFEE3FCDD8}" destId="{AB53B828-1C78-4F95-A791-0558E0551728}" srcOrd="2" destOrd="0" presId="urn:microsoft.com/office/officeart/2018/2/layout/IconVerticalSolidList"/>
    <dgm:cxn modelId="{531ADB45-ED98-4431-ABFC-8756BEFB65F2}" type="presParOf" srcId="{9BE13D0A-09EE-4BB6-8FCE-1ECFEE3FCDD8}" destId="{A6C8B3AD-8BF7-4669-A4DC-52B7416BCFB9}" srcOrd="3" destOrd="0" presId="urn:microsoft.com/office/officeart/2018/2/layout/IconVerticalSolidList"/>
    <dgm:cxn modelId="{DCEFC6FE-6D60-4751-B49E-389B4F3238AA}" type="presParOf" srcId="{45883CBF-549E-40C7-911D-9138D937B43B}" destId="{AF3878AE-34C0-4590-9123-A96E6265D17D}" srcOrd="1" destOrd="0" presId="urn:microsoft.com/office/officeart/2018/2/layout/IconVerticalSolidList"/>
    <dgm:cxn modelId="{C4405246-2D90-42CA-90C6-CFFE2899E7EF}" type="presParOf" srcId="{45883CBF-549E-40C7-911D-9138D937B43B}" destId="{5FD66AD6-85A8-41F3-AD8C-F5DEDB047F21}" srcOrd="2" destOrd="0" presId="urn:microsoft.com/office/officeart/2018/2/layout/IconVerticalSolidList"/>
    <dgm:cxn modelId="{64A1D90E-C7E5-4A00-8CB9-0377C63F19B9}" type="presParOf" srcId="{5FD66AD6-85A8-41F3-AD8C-F5DEDB047F21}" destId="{BB8E3AC9-9B6A-4142-AE8B-A82587C32D68}" srcOrd="0" destOrd="0" presId="urn:microsoft.com/office/officeart/2018/2/layout/IconVerticalSolidList"/>
    <dgm:cxn modelId="{3EB49915-8125-451B-9E5C-2CA63F7E1178}" type="presParOf" srcId="{5FD66AD6-85A8-41F3-AD8C-F5DEDB047F21}" destId="{DD5B5908-7121-4980-BEFA-1362F8F6AF2F}" srcOrd="1" destOrd="0" presId="urn:microsoft.com/office/officeart/2018/2/layout/IconVerticalSolidList"/>
    <dgm:cxn modelId="{D532C2E0-7ED1-4DF1-BBC6-39B2E74F4A2B}" type="presParOf" srcId="{5FD66AD6-85A8-41F3-AD8C-F5DEDB047F21}" destId="{8A8DC051-B3C5-44FF-9A45-D47CE0B53540}" srcOrd="2" destOrd="0" presId="urn:microsoft.com/office/officeart/2018/2/layout/IconVerticalSolidList"/>
    <dgm:cxn modelId="{D99A7A1B-BA03-4340-8228-D25D6C19563E}" type="presParOf" srcId="{5FD66AD6-85A8-41F3-AD8C-F5DEDB047F21}" destId="{2CC1EB93-4DA8-4F4C-86A8-A9B14B839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59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205202" y="154221"/>
          <a:ext cx="373094" cy="373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783498" y="159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Fragment theory</a:t>
          </a:r>
        </a:p>
      </dsp:txBody>
      <dsp:txXfrm>
        <a:off x="783498" y="1591"/>
        <a:ext cx="4858476" cy="678353"/>
      </dsp:txXfrm>
    </dsp:sp>
    <dsp:sp modelId="{27230CEA-D63B-419D-B13F-69A3ABD53E10}">
      <dsp:nvSpPr>
        <dsp:cNvPr id="0" name=""/>
        <dsp:cNvSpPr/>
      </dsp:nvSpPr>
      <dsp:spPr>
        <a:xfrm>
          <a:off x="0" y="84953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F0FC-6478-4BF9-911C-45E63BF815E6}">
      <dsp:nvSpPr>
        <dsp:cNvPr id="0" name=""/>
        <dsp:cNvSpPr/>
      </dsp:nvSpPr>
      <dsp:spPr>
        <a:xfrm>
          <a:off x="205202" y="1002164"/>
          <a:ext cx="373094" cy="373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5246C-F776-4A04-8332-8D499AA9A2F8}">
      <dsp:nvSpPr>
        <dsp:cNvPr id="0" name=""/>
        <dsp:cNvSpPr/>
      </dsp:nvSpPr>
      <dsp:spPr>
        <a:xfrm>
          <a:off x="783498" y="84953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Previous studies</a:t>
          </a:r>
        </a:p>
      </dsp:txBody>
      <dsp:txXfrm>
        <a:off x="783498" y="849534"/>
        <a:ext cx="4858476" cy="678353"/>
      </dsp:txXfrm>
    </dsp:sp>
    <dsp:sp modelId="{A6892D59-A23C-407A-920F-4006C971F46C}">
      <dsp:nvSpPr>
        <dsp:cNvPr id="0" name=""/>
        <dsp:cNvSpPr/>
      </dsp:nvSpPr>
      <dsp:spPr>
        <a:xfrm>
          <a:off x="0" y="1697476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C860-F5AD-45C3-97EC-783901267095}">
      <dsp:nvSpPr>
        <dsp:cNvPr id="0" name=""/>
        <dsp:cNvSpPr/>
      </dsp:nvSpPr>
      <dsp:spPr>
        <a:xfrm>
          <a:off x="205202" y="1850106"/>
          <a:ext cx="373094" cy="373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EAFE5-A2C2-4678-BFEE-27D28C07C220}">
      <dsp:nvSpPr>
        <dsp:cNvPr id="0" name=""/>
        <dsp:cNvSpPr/>
      </dsp:nvSpPr>
      <dsp:spPr>
        <a:xfrm>
          <a:off x="783498" y="1697476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Research Question &amp; Hypotheses</a:t>
          </a:r>
        </a:p>
      </dsp:txBody>
      <dsp:txXfrm>
        <a:off x="783498" y="1697476"/>
        <a:ext cx="4858476" cy="678353"/>
      </dsp:txXfrm>
    </dsp:sp>
    <dsp:sp modelId="{5BD4677F-8904-4EC6-839C-F0040A2CE159}">
      <dsp:nvSpPr>
        <dsp:cNvPr id="0" name=""/>
        <dsp:cNvSpPr/>
      </dsp:nvSpPr>
      <dsp:spPr>
        <a:xfrm>
          <a:off x="0" y="2545419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F5DEF-EA96-4BA9-9528-C4EB7FED132F}">
      <dsp:nvSpPr>
        <dsp:cNvPr id="0" name=""/>
        <dsp:cNvSpPr/>
      </dsp:nvSpPr>
      <dsp:spPr>
        <a:xfrm>
          <a:off x="205202" y="2698048"/>
          <a:ext cx="373094" cy="3730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CC124-2EE0-44DC-9A33-8ED3254557D5}">
      <dsp:nvSpPr>
        <dsp:cNvPr id="0" name=""/>
        <dsp:cNvSpPr/>
      </dsp:nvSpPr>
      <dsp:spPr>
        <a:xfrm>
          <a:off x="783498" y="2545419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Study design</a:t>
          </a:r>
        </a:p>
      </dsp:txBody>
      <dsp:txXfrm>
        <a:off x="783498" y="2545419"/>
        <a:ext cx="4858476" cy="678353"/>
      </dsp:txXfrm>
    </dsp:sp>
    <dsp:sp modelId="{13FA2E01-7B89-4621-861E-41F000BCF1D6}">
      <dsp:nvSpPr>
        <dsp:cNvPr id="0" name=""/>
        <dsp:cNvSpPr/>
      </dsp:nvSpPr>
      <dsp:spPr>
        <a:xfrm>
          <a:off x="0" y="3393361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43931-A177-44BD-B4C1-63FDD2F7B330}">
      <dsp:nvSpPr>
        <dsp:cNvPr id="0" name=""/>
        <dsp:cNvSpPr/>
      </dsp:nvSpPr>
      <dsp:spPr>
        <a:xfrm>
          <a:off x="205202" y="3545991"/>
          <a:ext cx="373094" cy="3730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BF8FE-4EFA-4174-8D6F-E6CA7E9E6C4A}">
      <dsp:nvSpPr>
        <dsp:cNvPr id="0" name=""/>
        <dsp:cNvSpPr/>
      </dsp:nvSpPr>
      <dsp:spPr>
        <a:xfrm>
          <a:off x="783498" y="3393361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 and revisiting hypotheses</a:t>
          </a:r>
        </a:p>
      </dsp:txBody>
      <dsp:txXfrm>
        <a:off x="783498" y="3393361"/>
        <a:ext cx="4858476" cy="678353"/>
      </dsp:txXfrm>
    </dsp:sp>
    <dsp:sp modelId="{A3127ED4-5BA4-4B0A-A5FA-31F35DEE334C}">
      <dsp:nvSpPr>
        <dsp:cNvPr id="0" name=""/>
        <dsp:cNvSpPr/>
      </dsp:nvSpPr>
      <dsp:spPr>
        <a:xfrm>
          <a:off x="0" y="4241304"/>
          <a:ext cx="5641974" cy="6783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18FE5-37D3-43A9-80C6-D113B8B4C618}">
      <dsp:nvSpPr>
        <dsp:cNvPr id="0" name=""/>
        <dsp:cNvSpPr/>
      </dsp:nvSpPr>
      <dsp:spPr>
        <a:xfrm>
          <a:off x="205202" y="4393933"/>
          <a:ext cx="373094" cy="37309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E3D-9E75-4796-A2DF-E756F8BEC587}">
      <dsp:nvSpPr>
        <dsp:cNvPr id="0" name=""/>
        <dsp:cNvSpPr/>
      </dsp:nvSpPr>
      <dsp:spPr>
        <a:xfrm>
          <a:off x="783498" y="4241304"/>
          <a:ext cx="4858476" cy="678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792" tIns="71792" rIns="71792" bIns="717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Discussion</a:t>
          </a:r>
        </a:p>
      </dsp:txBody>
      <dsp:txXfrm>
        <a:off x="783498" y="4241304"/>
        <a:ext cx="4858476" cy="6783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695315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984139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695315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Emphasis</a:t>
          </a:r>
          <a:endParaRPr lang="en-US" sz="3000" kern="1200" dirty="0"/>
        </a:p>
      </dsp:txBody>
      <dsp:txXfrm>
        <a:off x="1482627" y="695315"/>
        <a:ext cx="3380459" cy="1283660"/>
      </dsp:txXfrm>
    </dsp:sp>
    <dsp:sp modelId="{B8762135-3079-4D93-8558-1F53A385ED84}">
      <dsp:nvSpPr>
        <dsp:cNvPr id="0" name=""/>
        <dsp:cNvSpPr/>
      </dsp:nvSpPr>
      <dsp:spPr>
        <a:xfrm>
          <a:off x="0" y="2299891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8307" y="2588714"/>
          <a:ext cx="706013" cy="706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2627" y="2299891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 noProof="0" dirty="0"/>
            <a:t>Modality</a:t>
          </a:r>
          <a:endParaRPr lang="en-GB" sz="3000" kern="1200" noProof="0" dirty="0"/>
        </a:p>
      </dsp:txBody>
      <dsp:txXfrm>
        <a:off x="1482627" y="2299891"/>
        <a:ext cx="3380459" cy="12836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Parallelism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E3AC9-9B6A-4142-AE8B-A82587C32D68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Locality</a:t>
          </a:r>
        </a:p>
      </dsp:txBody>
      <dsp:txXfrm>
        <a:off x="1482627" y="1497603"/>
        <a:ext cx="3380459" cy="12836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1497603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1786426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1497603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Emphasis</a:t>
          </a:r>
          <a:endParaRPr lang="en-US" sz="3200" kern="1200" dirty="0"/>
        </a:p>
      </dsp:txBody>
      <dsp:txXfrm>
        <a:off x="1482627" y="1497603"/>
        <a:ext cx="3380459" cy="1283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remnant of ellipsis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Fragment</a:t>
          </a:r>
        </a:p>
      </dsp:txBody>
      <dsp:txXfrm>
        <a:off x="566572" y="69839"/>
        <a:ext cx="7055851" cy="10122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62135-3079-4D93-8558-1F53A385ED84}">
      <dsp:nvSpPr>
        <dsp:cNvPr id="0" name=""/>
        <dsp:cNvSpPr/>
      </dsp:nvSpPr>
      <dsp:spPr>
        <a:xfrm>
          <a:off x="0" y="1502905"/>
          <a:ext cx="4863087" cy="128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CBF7-A6E7-4EAC-89A9-0421B8248CB2}">
      <dsp:nvSpPr>
        <dsp:cNvPr id="0" name=""/>
        <dsp:cNvSpPr/>
      </dsp:nvSpPr>
      <dsp:spPr>
        <a:xfrm>
          <a:off x="389682" y="1792752"/>
          <a:ext cx="708512" cy="7085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AEEEE-99E3-476C-A44C-AA1D39DA487D}">
      <dsp:nvSpPr>
        <dsp:cNvPr id="0" name=""/>
        <dsp:cNvSpPr/>
      </dsp:nvSpPr>
      <dsp:spPr>
        <a:xfrm>
          <a:off x="1487876" y="1502905"/>
          <a:ext cx="3375210" cy="128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335" tIns="136335" rIns="136335" bIns="136335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noProof="0" dirty="0"/>
            <a:t>Modality</a:t>
          </a:r>
          <a:endParaRPr lang="en-GB" sz="3200" kern="1200" noProof="0" dirty="0"/>
        </a:p>
      </dsp:txBody>
      <dsp:txXfrm>
        <a:off x="1487876" y="1502905"/>
        <a:ext cx="3375210" cy="128820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>
              <a:solidFill>
                <a:srgbClr val="F3F3F3"/>
              </a:solidFill>
            </a:rPr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AEFD3-2621-4080-9DC6-ECF92F082EAA}">
      <dsp:nvSpPr>
        <dsp:cNvPr id="0" name=""/>
        <dsp:cNvSpPr/>
      </dsp:nvSpPr>
      <dsp:spPr>
        <a:xfrm>
          <a:off x="0" y="39049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emphasis on contrasting words &gt; lacking emphasis</a:t>
          </a:r>
        </a:p>
      </dsp:txBody>
      <dsp:txXfrm>
        <a:off x="0" y="390494"/>
        <a:ext cx="9720262" cy="1105650"/>
      </dsp:txXfrm>
    </dsp:sp>
    <dsp:sp modelId="{5CCF6AA5-B076-4505-8827-F3AF59E27A9F}">
      <dsp:nvSpPr>
        <dsp:cNvPr id="0" name=""/>
        <dsp:cNvSpPr/>
      </dsp:nvSpPr>
      <dsp:spPr>
        <a:xfrm>
          <a:off x="486013" y="673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Emphasis</a:t>
          </a:r>
        </a:p>
      </dsp:txBody>
      <dsp:txXfrm>
        <a:off x="523480" y="44201"/>
        <a:ext cx="6729249" cy="692586"/>
      </dsp:txXfrm>
    </dsp:sp>
    <dsp:sp modelId="{38B02218-B6DF-4773-B5C0-4610EC1B5021}">
      <dsp:nvSpPr>
        <dsp:cNvPr id="0" name=""/>
        <dsp:cNvSpPr/>
      </dsp:nvSpPr>
      <dsp:spPr>
        <a:xfrm>
          <a:off x="0" y="2020304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auditory stimuli &gt; written stimuli</a:t>
          </a:r>
        </a:p>
      </dsp:txBody>
      <dsp:txXfrm>
        <a:off x="0" y="2020304"/>
        <a:ext cx="9720262" cy="1105650"/>
      </dsp:txXfrm>
    </dsp:sp>
    <dsp:sp modelId="{3D629962-6C5A-4A0E-83C4-EE32CF39EA89}">
      <dsp:nvSpPr>
        <dsp:cNvPr id="0" name=""/>
        <dsp:cNvSpPr/>
      </dsp:nvSpPr>
      <dsp:spPr>
        <a:xfrm>
          <a:off x="486013" y="1636544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Modality</a:t>
          </a:r>
        </a:p>
      </dsp:txBody>
      <dsp:txXfrm>
        <a:off x="523480" y="1674011"/>
        <a:ext cx="6729249" cy="692586"/>
      </dsp:txXfrm>
    </dsp:sp>
    <dsp:sp modelId="{29289937-D031-43B2-A054-CB167196159D}">
      <dsp:nvSpPr>
        <dsp:cNvPr id="0" name=""/>
        <dsp:cNvSpPr/>
      </dsp:nvSpPr>
      <dsp:spPr>
        <a:xfrm>
          <a:off x="0" y="3650115"/>
          <a:ext cx="9720262" cy="1105650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400" tIns="541528" rIns="75440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>
                <a:lumMod val="95000"/>
              </a:schemeClr>
            </a:buClr>
            <a:buChar char="•"/>
          </a:pPr>
          <a:r>
            <a:rPr lang="en-US" sz="2600" kern="1200" dirty="0"/>
            <a:t>lexical fragments &gt; functional fragments</a:t>
          </a:r>
        </a:p>
      </dsp:txBody>
      <dsp:txXfrm>
        <a:off x="0" y="3650115"/>
        <a:ext cx="9720262" cy="1105650"/>
      </dsp:txXfrm>
    </dsp:sp>
    <dsp:sp modelId="{55167C4E-75E8-41F9-A353-1158355BD478}">
      <dsp:nvSpPr>
        <dsp:cNvPr id="0" name=""/>
        <dsp:cNvSpPr/>
      </dsp:nvSpPr>
      <dsp:spPr>
        <a:xfrm>
          <a:off x="486013" y="3266355"/>
          <a:ext cx="6804183" cy="76752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82" tIns="0" rIns="25718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Fragment type</a:t>
          </a:r>
        </a:p>
      </dsp:txBody>
      <dsp:txXfrm>
        <a:off x="523480" y="3303822"/>
        <a:ext cx="6729249" cy="69258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Modality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7CE82-CE93-4EA5-9811-2A416D42D6DD}">
      <dsp:nvSpPr>
        <dsp:cNvPr id="0" name=""/>
        <dsp:cNvSpPr/>
      </dsp:nvSpPr>
      <dsp:spPr>
        <a:xfrm>
          <a:off x="3037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Emphasis</a:t>
          </a:r>
          <a:endParaRPr lang="en-US" sz="3300" kern="1200" dirty="0"/>
        </a:p>
      </dsp:txBody>
      <dsp:txXfrm>
        <a:off x="3037" y="520602"/>
        <a:ext cx="2961642" cy="1180800"/>
      </dsp:txXfrm>
    </dsp:sp>
    <dsp:sp modelId="{1268BD2F-18C0-4169-BC25-EC0C1365DA2D}">
      <dsp:nvSpPr>
        <dsp:cNvPr id="0" name=""/>
        <dsp:cNvSpPr/>
      </dsp:nvSpPr>
      <dsp:spPr>
        <a:xfrm>
          <a:off x="3037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without</a:t>
          </a:r>
        </a:p>
      </dsp:txBody>
      <dsp:txXfrm>
        <a:off x="3037" y="1701402"/>
        <a:ext cx="2961642" cy="1800720"/>
      </dsp:txXfrm>
    </dsp:sp>
    <dsp:sp modelId="{AA52D70D-0FE9-45D4-8E91-0AE821FB0DCA}">
      <dsp:nvSpPr>
        <dsp:cNvPr id="0" name=""/>
        <dsp:cNvSpPr/>
      </dsp:nvSpPr>
      <dsp:spPr>
        <a:xfrm>
          <a:off x="3379309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Modality</a:t>
          </a:r>
          <a:endParaRPr lang="en-US" sz="3300" kern="1200" dirty="0"/>
        </a:p>
      </dsp:txBody>
      <dsp:txXfrm>
        <a:off x="3379309" y="520602"/>
        <a:ext cx="2961642" cy="1180800"/>
      </dsp:txXfrm>
    </dsp:sp>
    <dsp:sp modelId="{DF38C1F4-1132-45FB-8697-4603868694F6}">
      <dsp:nvSpPr>
        <dsp:cNvPr id="0" name=""/>
        <dsp:cNvSpPr/>
      </dsp:nvSpPr>
      <dsp:spPr>
        <a:xfrm>
          <a:off x="3379309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auditory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written</a:t>
          </a:r>
        </a:p>
      </dsp:txBody>
      <dsp:txXfrm>
        <a:off x="3379309" y="1701402"/>
        <a:ext cx="2961642" cy="1800720"/>
      </dsp:txXfrm>
    </dsp:sp>
    <dsp:sp modelId="{183B2940-3F48-40DF-AA25-9D7FCC904456}">
      <dsp:nvSpPr>
        <dsp:cNvPr id="0" name=""/>
        <dsp:cNvSpPr/>
      </dsp:nvSpPr>
      <dsp:spPr>
        <a:xfrm>
          <a:off x="6755582" y="520602"/>
          <a:ext cx="2961642" cy="1180800"/>
        </a:xfrm>
        <a:prstGeom prst="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Fragment type</a:t>
          </a:r>
        </a:p>
      </dsp:txBody>
      <dsp:txXfrm>
        <a:off x="6755582" y="520602"/>
        <a:ext cx="2961642" cy="1180800"/>
      </dsp:txXfrm>
    </dsp:sp>
    <dsp:sp modelId="{A3F691FD-79CC-4CC1-8A7A-DE89107553D6}">
      <dsp:nvSpPr>
        <dsp:cNvPr id="0" name=""/>
        <dsp:cNvSpPr/>
      </dsp:nvSpPr>
      <dsp:spPr>
        <a:xfrm>
          <a:off x="6755582" y="1701402"/>
          <a:ext cx="2961642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lexical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functional</a:t>
          </a:r>
        </a:p>
      </dsp:txBody>
      <dsp:txXfrm>
        <a:off x="6755582" y="1701402"/>
        <a:ext cx="2961642" cy="180072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5F61C-673C-4559-92C1-55BE59E82AE3}">
      <dsp:nvSpPr>
        <dsp:cNvPr id="0" name=""/>
        <dsp:cNvSpPr/>
      </dsp:nvSpPr>
      <dsp:spPr>
        <a:xfrm rot="5400000">
          <a:off x="2173455" y="1175316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ADE24-8136-4B29-8399-E1DE8E506737}">
      <dsp:nvSpPr>
        <dsp:cNvPr id="0" name=""/>
        <dsp:cNvSpPr/>
      </dsp:nvSpPr>
      <dsp:spPr>
        <a:xfrm>
          <a:off x="1898059" y="23047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/>
        </a:p>
      </dsp:txBody>
      <dsp:txXfrm>
        <a:off x="1957861" y="82849"/>
        <a:ext cx="1630244" cy="1105233"/>
      </dsp:txXfrm>
    </dsp:sp>
    <dsp:sp modelId="{FAAC21EB-8826-4760-8287-96BD71C554C2}">
      <dsp:nvSpPr>
        <dsp:cNvPr id="0" name=""/>
        <dsp:cNvSpPr/>
      </dsp:nvSpPr>
      <dsp:spPr>
        <a:xfrm>
          <a:off x="3647908" y="139863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/>
        </a:p>
      </dsp:txBody>
      <dsp:txXfrm>
        <a:off x="3647908" y="139863"/>
        <a:ext cx="1272673" cy="989967"/>
      </dsp:txXfrm>
    </dsp:sp>
    <dsp:sp modelId="{4950F972-FF82-4A74-AF24-7A1E8887266A}">
      <dsp:nvSpPr>
        <dsp:cNvPr id="0" name=""/>
        <dsp:cNvSpPr/>
      </dsp:nvSpPr>
      <dsp:spPr>
        <a:xfrm rot="5400000">
          <a:off x="3624265" y="2551212"/>
          <a:ext cx="1039465" cy="118339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9B1E4-2167-4B6C-8D10-022D02C9943A}">
      <dsp:nvSpPr>
        <dsp:cNvPr id="0" name=""/>
        <dsp:cNvSpPr/>
      </dsp:nvSpPr>
      <dsp:spPr>
        <a:xfrm>
          <a:off x="3348870" y="1398943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/>
        </a:p>
      </dsp:txBody>
      <dsp:txXfrm>
        <a:off x="3408672" y="1458745"/>
        <a:ext cx="1630244" cy="1105233"/>
      </dsp:txXfrm>
    </dsp:sp>
    <dsp:sp modelId="{8741C7FB-B961-4AB6-BAAF-916F1E1A43F7}">
      <dsp:nvSpPr>
        <dsp:cNvPr id="0" name=""/>
        <dsp:cNvSpPr/>
      </dsp:nvSpPr>
      <dsp:spPr>
        <a:xfrm>
          <a:off x="5098718" y="1515760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/>
        </a:p>
      </dsp:txBody>
      <dsp:txXfrm>
        <a:off x="5098718" y="1515760"/>
        <a:ext cx="1272673" cy="989967"/>
      </dsp:txXfrm>
    </dsp:sp>
    <dsp:sp modelId="{4491223F-6CE1-49CF-B845-A917D2A0F86B}">
      <dsp:nvSpPr>
        <dsp:cNvPr id="0" name=""/>
        <dsp:cNvSpPr/>
      </dsp:nvSpPr>
      <dsp:spPr>
        <a:xfrm>
          <a:off x="4799680" y="2774840"/>
          <a:ext cx="1749848" cy="122483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400" kern="1200"/>
        </a:p>
      </dsp:txBody>
      <dsp:txXfrm>
        <a:off x="4859482" y="2834642"/>
        <a:ext cx="1630244" cy="1105233"/>
      </dsp:txXfrm>
    </dsp:sp>
    <dsp:sp modelId="{8F6E9A92-62FE-4612-89EA-4F6CAAD318B4}">
      <dsp:nvSpPr>
        <dsp:cNvPr id="0" name=""/>
        <dsp:cNvSpPr/>
      </dsp:nvSpPr>
      <dsp:spPr>
        <a:xfrm>
          <a:off x="6549529" y="2891656"/>
          <a:ext cx="1272673" cy="989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700" kern="1200"/>
        </a:p>
      </dsp:txBody>
      <dsp:txXfrm>
        <a:off x="6549529" y="2891656"/>
        <a:ext cx="1272673" cy="989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575959"/>
          <a:ext cx="10236245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791464" rIns="794446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800" kern="1200" dirty="0"/>
            <a:t>only given material can be omitted</a:t>
          </a:r>
        </a:p>
      </dsp:txBody>
      <dsp:txXfrm>
        <a:off x="0" y="575959"/>
        <a:ext cx="10236245" cy="1615950"/>
      </dsp:txXfrm>
    </dsp:sp>
    <dsp:sp modelId="{14A3B6E8-D3D0-4C8F-8C75-021910B5BCCF}">
      <dsp:nvSpPr>
        <dsp:cNvPr id="0" name=""/>
        <dsp:cNvSpPr/>
      </dsp:nvSpPr>
      <dsp:spPr>
        <a:xfrm>
          <a:off x="511812" y="15079"/>
          <a:ext cx="7165371" cy="112176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Licensing condition</a:t>
          </a:r>
        </a:p>
      </dsp:txBody>
      <dsp:txXfrm>
        <a:off x="566572" y="69839"/>
        <a:ext cx="7055851" cy="1012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D9DA4-3ADD-46E3-A75C-C7A53E14C568}">
      <dsp:nvSpPr>
        <dsp:cNvPr id="0" name=""/>
        <dsp:cNvSpPr/>
      </dsp:nvSpPr>
      <dsp:spPr>
        <a:xfrm>
          <a:off x="0" y="448268"/>
          <a:ext cx="1023624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446" tIns="624840" rIns="794446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Font typeface="Arial" panose="020B0604020202020204" pitchFamily="34" charset="0"/>
            <a:buChar char="•"/>
          </a:pPr>
          <a:r>
            <a:rPr lang="en-US" sz="3000" kern="1200" dirty="0"/>
            <a:t>given alternative elements for which the predicate actually holds, must bear pitch accent</a:t>
          </a:r>
        </a:p>
      </dsp:txBody>
      <dsp:txXfrm>
        <a:off x="0" y="448268"/>
        <a:ext cx="10236245" cy="1701000"/>
      </dsp:txXfrm>
    </dsp:sp>
    <dsp:sp modelId="{14A3B6E8-D3D0-4C8F-8C75-021910B5BCCF}">
      <dsp:nvSpPr>
        <dsp:cNvPr id="0" name=""/>
        <dsp:cNvSpPr/>
      </dsp:nvSpPr>
      <dsp:spPr>
        <a:xfrm>
          <a:off x="511812" y="5468"/>
          <a:ext cx="7165371" cy="885600"/>
        </a:xfrm>
        <a:prstGeom prst="roundRect">
          <a:avLst/>
        </a:prstGeom>
        <a:solidFill>
          <a:srgbClr val="143742"/>
        </a:solidFill>
        <a:ln w="12700" cap="flat" cmpd="sng" algn="ctr">
          <a:solidFill>
            <a:srgbClr val="14374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834" tIns="0" rIns="27083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Contrastive focus F</a:t>
          </a:r>
        </a:p>
      </dsp:txBody>
      <dsp:txXfrm>
        <a:off x="555043" y="48699"/>
        <a:ext cx="7078909" cy="79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0D5DB-3294-4E2E-93D4-A5F2A759725D}">
      <dsp:nvSpPr>
        <dsp:cNvPr id="0" name=""/>
        <dsp:cNvSpPr/>
      </dsp:nvSpPr>
      <dsp:spPr>
        <a:xfrm>
          <a:off x="918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assign category to remnant</a:t>
          </a:r>
        </a:p>
      </dsp:txBody>
      <dsp:txXfrm>
        <a:off x="59714" y="590127"/>
        <a:ext cx="2645354" cy="1624034"/>
      </dsp:txXfrm>
    </dsp:sp>
    <dsp:sp modelId="{8C5ED77E-7B27-4F6F-A5BF-F1A25F54FA88}">
      <dsp:nvSpPr>
        <dsp:cNvPr id="0" name=""/>
        <dsp:cNvSpPr/>
      </dsp:nvSpPr>
      <dsp:spPr>
        <a:xfrm>
          <a:off x="303023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30236" y="1197812"/>
        <a:ext cx="407567" cy="408664"/>
      </dsp:txXfrm>
    </dsp:sp>
    <dsp:sp modelId="{E928EDCB-B1DE-45BA-9879-20C1136DAC22}">
      <dsp:nvSpPr>
        <dsp:cNvPr id="0" name=""/>
        <dsp:cNvSpPr/>
      </dsp:nvSpPr>
      <dsp:spPr>
        <a:xfrm>
          <a:off x="385415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find correlate in antecedent clause</a:t>
          </a:r>
        </a:p>
      </dsp:txBody>
      <dsp:txXfrm>
        <a:off x="3904684" y="590127"/>
        <a:ext cx="2645354" cy="1624034"/>
      </dsp:txXfrm>
    </dsp:sp>
    <dsp:sp modelId="{A031B5B8-8BBE-47C5-A7E7-2EA8646F66EB}">
      <dsp:nvSpPr>
        <dsp:cNvPr id="0" name=""/>
        <dsp:cNvSpPr/>
      </dsp:nvSpPr>
      <dsp:spPr>
        <a:xfrm>
          <a:off x="6875206" y="1061590"/>
          <a:ext cx="582238" cy="681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75206" y="1197812"/>
        <a:ext cx="407567" cy="408664"/>
      </dsp:txXfrm>
    </dsp:sp>
    <dsp:sp modelId="{829833B1-3FA2-45F3-B439-3DEF6DC9DB93}">
      <dsp:nvSpPr>
        <dsp:cNvPr id="0" name=""/>
        <dsp:cNvSpPr/>
      </dsp:nvSpPr>
      <dsp:spPr>
        <a:xfrm>
          <a:off x="7699128" y="539601"/>
          <a:ext cx="2746406" cy="1725086"/>
        </a:xfrm>
        <a:prstGeom prst="roundRect">
          <a:avLst>
            <a:gd name="adj" fmla="val 10000"/>
          </a:avLst>
        </a:prstGeom>
        <a:solidFill>
          <a:srgbClr val="14374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construct elided phrase</a:t>
          </a:r>
        </a:p>
      </dsp:txBody>
      <dsp:txXfrm>
        <a:off x="7749654" y="590127"/>
        <a:ext cx="2645354" cy="1624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D521-2961-4FB9-826C-6ED7997C27AE}">
      <dsp:nvSpPr>
        <dsp:cNvPr id="0" name=""/>
        <dsp:cNvSpPr/>
      </dsp:nvSpPr>
      <dsp:spPr>
        <a:xfrm>
          <a:off x="0" y="695315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4015C-8039-4C57-916E-1FD2FF52B7E0}">
      <dsp:nvSpPr>
        <dsp:cNvPr id="0" name=""/>
        <dsp:cNvSpPr/>
      </dsp:nvSpPr>
      <dsp:spPr>
        <a:xfrm>
          <a:off x="388307" y="984139"/>
          <a:ext cx="706013" cy="706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8B3AD-8BF7-4669-A4DC-52B7416BCFB9}">
      <dsp:nvSpPr>
        <dsp:cNvPr id="0" name=""/>
        <dsp:cNvSpPr/>
      </dsp:nvSpPr>
      <dsp:spPr>
        <a:xfrm>
          <a:off x="1482627" y="695315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Parallelism</a:t>
          </a:r>
          <a:endParaRPr lang="en-US" sz="3000" kern="1200" dirty="0"/>
        </a:p>
      </dsp:txBody>
      <dsp:txXfrm>
        <a:off x="1482627" y="695315"/>
        <a:ext cx="3380459" cy="1283660"/>
      </dsp:txXfrm>
    </dsp:sp>
    <dsp:sp modelId="{BB8E3AC9-9B6A-4142-AE8B-A82587C32D68}">
      <dsp:nvSpPr>
        <dsp:cNvPr id="0" name=""/>
        <dsp:cNvSpPr/>
      </dsp:nvSpPr>
      <dsp:spPr>
        <a:xfrm>
          <a:off x="0" y="2299891"/>
          <a:ext cx="4863087" cy="12836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B5908-7121-4980-BEFA-1362F8F6AF2F}">
      <dsp:nvSpPr>
        <dsp:cNvPr id="0" name=""/>
        <dsp:cNvSpPr/>
      </dsp:nvSpPr>
      <dsp:spPr>
        <a:xfrm>
          <a:off x="388307" y="2588714"/>
          <a:ext cx="706013" cy="706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1EB93-4DA8-4F4C-86A8-A9B14B8390A3}">
      <dsp:nvSpPr>
        <dsp:cNvPr id="0" name=""/>
        <dsp:cNvSpPr/>
      </dsp:nvSpPr>
      <dsp:spPr>
        <a:xfrm>
          <a:off x="1482627" y="2299891"/>
          <a:ext cx="3380459" cy="128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54" tIns="135854" rIns="135854" bIns="135854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Locality</a:t>
          </a:r>
        </a:p>
      </dsp:txBody>
      <dsp:txXfrm>
        <a:off x="1482627" y="2299891"/>
        <a:ext cx="3380459" cy="128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E985E-3B83-4F82-9CBC-73B637E86F0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07029-9AC4-4362-8F5F-6512ED90A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EE7B-EE27-4D59-97F5-F7CE2F0DBAEC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6B2-5AA0-4D15-945E-CF7CCD7D906E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FE49F99-FCFE-455B-8EC3-5A7CA07020C0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4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19E4-1FC5-4012-A137-36394B9C3A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5AFC-2A08-CF2B-C752-04DDD62958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D382-E66E-4A61-C739-3490D2A242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A19542-0406-4049-B6A5-48D4394968FB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03755-772C-176D-FCAD-E2C1AA789D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4D59-B307-821F-2D7F-15555D0B95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F84D7-9655-485D-946C-A0C1DC692C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9E14-C8B7-4484-8AC9-7FE4B30DD24E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FAA228F2-D779-4A56-A5FD-FE9E17BE1BEE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4" r:id="rId2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0AF30D5-0440-414C-8462-4BFB7F9543BE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A7FC2B6-CCB1-43A5-A5F9-989AD4DDB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4A09A7-12FD-8544-F005-9DEFBE6D2E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D25E-F7E1-DBE8-9783-EEE4B0D21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BBF2-CC37-BF4F-147C-D863033EBF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24128" y="6470705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6717A5E5-4B40-4707-B8D7-5724DB413D4B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096C0-794F-EBD8-9983-56AF28E371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842927" y="6470705"/>
            <a:ext cx="5901455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all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D1532-4348-C1CA-82A3-D2766692AE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837331" y="6470705"/>
            <a:ext cx="973662" cy="274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474233"/>
                </a:solidFill>
                <a:uFillTx/>
                <a:latin typeface="Tw Cen MT Condensed"/>
              </a:defRPr>
            </a:lvl1pPr>
          </a:lstStyle>
          <a:p>
            <a:pPr lvl="0"/>
            <a:fld id="{B46FECF8-906A-455F-8341-4ABBBA750162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9481E7-392C-9688-C02B-2BE593B7BB8C}"/>
              </a:ext>
            </a:extLst>
          </p:cNvPr>
          <p:cNvCxnSpPr/>
          <p:nvPr/>
        </p:nvCxnSpPr>
        <p:spPr>
          <a:xfrm flipV="1">
            <a:off x="761996" y="826324"/>
            <a:ext cx="0" cy="914400"/>
          </a:xfrm>
          <a:prstGeom prst="straightConnector1">
            <a:avLst/>
          </a:prstGeom>
          <a:noFill/>
          <a:ln w="19046" cap="flat">
            <a:solidFill>
              <a:srgbClr val="286E84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marL="0" marR="0" lvl="0" indent="0" algn="l" defTabSz="914400" rtl="0" fontAlgn="auto" hangingPunct="1">
        <a:lnSpc>
          <a:spcPct val="80000"/>
        </a:lnSpc>
        <a:spcBef>
          <a:spcPts val="0"/>
        </a:spcBef>
        <a:spcAft>
          <a:spcPts val="0"/>
        </a:spcAft>
        <a:buNone/>
        <a:tabLst/>
        <a:defRPr lang="de-DE" sz="5000" b="0" i="0" u="none" strike="noStrike" kern="1200" cap="all" spc="100" baseline="0">
          <a:solidFill>
            <a:srgbClr val="474233"/>
          </a:solidFill>
          <a:uFillTx/>
          <a:latin typeface="Tw Cen MT Condensed"/>
        </a:defRPr>
      </a:lvl1pPr>
    </p:titleStyle>
    <p:bodyStyle>
      <a:lvl1pPr marL="91440" marR="0" lvl="0" indent="-91440" algn="l" defTabSz="914400" rtl="0" fontAlgn="auto" hangingPunct="1">
        <a:lnSpc>
          <a:spcPct val="90000"/>
        </a:lnSpc>
        <a:spcBef>
          <a:spcPts val="1200"/>
        </a:spcBef>
        <a:spcAft>
          <a:spcPts val="200"/>
        </a:spcAft>
        <a:buClr>
          <a:srgbClr val="286E84"/>
        </a:buClr>
        <a:buSzPct val="100000"/>
        <a:buFont typeface="Tw Cen MT" pitchFamily="34"/>
        <a:buChar char=" "/>
        <a:tabLst/>
        <a:defRPr lang="de-DE" sz="2200" b="0" i="0" u="none" strike="noStrike" kern="1200" cap="none" spc="0" baseline="0">
          <a:solidFill>
            <a:srgbClr val="2E2B21"/>
          </a:solidFill>
          <a:uFillTx/>
          <a:latin typeface="Tw Cen MT"/>
        </a:defRPr>
      </a:lvl1pPr>
      <a:lvl2pPr marL="265176" marR="0" lvl="1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800" b="0" i="0" u="none" strike="noStrike" kern="1200" cap="none" spc="0" baseline="0">
          <a:solidFill>
            <a:srgbClr val="2E2B21"/>
          </a:solidFill>
          <a:uFillTx/>
          <a:latin typeface="Tw Cen MT"/>
        </a:defRPr>
      </a:lvl2pPr>
      <a:lvl3pPr marL="448056" marR="0" lvl="2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3pPr>
      <a:lvl4pPr marL="594360" marR="0" lvl="3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4pPr>
      <a:lvl5pPr marL="777240" marR="0" lvl="4" indent="-137160" algn="l" defTabSz="914400" rtl="0" fontAlgn="auto" hangingPunct="1">
        <a:lnSpc>
          <a:spcPct val="90000"/>
        </a:lnSpc>
        <a:spcBef>
          <a:spcPts val="200"/>
        </a:spcBef>
        <a:spcAft>
          <a:spcPts val="400"/>
        </a:spcAft>
        <a:buClr>
          <a:srgbClr val="286E84"/>
        </a:buClr>
        <a:buSzPct val="100000"/>
        <a:buFont typeface="Wingdings 3" pitchFamily="18"/>
        <a:buChar char=""/>
        <a:tabLst/>
        <a:defRPr lang="de-DE" sz="1400" b="0" i="0" u="none" strike="noStrike" kern="1200" cap="none" spc="0" baseline="0">
          <a:solidFill>
            <a:srgbClr val="2E2B21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4207179-93F7-465D-9769-42817A49AFCC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lingua.2011.07.005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C3F7688-2F4B-D458-2CB2-4D99C986AED5}"/>
              </a:ext>
            </a:extLst>
          </p:cNvPr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3742"/>
          </a:solidFill>
          <a:ln>
            <a:solidFill>
              <a:srgbClr val="1127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188DA6B-8A3C-E8BD-A87D-01F2061DF921}"/>
              </a:ext>
            </a:extLst>
          </p:cNvPr>
          <p:cNvSpPr txBox="1">
            <a:spLocks/>
          </p:cNvSpPr>
          <p:nvPr/>
        </p:nvSpPr>
        <p:spPr>
          <a:xfrm>
            <a:off x="1292086" y="710620"/>
            <a:ext cx="9607826" cy="271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Acceptability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Judgements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on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Contrastive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Dialogues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  <a:latin typeface="+mn-lt"/>
              </a:rPr>
              <a:t>Involving</a:t>
            </a:r>
            <a:r>
              <a:rPr lang="de-DE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n-lt"/>
              </a:rPr>
              <a:t>ellipsis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B0DFB3A6-9B7C-7CD2-1090-958AE5C0D9BD}"/>
              </a:ext>
            </a:extLst>
          </p:cNvPr>
          <p:cNvSpPr txBox="1">
            <a:spLocks/>
          </p:cNvSpPr>
          <p:nvPr/>
        </p:nvSpPr>
        <p:spPr>
          <a:xfrm>
            <a:off x="8589025" y="5429886"/>
            <a:ext cx="3268570" cy="636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A165C074-5BFF-C303-1703-6F88F98769E7}"/>
              </a:ext>
            </a:extLst>
          </p:cNvPr>
          <p:cNvSpPr txBox="1">
            <a:spLocks/>
          </p:cNvSpPr>
          <p:nvPr/>
        </p:nvSpPr>
        <p:spPr>
          <a:xfrm>
            <a:off x="4963216" y="5462864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Miriam Schiele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2878A31-1F7D-C638-842C-9F223B247CE8}"/>
              </a:ext>
            </a:extLst>
          </p:cNvPr>
          <p:cNvSpPr txBox="1">
            <a:spLocks/>
          </p:cNvSpPr>
          <p:nvPr/>
        </p:nvSpPr>
        <p:spPr>
          <a:xfrm>
            <a:off x="8838642" y="5429886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25 September 2023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13485CC1-518F-10D3-0BA3-EB07A3DC17F1}"/>
              </a:ext>
            </a:extLst>
          </p:cNvPr>
          <p:cNvSpPr txBox="1">
            <a:spLocks/>
          </p:cNvSpPr>
          <p:nvPr/>
        </p:nvSpPr>
        <p:spPr>
          <a:xfrm>
            <a:off x="478316" y="4896534"/>
            <a:ext cx="5001189" cy="1702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tx1"/>
                </a:solidFill>
              </a:rPr>
              <a:t>Supervisors: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Prof. Dr. Michael Franke</a:t>
            </a:r>
          </a:p>
          <a:p>
            <a:r>
              <a:rPr lang="en-US" sz="2800" dirty="0">
                <a:solidFill>
                  <a:schemeClr val="tx1"/>
                </a:solidFill>
              </a:rPr>
              <a:t>Jun.-Prof. Dr. James Griffiths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60002D76-6AAA-1318-B362-7F8BED47A9E9}"/>
              </a:ext>
            </a:extLst>
          </p:cNvPr>
          <p:cNvSpPr txBox="1">
            <a:spLocks/>
          </p:cNvSpPr>
          <p:nvPr/>
        </p:nvSpPr>
        <p:spPr>
          <a:xfrm>
            <a:off x="4461714" y="3141937"/>
            <a:ext cx="3268570" cy="5702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>
                <a:solidFill>
                  <a:schemeClr val="bg1"/>
                </a:solidFill>
              </a:rPr>
              <a:t>Master’s thesis </a:t>
            </a:r>
          </a:p>
        </p:txBody>
      </p:sp>
    </p:spTree>
    <p:extLst>
      <p:ext uri="{BB962C8B-B14F-4D97-AF65-F5344CB8AC3E}">
        <p14:creationId xmlns:p14="http://schemas.microsoft.com/office/powerpoint/2010/main" val="424636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417496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189193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0842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b="1" dirty="0" err="1">
                <a:solidFill>
                  <a:srgbClr val="C00000"/>
                </a:solidFill>
              </a:rPr>
              <a:t>Mary</a:t>
            </a:r>
            <a:r>
              <a:rPr lang="en-US" sz="3200" b="1" baseline="-25000" dirty="0" err="1">
                <a:solidFill>
                  <a:srgbClr val="C00000"/>
                </a:solidFill>
              </a:rPr>
              <a:t>DP</a:t>
            </a:r>
            <a:r>
              <a:rPr lang="en-US" sz="3200" b="1" baseline="-25000" dirty="0">
                <a:solidFill>
                  <a:srgbClr val="C00000"/>
                </a:solidFill>
              </a:rPr>
              <a:t>=Correlate </a:t>
            </a:r>
            <a:r>
              <a:rPr lang="en-US" sz="3200" dirty="0"/>
              <a:t>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</a:t>
            </a:r>
            <a:endParaRPr lang="en-US" sz="3200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15829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471919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</a:t>
            </a:r>
            <a:r>
              <a:rPr lang="en-US" sz="3200" dirty="0" err="1">
                <a:solidFill>
                  <a:schemeClr val="tx1"/>
                </a:solidFill>
              </a:rPr>
              <a:t>Mary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=Correlate</a:t>
            </a:r>
            <a:r>
              <a:rPr lang="en-US" sz="3200" dirty="0"/>
              <a:t>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dirty="0" err="1"/>
              <a:t>Peter</a:t>
            </a:r>
            <a:r>
              <a:rPr lang="en-US" sz="3200" baseline="-25000" dirty="0" err="1"/>
              <a:t>DP</a:t>
            </a:r>
            <a:r>
              <a:rPr lang="en-US" sz="3200" baseline="-25000" dirty="0"/>
              <a:t>=Remnant </a:t>
            </a:r>
            <a:r>
              <a:rPr lang="en-US" sz="3200" b="1" strike="sngStrike" dirty="0">
                <a:solidFill>
                  <a:srgbClr val="C00000"/>
                </a:solidFill>
              </a:rPr>
              <a:t>stole the cookie.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409760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X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70971"/>
              </p:ext>
            </p:extLst>
          </p:nvPr>
        </p:nvGraphicFramePr>
        <p:xfrm>
          <a:off x="1024128" y="1977575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120634"/>
              </p:ext>
            </p:extLst>
          </p:nvPr>
        </p:nvGraphicFramePr>
        <p:xfrm>
          <a:off x="6517013" y="1977574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13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900487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391248"/>
              </p:ext>
            </p:extLst>
          </p:nvPr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0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0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b="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b="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60782"/>
              </p:ext>
            </p:extLst>
          </p:nvPr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0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0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0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26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167926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82101"/>
              </p:ext>
            </p:extLst>
          </p:nvPr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4686"/>
              </p:ext>
            </p:extLst>
          </p:nvPr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</a:t>
                      </a: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16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Rasekhi &amp; Harris, 2021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17182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D979D0-5E12-BFFD-78F2-E5505878EE44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9720072" cy="4023360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t" anchorCtr="0" compatLnSpc="1">
            <a:normAutofit/>
          </a:bodyPr>
          <a:lstStyle>
            <a:lvl1pPr marL="91440" marR="0" lvl="0" indent="-91440" algn="l" defTabSz="914400" rtl="0" fontAlgn="auto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286E84"/>
              </a:buClr>
              <a:buSzPct val="100000"/>
              <a:buFont typeface="Tw Cen MT" pitchFamily="34"/>
              <a:buChar char=" "/>
              <a:tabLst/>
              <a:defRPr lang="de-DE" sz="22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1pPr>
            <a:lvl2pPr marL="265176" marR="0" lvl="1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8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2pPr>
            <a:lvl3pPr marL="448056" marR="0" lvl="2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3pPr>
            <a:lvl4pPr marL="594360" marR="0" lvl="3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4pPr>
            <a:lvl5pPr marL="777240" marR="0" lvl="4" indent="-137160" algn="l" defTabSz="914400" rtl="0" fontAlgn="auto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286E84"/>
              </a:buClr>
              <a:buSzPct val="100000"/>
              <a:buFont typeface="Wingdings 3" pitchFamily="18"/>
              <a:buChar char=""/>
              <a:tabLst/>
              <a:defRPr lang="de-DE" sz="1400" b="0" i="0" u="none" strike="noStrike" kern="1200" cap="none" spc="0" baseline="0">
                <a:solidFill>
                  <a:srgbClr val="2E2B21"/>
                </a:solidFill>
                <a:uFillTx/>
                <a:latin typeface="Tw Cen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83C6E8F-5E20-F1E9-37FE-291A1EF7EF79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2419258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397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520687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1868556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1507036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Marie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stellt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Vater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ihren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Freund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vor.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Mary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introduces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father.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friend</a:t>
                      </a:r>
                      <a:endParaRPr lang="en-GB" sz="2600" cap="small" baseline="0" dirty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cap="small" baseline="0" dirty="0">
                          <a:latin typeface="Tw Cen MT" panose="020B0602020104020603" pitchFamily="34" charset="0"/>
                        </a:rPr>
                        <a:t>part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‘Mary introduces her friend to her father.’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056881-4C13-C8C5-A6EA-785E3D826384}"/>
              </a:ext>
            </a:extLst>
          </p:cNvPr>
          <p:cNvGraphicFramePr>
            <a:graphicFrameLocks noGrp="1"/>
          </p:cNvGraphicFramePr>
          <p:nvPr/>
        </p:nvGraphicFramePr>
        <p:xfrm>
          <a:off x="947594" y="4364309"/>
          <a:ext cx="10220277" cy="167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215">
                  <a:extLst>
                    <a:ext uri="{9D8B030D-6E8A-4147-A177-3AD203B41FA5}">
                      <a16:colId xmlns:a16="http://schemas.microsoft.com/office/drawing/2014/main" val="3008431378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534432721"/>
                    </a:ext>
                  </a:extLst>
                </a:gridCol>
                <a:gridCol w="1679713">
                  <a:extLst>
                    <a:ext uri="{9D8B030D-6E8A-4147-A177-3AD203B41FA5}">
                      <a16:colId xmlns:a16="http://schemas.microsoft.com/office/drawing/2014/main" val="2731903812"/>
                    </a:ext>
                  </a:extLst>
                </a:gridCol>
                <a:gridCol w="2236305">
                  <a:extLst>
                    <a:ext uri="{9D8B030D-6E8A-4147-A177-3AD203B41FA5}">
                      <a16:colId xmlns:a16="http://schemas.microsoft.com/office/drawing/2014/main" val="3830756208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2666820314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1488528953"/>
                    </a:ext>
                  </a:extLst>
                </a:gridCol>
                <a:gridCol w="1727747">
                  <a:extLst>
                    <a:ext uri="{9D8B030D-6E8A-4147-A177-3AD203B41FA5}">
                      <a16:colId xmlns:a16="http://schemas.microsoft.com/office/drawing/2014/main" val="3936079398"/>
                    </a:ext>
                  </a:extLst>
                </a:gridCol>
                <a:gridCol w="753324">
                  <a:extLst>
                    <a:ext uri="{9D8B030D-6E8A-4147-A177-3AD203B41FA5}">
                      <a16:colId xmlns:a16="http://schemas.microsoft.com/office/drawing/2014/main" val="3996634423"/>
                    </a:ext>
                  </a:extLst>
                </a:gridCol>
              </a:tblGrid>
              <a:tr h="558555"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Nein,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 err="1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ihrem</a:t>
                      </a:r>
                      <a:endParaRPr lang="en-GB" sz="2600" b="1" dirty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b="1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Bruder</a:t>
                      </a: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182062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  <a:endParaRPr lang="en-GB" sz="2600" b="1" dirty="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brother.</a:t>
                      </a:r>
                      <a:r>
                        <a:rPr lang="en-GB" sz="2600" b="1" cap="small" baseline="0" dirty="0">
                          <a:latin typeface="Tw Cen MT" panose="020B0602020104020603" pitchFamily="34" charset="0"/>
                        </a:rPr>
                        <a:t>sg.dat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600" cap="small" baseline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106846"/>
                  </a:ext>
                </a:extLst>
              </a:tr>
              <a:tr h="558555">
                <a:tc>
                  <a:txBody>
                    <a:bodyPr/>
                    <a:lstStyle/>
                    <a:p>
                      <a:endParaRPr lang="en-GB" sz="2600">
                        <a:latin typeface="Tw Cen MT" panose="020B0602020104020603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GB" sz="2600" dirty="0">
                          <a:latin typeface="Tw Cen MT" panose="020B0602020104020603" pitchFamily="34" charset="0"/>
                        </a:rPr>
                        <a:t>‘No, her brother.’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728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B94D75-DD32-3179-1260-6B6B9BA0D808}"/>
              </a:ext>
            </a:extLst>
          </p:cNvPr>
          <p:cNvSpPr/>
          <p:nvPr/>
        </p:nvSpPr>
        <p:spPr>
          <a:xfrm>
            <a:off x="7793661" y="3810784"/>
            <a:ext cx="3285017" cy="2462000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thematic role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700" dirty="0"/>
              <a:t>prosodic weight</a:t>
            </a:r>
          </a:p>
        </p:txBody>
      </p:sp>
    </p:spTree>
    <p:extLst>
      <p:ext uri="{BB962C8B-B14F-4D97-AF65-F5344CB8AC3E}">
        <p14:creationId xmlns:p14="http://schemas.microsoft.com/office/powerpoint/2010/main" val="146769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730040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192934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651983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303D7-8DB5-7AE1-0843-DB0D46627A3E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A:	</a:t>
            </a:r>
            <a:r>
              <a:rPr lang="en-US" sz="2800" dirty="0">
                <a:solidFill>
                  <a:schemeClr val="tx1"/>
                </a:solidFill>
              </a:rPr>
              <a:t>A:	John took the poodle to the park.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B:	B:	No, the zoo. (local contrast with </a:t>
            </a:r>
            <a:r>
              <a:rPr lang="en-US" sz="2800" i="1" dirty="0">
                <a:solidFill>
                  <a:schemeClr val="tx1"/>
                </a:solidFill>
              </a:rPr>
              <a:t>the park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B’	B’:	No, the pug. (nonlocal contrast with </a:t>
            </a:r>
            <a:r>
              <a:rPr lang="en-US" sz="2800" i="1" dirty="0">
                <a:solidFill>
                  <a:schemeClr val="tx1"/>
                </a:solidFill>
              </a:rPr>
              <a:t>the poodle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BF2E72-84C9-A0EA-7153-8F4A0CDEF022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</p:spTree>
    <p:extLst>
      <p:ext uri="{BB962C8B-B14F-4D97-AF65-F5344CB8AC3E}">
        <p14:creationId xmlns:p14="http://schemas.microsoft.com/office/powerpoint/2010/main" val="241659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4ABF0DB-21F9-C7BA-BD35-B514C3D41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283487"/>
              </p:ext>
            </p:extLst>
          </p:nvPr>
        </p:nvGraphicFramePr>
        <p:xfrm>
          <a:off x="6381319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DFB5DF-579A-650A-6F14-EC91FADED50C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Local contrasts (B) are preferred over nonlocal contrasts (B’)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B37D62-3722-8CDD-8D29-4BABA6A33F60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7303D7-8DB5-7AE1-0843-DB0D46627A3E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A:	</a:t>
            </a:r>
            <a:r>
              <a:rPr lang="en-US" sz="2800" dirty="0">
                <a:solidFill>
                  <a:schemeClr val="tx1"/>
                </a:solidFill>
              </a:rPr>
              <a:t>A:	John took the poodle to the park.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B:	B:	No, the zoo. (local contrast with </a:t>
            </a:r>
            <a:r>
              <a:rPr lang="en-US" sz="2800" i="1" dirty="0">
                <a:solidFill>
                  <a:schemeClr val="tx1"/>
                </a:solidFill>
              </a:rPr>
              <a:t>the park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B’	B’:	No, the pug. (nonlocal contrast with </a:t>
            </a:r>
            <a:r>
              <a:rPr lang="en-US" sz="2800" i="1" dirty="0">
                <a:solidFill>
                  <a:schemeClr val="tx1"/>
                </a:solidFill>
              </a:rPr>
              <a:t>the poodle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BF2E72-84C9-A0EA-7153-8F4A0CDEF022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74D683-5CE3-133F-17F9-37D2C99386C0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processors choose nearest correlate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D36BE0-7980-86B3-FD0F-2FD9F7E88FA9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56133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DCED921C-6E93-8BD9-1383-004475F4E7E5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4648196" cy="6858000"/>
          </a:xfrm>
          <a:prstGeom prst="rect">
            <a:avLst/>
          </a:prstGeom>
          <a:solidFill>
            <a:srgbClr val="286E84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07BCA36-5E9B-65F1-C604-34B37A809297}"/>
              </a:ext>
            </a:extLst>
          </p:cNvPr>
          <p:cNvSpPr txBox="1"/>
          <p:nvPr/>
        </p:nvSpPr>
        <p:spPr>
          <a:xfrm>
            <a:off x="401750" y="1655100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>
                <a:solidFill>
                  <a:srgbClr val="FFFFFF"/>
                </a:solidFill>
                <a:uFillTx/>
                <a:latin typeface="Tw Cen MT Condensed"/>
              </a:rPr>
              <a:t>The Influence of Metaphors</a:t>
            </a:r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FB47AD36-7660-4C46-E3E6-3B393B903160}"/>
              </a:ext>
            </a:extLst>
          </p:cNvPr>
          <p:cNvSpPr/>
          <p:nvPr/>
        </p:nvSpPr>
        <p:spPr>
          <a:xfrm>
            <a:off x="-10633" y="-10633"/>
            <a:ext cx="4648196" cy="6921796"/>
          </a:xfrm>
          <a:prstGeom prst="rect">
            <a:avLst/>
          </a:prstGeom>
          <a:solidFill>
            <a:srgbClr val="143742"/>
          </a:solidFill>
          <a:ln w="15873" cap="flat">
            <a:solidFill>
              <a:srgbClr val="143742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6BC5F51-96B0-02BA-CBBC-C883B1F2D970}"/>
              </a:ext>
            </a:extLst>
          </p:cNvPr>
          <p:cNvSpPr txBox="1"/>
          <p:nvPr/>
        </p:nvSpPr>
        <p:spPr>
          <a:xfrm>
            <a:off x="554144" y="1807494"/>
            <a:ext cx="3550843" cy="27183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all" spc="200" baseline="0" dirty="0">
                <a:solidFill>
                  <a:srgbClr val="FFFFFF"/>
                </a:solidFill>
                <a:uFillTx/>
                <a:latin typeface="Tw Cen MT Condensed"/>
              </a:rPr>
              <a:t>Contrastive Dialogues involving ellipsis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C2501BC7-4BDD-D16F-4BFB-A3F7EA0C3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65954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939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307956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258170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137928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</p:spTree>
    <p:extLst>
      <p:ext uri="{BB962C8B-B14F-4D97-AF65-F5344CB8AC3E}">
        <p14:creationId xmlns:p14="http://schemas.microsoft.com/office/powerpoint/2010/main" val="2655641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197997"/>
              </p:ext>
            </p:extLst>
          </p:nvPr>
        </p:nvGraphicFramePr>
        <p:xfrm>
          <a:off x="6381318" y="-804410"/>
          <a:ext cx="4863087" cy="42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Carlson et al., 2009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B59A92-8327-0450-829D-166840F66C38}"/>
              </a:ext>
            </a:extLst>
          </p:cNvPr>
          <p:cNvSpPr/>
          <p:nvPr/>
        </p:nvSpPr>
        <p:spPr>
          <a:xfrm>
            <a:off x="2269957" y="2501190"/>
            <a:ext cx="8897914" cy="83249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Does pitch accent influence the interpretation of ambiguous </a:t>
            </a:r>
            <a:r>
              <a:rPr lang="en-US" sz="2600" b="0" i="0" baseline="0" dirty="0" err="1">
                <a:solidFill>
                  <a:schemeClr val="tx1"/>
                </a:solidFill>
              </a:rPr>
              <a:t>replacives</a:t>
            </a:r>
            <a:r>
              <a:rPr lang="en-US" sz="2600" b="0" i="0" baseline="0" dirty="0">
                <a:solidFill>
                  <a:schemeClr val="tx1"/>
                </a:solidFill>
              </a:rPr>
              <a:t>?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3A05D5-9E99-E8F1-6C09-9DE986245C3B}"/>
              </a:ext>
            </a:extLst>
          </p:cNvPr>
          <p:cNvSpPr/>
          <p:nvPr/>
        </p:nvSpPr>
        <p:spPr>
          <a:xfrm>
            <a:off x="1024128" y="2360418"/>
            <a:ext cx="1728696" cy="1114039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F9C0D4-EC60-EFD4-0283-751BE5292C63}"/>
              </a:ext>
            </a:extLst>
          </p:cNvPr>
          <p:cNvSpPr/>
          <p:nvPr/>
        </p:nvSpPr>
        <p:spPr>
          <a:xfrm>
            <a:off x="2269956" y="3713412"/>
            <a:ext cx="8897915" cy="143806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(1) ROGER insisted that Alice was reliable, not ANDREW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(2) Roger insisted that ALICE was reliable, not ANDREW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C726-BF06-630E-E902-23A2977D3173}"/>
              </a:ext>
            </a:extLst>
          </p:cNvPr>
          <p:cNvSpPr/>
          <p:nvPr/>
        </p:nvSpPr>
        <p:spPr>
          <a:xfrm>
            <a:off x="1024128" y="3615229"/>
            <a:ext cx="1728696" cy="1634430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B63D47-D4BF-BD72-52A6-B1BF3BABD374}"/>
              </a:ext>
            </a:extLst>
          </p:cNvPr>
          <p:cNvSpPr/>
          <p:nvPr/>
        </p:nvSpPr>
        <p:spPr>
          <a:xfrm>
            <a:off x="2269957" y="5615231"/>
            <a:ext cx="8897914" cy="645344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Pitch accent significantly affects the choice of the correlate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9F12F5-E85B-DD4A-E626-BBAC23D277D4}"/>
              </a:ext>
            </a:extLst>
          </p:cNvPr>
          <p:cNvSpPr/>
          <p:nvPr/>
        </p:nvSpPr>
        <p:spPr>
          <a:xfrm>
            <a:off x="1024128" y="5390432"/>
            <a:ext cx="1728696" cy="109321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27875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096414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38523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399156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</p:spTree>
    <p:extLst>
      <p:ext uri="{BB962C8B-B14F-4D97-AF65-F5344CB8AC3E}">
        <p14:creationId xmlns:p14="http://schemas.microsoft.com/office/powerpoint/2010/main" val="1476417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0A705A0E-2047-BFC4-E825-F112F3CCD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844527"/>
              </p:ext>
            </p:extLst>
          </p:nvPr>
        </p:nvGraphicFramePr>
        <p:xfrm>
          <a:off x="6381318" y="-804410"/>
          <a:ext cx="4863087" cy="42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41F01-4544-AF70-4D69-09EA5153490B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Juzek</a:t>
            </a:r>
            <a:r>
              <a:rPr lang="en-US" dirty="0"/>
              <a:t>, 2016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AF002-4671-35F1-98BA-55614AF87E49}"/>
              </a:ext>
            </a:extLst>
          </p:cNvPr>
          <p:cNvSpPr/>
          <p:nvPr/>
        </p:nvSpPr>
        <p:spPr>
          <a:xfrm>
            <a:off x="2269957" y="254543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b="0" i="0" baseline="0" dirty="0">
                <a:solidFill>
                  <a:schemeClr val="tx1"/>
                </a:solidFill>
              </a:rPr>
              <a:t>“Spoken constructions” receive higher ratings in an auditory questionnaire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B1B567-B03F-8DBD-996F-B69B941E15F1}"/>
              </a:ext>
            </a:extLst>
          </p:cNvPr>
          <p:cNvSpPr/>
          <p:nvPr/>
        </p:nvSpPr>
        <p:spPr>
          <a:xfrm>
            <a:off x="1024128" y="236041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H1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4F3254-E184-D3F7-2D21-4785BCDBAB7C}"/>
              </a:ext>
            </a:extLst>
          </p:cNvPr>
          <p:cNvSpPr/>
          <p:nvPr/>
        </p:nvSpPr>
        <p:spPr>
          <a:xfrm>
            <a:off x="2269957" y="3950213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Their being unaware of the situation annoyed Rob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FCF968-DCC0-D13D-FFD7-3074540A028C}"/>
              </a:ext>
            </a:extLst>
          </p:cNvPr>
          <p:cNvSpPr/>
          <p:nvPr/>
        </p:nvSpPr>
        <p:spPr>
          <a:xfrm>
            <a:off x="1024128" y="3765193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stimuli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70153-3CD2-EF00-7258-DCD57A9FE211}"/>
              </a:ext>
            </a:extLst>
          </p:cNvPr>
          <p:cNvSpPr/>
          <p:nvPr/>
        </p:nvSpPr>
        <p:spPr>
          <a:xfrm>
            <a:off x="2273165" y="5354988"/>
            <a:ext cx="8637872" cy="911510"/>
          </a:xfrm>
          <a:prstGeom prst="round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</a:t>
            </a:r>
            <a:r>
              <a:rPr lang="en-US" sz="2600" b="0" i="0" baseline="0" dirty="0">
                <a:solidFill>
                  <a:schemeClr val="tx1"/>
                </a:solidFill>
              </a:rPr>
              <a:t>odality had no significant effect</a:t>
            </a:r>
            <a:endParaRPr lang="en-GB" sz="2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8DE4DA6-C045-9BE5-0FC1-330E53033C88}"/>
              </a:ext>
            </a:extLst>
          </p:cNvPr>
          <p:cNvSpPr/>
          <p:nvPr/>
        </p:nvSpPr>
        <p:spPr>
          <a:xfrm>
            <a:off x="1027336" y="5169968"/>
            <a:ext cx="1728696" cy="1278233"/>
          </a:xfrm>
          <a:prstGeom prst="roundRect">
            <a:avLst/>
          </a:prstGeom>
          <a:solidFill>
            <a:srgbClr val="1437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230639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CCDD5-5173-554F-E852-242465D6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D469A6-EBEE-7058-FCB5-7BE49684199E}"/>
              </a:ext>
            </a:extLst>
          </p:cNvPr>
          <p:cNvSpPr txBox="1"/>
          <p:nvPr/>
        </p:nvSpPr>
        <p:spPr>
          <a:xfrm>
            <a:off x="3598176" y="4848299"/>
            <a:ext cx="654016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similar input with more effort:</a:t>
            </a:r>
          </a:p>
          <a:p>
            <a:r>
              <a:rPr lang="en-US" sz="3400" dirty="0">
                <a:solidFill>
                  <a:schemeClr val="bg1"/>
                </a:solidFill>
              </a:rPr>
              <a:t>crane neck / sit up</a:t>
            </a:r>
          </a:p>
          <a:p>
            <a:endParaRPr lang="en-US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38F86CF-2462-CF7C-0820-EC33A323C85A}"/>
              </a:ext>
            </a:extLst>
          </p:cNvPr>
          <p:cNvGrpSpPr/>
          <p:nvPr/>
        </p:nvGrpSpPr>
        <p:grpSpPr>
          <a:xfrm>
            <a:off x="2840477" y="2363244"/>
            <a:ext cx="8012902" cy="3130937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5FFCA8E9-A06E-D5EC-7C17-53DC9CAA65E7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5" name="Rechteck: abgerundete Ecken 4">
              <a:extLst>
                <a:ext uri="{FF2B5EF4-FFF2-40B4-BE49-F238E27FC236}">
                  <a16:creationId xmlns:a16="http://schemas.microsoft.com/office/drawing/2014/main" id="{48C79F77-4145-8F03-CA0B-8E48161EE777}"/>
                </a:ext>
              </a:extLst>
            </p:cNvPr>
            <p:cNvSpPr txBox="1"/>
            <p:nvPr/>
          </p:nvSpPr>
          <p:spPr>
            <a:xfrm>
              <a:off x="597289" y="2301410"/>
              <a:ext cx="2251256" cy="22551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1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chemeClr val="bg1"/>
                </a:buClr>
              </a:pPr>
              <a:r>
                <a:rPr lang="en-US" sz="3600" dirty="0"/>
                <a:t>What is the </a:t>
              </a:r>
              <a:r>
                <a:rPr lang="en-US" sz="3600" u="sng" dirty="0"/>
                <a:t>most effective medium </a:t>
              </a:r>
              <a:r>
                <a:rPr lang="en-US" sz="3600" dirty="0"/>
                <a:t>for obtaining acceptability </a:t>
              </a:r>
              <a:r>
                <a:rPr lang="en-US" sz="3600" u="sng" dirty="0"/>
                <a:t>judgements</a:t>
              </a:r>
              <a:r>
                <a:rPr lang="en-US" sz="3600" dirty="0"/>
                <a:t> about dialogues involving </a:t>
              </a:r>
              <a:r>
                <a:rPr lang="en-US" sz="3600" u="sng" dirty="0"/>
                <a:t>contrastive focus</a:t>
              </a:r>
              <a:r>
                <a:rPr lang="en-US" sz="3600" dirty="0"/>
                <a:t>?</a:t>
              </a:r>
              <a:endParaRPr lang="en-US" sz="3600" kern="1200" dirty="0"/>
            </a:p>
          </p:txBody>
        </p:sp>
      </p:grp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D1CE2118-223F-DDEC-6CA3-FF1C173181D7}"/>
              </a:ext>
            </a:extLst>
          </p:cNvPr>
          <p:cNvSpPr/>
          <p:nvPr/>
        </p:nvSpPr>
        <p:spPr>
          <a:xfrm>
            <a:off x="1091327" y="2535480"/>
            <a:ext cx="2351024" cy="2831744"/>
          </a:xfrm>
          <a:prstGeom prst="rightArrow">
            <a:avLst/>
          </a:prstGeom>
          <a:solidFill>
            <a:srgbClr val="CBE7EF"/>
          </a:solidFill>
          <a:ln>
            <a:solidFill>
              <a:srgbClr val="CBE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86E56-784F-A4A7-196D-87692260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5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240354"/>
              </p:ext>
            </p:extLst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39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9889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67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6pm.</a:t>
            </a:r>
          </a:p>
          <a:p>
            <a:endParaRPr lang="en-US" sz="1000" dirty="0"/>
          </a:p>
          <a:p>
            <a:r>
              <a:rPr lang="en-US" sz="3200" dirty="0"/>
              <a:t>B: 	No, UNTIL 6pm.</a:t>
            </a:r>
          </a:p>
        </p:txBody>
      </p:sp>
    </p:spTree>
    <p:extLst>
      <p:ext uri="{BB962C8B-B14F-4D97-AF65-F5344CB8AC3E}">
        <p14:creationId xmlns:p14="http://schemas.microsoft.com/office/powerpoint/2010/main" val="752998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0277-A10D-F8AD-D53D-D517E0AC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99CFA92-8BAA-6D0D-0404-DE425CD54D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1685925"/>
          <a:ext cx="9720262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95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066491"/>
              </p:ext>
            </p:extLst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8759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B832-00E6-75D0-187B-F591BDA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1DC8B60-5274-A334-9144-6E2F02FDA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8692" y="1746985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BFDA14-80B6-D5B6-3E13-8FFCD7FCDEA0}"/>
              </a:ext>
            </a:extLst>
          </p:cNvPr>
          <p:cNvSpPr/>
          <p:nvPr/>
        </p:nvSpPr>
        <p:spPr>
          <a:xfrm>
            <a:off x="1158691" y="5505650"/>
            <a:ext cx="2970547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between-subject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1F13E2-0ED2-A0F5-F348-9E945F532823}"/>
              </a:ext>
            </a:extLst>
          </p:cNvPr>
          <p:cNvSpPr/>
          <p:nvPr/>
        </p:nvSpPr>
        <p:spPr>
          <a:xfrm>
            <a:off x="4581625" y="5505649"/>
            <a:ext cx="6297329" cy="873011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within-subject</a:t>
            </a:r>
          </a:p>
        </p:txBody>
      </p:sp>
    </p:spTree>
    <p:extLst>
      <p:ext uri="{BB962C8B-B14F-4D97-AF65-F5344CB8AC3E}">
        <p14:creationId xmlns:p14="http://schemas.microsoft.com/office/powerpoint/2010/main" val="185564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85493D-F46C-E0CE-BBD4-C7B70C0C92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C6953D6-0992-3664-97F7-A3747505A56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C1D0062-F153-8572-C922-1452B7B6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233FF01-7597-1615-CF55-B1F0B92D76FE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3D7A869-042E-2904-AAFA-58003CB50126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46910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01F6C44-16BB-F9F7-F4E9-B967F15C5042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C519A2E-8467-2BE3-1FC3-7A64B6B885FE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2949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E2B31B05-48DD-25F5-4F44-0EA1AAF235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1608502"/>
            <a:ext cx="7121013" cy="2417949"/>
          </a:xfrm>
          <a:prstGeom prst="rect">
            <a:avLst/>
          </a:prstGeom>
        </p:spPr>
      </p:pic>
      <p:pic>
        <p:nvPicPr>
          <p:cNvPr id="7" name="Grafik 6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036E324-56E6-DF73-CF65-F372D35EDF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" t="10899" b="7469"/>
          <a:stretch/>
        </p:blipFill>
        <p:spPr>
          <a:xfrm>
            <a:off x="1160207" y="4489956"/>
            <a:ext cx="7047271" cy="1961094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8EDE50F-E1DE-D45B-9E8A-49ECED7BF4C6}"/>
              </a:ext>
            </a:extLst>
          </p:cNvPr>
          <p:cNvSpPr/>
          <p:nvPr/>
        </p:nvSpPr>
        <p:spPr>
          <a:xfrm>
            <a:off x="2534265" y="2911117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EF6E7B-1A7F-CC57-4F1A-ABDC23D38D47}"/>
              </a:ext>
            </a:extLst>
          </p:cNvPr>
          <p:cNvSpPr/>
          <p:nvPr/>
        </p:nvSpPr>
        <p:spPr>
          <a:xfrm>
            <a:off x="2435943" y="5415885"/>
            <a:ext cx="1056968" cy="111252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 emphasis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without emphasis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9447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5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2899C7F7-D818-F839-F2DB-8C2CE358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" t="5401" b="6504"/>
          <a:stretch/>
        </p:blipFill>
        <p:spPr>
          <a:xfrm>
            <a:off x="1160207" y="4297680"/>
            <a:ext cx="7121013" cy="24179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452B43E-9DA3-0B25-EBE5-ACB80204C1E8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written</a:t>
            </a:r>
            <a:endParaRPr lang="en-US" sz="3200" b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093A764-A265-CA5E-D115-58804BF7A2AF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auditory</a:t>
            </a:r>
            <a:endParaRPr lang="en-US" sz="32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B09D821-115E-DE77-CC73-068F0EF4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75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28FD5-D2C4-6B97-1EB7-E5239F1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design: Stimuli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7AF1736-1E5C-B14F-3F6C-81585B91BADE}"/>
              </a:ext>
            </a:extLst>
          </p:cNvPr>
          <p:cNvCxnSpPr>
            <a:cxnSpLocks/>
          </p:cNvCxnSpPr>
          <p:nvPr/>
        </p:nvCxnSpPr>
        <p:spPr>
          <a:xfrm flipH="1">
            <a:off x="828217" y="4179080"/>
            <a:ext cx="10683047" cy="0"/>
          </a:xfrm>
          <a:prstGeom prst="line">
            <a:avLst/>
          </a:prstGeom>
          <a:ln w="28575">
            <a:solidFill>
              <a:srgbClr val="CBE7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CE692-455E-D627-5420-01D741F2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2" cy="4023360"/>
          </a:xfrm>
        </p:spPr>
        <p:txBody>
          <a:bodyPr/>
          <a:lstStyle/>
          <a:p>
            <a:r>
              <a:rPr lang="en-US" sz="3200" dirty="0"/>
              <a:t>A: 	Peter showed his ID to the POLICE OFFICER.</a:t>
            </a:r>
          </a:p>
          <a:p>
            <a:r>
              <a:rPr lang="en-US" sz="3200" dirty="0"/>
              <a:t>B: 	No, the BOUNCER.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A: 	Peter worked at the cinema FROM 6pm.</a:t>
            </a:r>
          </a:p>
          <a:p>
            <a:r>
              <a:rPr lang="en-US" sz="3200" dirty="0"/>
              <a:t>B: 	No, UNTIL 6pm.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10C0F01-0A65-8C91-6F89-29D2406BCF05}"/>
              </a:ext>
            </a:extLst>
          </p:cNvPr>
          <p:cNvSpPr/>
          <p:nvPr/>
        </p:nvSpPr>
        <p:spPr>
          <a:xfrm>
            <a:off x="9153831" y="2152650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lexical</a:t>
            </a:r>
            <a:endParaRPr lang="en-US" sz="3200" b="1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3602854-C96E-8E0F-97A7-B28E9F68068D}"/>
              </a:ext>
            </a:extLst>
          </p:cNvPr>
          <p:cNvSpPr/>
          <p:nvPr/>
        </p:nvSpPr>
        <p:spPr>
          <a:xfrm>
            <a:off x="9153831" y="4710022"/>
            <a:ext cx="2286000" cy="1200145"/>
          </a:xfrm>
          <a:prstGeom prst="roundRect">
            <a:avLst/>
          </a:prstGeom>
          <a:solidFill>
            <a:srgbClr val="1437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functional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07713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3E30-BC83-794B-BD51-AA26798A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8049DB-9656-7F21-BDF9-ADC1383F5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08388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30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6pm.</a:t>
            </a:r>
          </a:p>
          <a:p>
            <a:endParaRPr lang="en-US" sz="1000" dirty="0"/>
          </a:p>
          <a:p>
            <a:r>
              <a:rPr lang="en-US" sz="3200" dirty="0"/>
              <a:t>B: 	No, UNTIL 6pm.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1E9E4D-AC3A-F165-3F92-3CA56B75E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47263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B494E477-3367-73A6-39DE-6EEE99C9BF16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94822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2439CD-C372-E932-1240-573D048F3984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with: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6.60,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without: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52217-2BE5-4E64-6341-B6A6595F1ACB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2776113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A07D432C-86C1-C465-8618-00F32B16B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3869132" cy="656931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A9ED9-9AEE-8E2D-0B33-25F425ADE4D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without: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-0.25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emphasis significantly affects acceptability ratings, 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10282-0617-FCF7-A5EA-7B436777176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Emphasis</a:t>
            </a:r>
          </a:p>
        </p:txBody>
      </p:sp>
    </p:spTree>
    <p:extLst>
      <p:ext uri="{BB962C8B-B14F-4D97-AF65-F5344CB8AC3E}">
        <p14:creationId xmlns:p14="http://schemas.microsoft.com/office/powerpoint/2010/main" val="604128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0E3017-38F5-13E8-7A71-8AB02577BDBA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auditory: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6.76,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0.53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 written: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6.34,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1.11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FE935-2C58-F571-113A-53DD8A86F129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456913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76AFB3-345A-F4CD-3733-4F3F83FC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72171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5B5FC-4AF9-F1B9-99C1-84925FBE9E13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written: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l-GR" sz="3400" dirty="0">
                <a:solidFill>
                  <a:schemeClr val="tx1"/>
                </a:solidFill>
              </a:rPr>
              <a:t>β</a:t>
            </a:r>
            <a:r>
              <a:rPr lang="de-DE" sz="3400" baseline="-25000" dirty="0">
                <a:solidFill>
                  <a:schemeClr val="tx1"/>
                </a:solidFill>
              </a:rPr>
              <a:t>1</a:t>
            </a:r>
            <a:r>
              <a:rPr lang="de-DE" sz="3400" dirty="0">
                <a:solidFill>
                  <a:schemeClr val="tx1"/>
                </a:solidFill>
              </a:rPr>
              <a:t> = -1.99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modality significantly affects acceptability ratings, as </a:t>
            </a:r>
            <a:r>
              <a:rPr lang="en-GB" sz="3400" noProof="0" dirty="0">
                <a:solidFill>
                  <a:schemeClr val="tx1"/>
                </a:solidFill>
              </a:rPr>
              <a:t>hypothesised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F25633-F8BA-DBC6-C9DD-BF36E99FDFD6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324696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4C397-C090-9DF4-113F-061802DB112F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functional: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6.61,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0.82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lexical: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6.55, </a:t>
            </a: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0.90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3EAA1-6228-8438-5A95-6943A01AAB10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435080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4BF15A3-17E6-39AF-1A48-6A2CBB82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08" y="144342"/>
            <a:ext cx="4349068" cy="67136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3ABF3-0D6B-29F5-F1E6-EDB032FD843D}"/>
              </a:ext>
            </a:extLst>
          </p:cNvPr>
          <p:cNvSpPr/>
          <p:nvPr/>
        </p:nvSpPr>
        <p:spPr>
          <a:xfrm>
            <a:off x="1467060" y="2941875"/>
            <a:ext cx="5191308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lexical: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l-GR" sz="3200" dirty="0">
                <a:solidFill>
                  <a:schemeClr val="tx1"/>
                </a:solidFill>
              </a:rPr>
              <a:t>β</a:t>
            </a:r>
            <a:r>
              <a:rPr lang="de-DE" sz="3200" baseline="-25000" dirty="0">
                <a:solidFill>
                  <a:schemeClr val="tx1"/>
                </a:solidFill>
              </a:rPr>
              <a:t>1</a:t>
            </a:r>
            <a:r>
              <a:rPr lang="de-DE" sz="3200" dirty="0">
                <a:solidFill>
                  <a:schemeClr val="tx1"/>
                </a:solidFill>
              </a:rPr>
              <a:t> = -0.49</a:t>
            </a:r>
            <a:endParaRPr lang="en-US" sz="32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exhibit an inverse trend to the hypothesis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Fragment type significantly affects acceptability ratings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A2D7A-10E3-FFD4-A828-107FA3CE97EC}"/>
              </a:ext>
            </a:extLst>
          </p:cNvPr>
          <p:cNvSpPr/>
          <p:nvPr/>
        </p:nvSpPr>
        <p:spPr>
          <a:xfrm>
            <a:off x="1467060" y="2019162"/>
            <a:ext cx="5191308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Fragment type</a:t>
            </a:r>
          </a:p>
        </p:txBody>
      </p:sp>
    </p:spTree>
    <p:extLst>
      <p:ext uri="{BB962C8B-B14F-4D97-AF65-F5344CB8AC3E}">
        <p14:creationId xmlns:p14="http://schemas.microsoft.com/office/powerpoint/2010/main" val="7748247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6.66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6.54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258494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2D82E68-0DAB-FDAF-EF92-01D241997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891" y="426720"/>
            <a:ext cx="8348500" cy="624164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B18DE2-B8FC-67DD-8C00-1AFB0037F412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&lt;30 years: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42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30-49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41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1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50+ years: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16 </a:t>
            </a:r>
            <a:r>
              <a:rPr lang="en-US" sz="3400" dirty="0" err="1">
                <a:solidFill>
                  <a:schemeClr val="tx1"/>
                </a:solidFill>
              </a:rPr>
              <a:t>pps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FB8C1-A629-29FD-B8C8-D90E63409D1E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29524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bilingual: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6.43,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1.29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monolingual: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m = 6.59,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 err="1">
                <a:solidFill>
                  <a:schemeClr val="tx1"/>
                </a:solidFill>
              </a:rPr>
              <a:t>sd</a:t>
            </a:r>
            <a:r>
              <a:rPr lang="en-US" sz="3400" dirty="0">
                <a:solidFill>
                  <a:schemeClr val="tx1"/>
                </a:solidFill>
              </a:rPr>
              <a:t> = 0.80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1813484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79A8-995A-F876-EE69-5256DBFD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E3305CFF-9E69-5E77-6E3E-423515A28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74" y="423276"/>
            <a:ext cx="8299726" cy="620517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D5761D-7B65-A4F4-1EE7-36286EC7E957}"/>
              </a:ext>
            </a:extLst>
          </p:cNvPr>
          <p:cNvSpPr/>
          <p:nvPr/>
        </p:nvSpPr>
        <p:spPr>
          <a:xfrm>
            <a:off x="781260" y="2926496"/>
            <a:ext cx="2980249" cy="3394502"/>
          </a:xfrm>
          <a:prstGeom prst="rect">
            <a:avLst/>
          </a:prstGeom>
          <a:solidFill>
            <a:srgbClr val="D4D9EC"/>
          </a:solidFill>
          <a:ln>
            <a:solidFill>
              <a:srgbClr val="D4D9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 bilinguals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</a:rPr>
              <a:t>91 mono-</a:t>
            </a:r>
            <a:r>
              <a:rPr lang="en-US" sz="3400" dirty="0" err="1">
                <a:solidFill>
                  <a:schemeClr val="tx1"/>
                </a:solidFill>
              </a:rPr>
              <a:t>linguals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7B319-8C3A-0493-2D52-4827D0189DDD}"/>
              </a:ext>
            </a:extLst>
          </p:cNvPr>
          <p:cNvSpPr/>
          <p:nvPr/>
        </p:nvSpPr>
        <p:spPr>
          <a:xfrm>
            <a:off x="781260" y="2003783"/>
            <a:ext cx="2980249" cy="922713"/>
          </a:xfrm>
          <a:prstGeom prst="rect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300" dirty="0"/>
              <a:t>linguistic profile</a:t>
            </a:r>
          </a:p>
        </p:txBody>
      </p:sp>
    </p:spTree>
    <p:extLst>
      <p:ext uri="{BB962C8B-B14F-4D97-AF65-F5344CB8AC3E}">
        <p14:creationId xmlns:p14="http://schemas.microsoft.com/office/powerpoint/2010/main" val="3159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strike="sngStrike" dirty="0"/>
              <a:t>Peter worked at the cinema </a:t>
            </a:r>
            <a:r>
              <a:rPr lang="en-US" sz="3200" dirty="0"/>
              <a:t>UNTIL 6pm.</a:t>
            </a:r>
          </a:p>
        </p:txBody>
      </p:sp>
    </p:spTree>
    <p:extLst>
      <p:ext uri="{BB962C8B-B14F-4D97-AF65-F5344CB8AC3E}">
        <p14:creationId xmlns:p14="http://schemas.microsoft.com/office/powerpoint/2010/main" val="100594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10DB2-5AFC-26C3-BB8A-4D58296A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2C070-8C10-D7CB-17D6-7FC3D626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C5EDB917-DE74-362F-BE43-69F281C46E71}"/>
              </a:ext>
            </a:extLst>
          </p:cNvPr>
          <p:cNvSpPr/>
          <p:nvPr/>
        </p:nvSpPr>
        <p:spPr>
          <a:xfrm>
            <a:off x="808121" y="606801"/>
            <a:ext cx="10575758" cy="6001063"/>
          </a:xfrm>
          <a:prstGeom prst="rightArrow">
            <a:avLst/>
          </a:prstGeom>
          <a:solidFill>
            <a:srgbClr val="CDD5D9"/>
          </a:solidFill>
          <a:ln>
            <a:solidFill>
              <a:srgbClr val="CDD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39C05BA-1447-D00C-C129-B8E29278DCB6}"/>
              </a:ext>
            </a:extLst>
          </p:cNvPr>
          <p:cNvGrpSpPr/>
          <p:nvPr/>
        </p:nvGrpSpPr>
        <p:grpSpPr>
          <a:xfrm>
            <a:off x="865443" y="2148292"/>
            <a:ext cx="3009393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B2D9A8-0B95-BA6D-8011-63D84D71F53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Rechteck: abgerundete Ecken 4">
              <a:extLst>
                <a:ext uri="{FF2B5EF4-FFF2-40B4-BE49-F238E27FC236}">
                  <a16:creationId xmlns:a16="http://schemas.microsoft.com/office/drawing/2014/main" id="{159A6099-66A4-6FDD-1C07-3631DDD0ACB5}"/>
                </a:ext>
              </a:extLst>
            </p:cNvPr>
            <p:cNvSpPr txBox="1"/>
            <p:nvPr/>
          </p:nvSpPr>
          <p:spPr>
            <a:xfrm>
              <a:off x="503966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kern="1200" dirty="0"/>
                <a:t>previous findings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 err="1"/>
                <a:t>u</a:t>
              </a:r>
              <a:r>
                <a:rPr lang="en-US" sz="2800" kern="1200" dirty="0" err="1"/>
                <a:t>ncon</a:t>
              </a:r>
              <a:endParaRPr lang="en-US" sz="28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516817D-F3C2-4A61-45A0-826E657EF4C6}"/>
              </a:ext>
            </a:extLst>
          </p:cNvPr>
          <p:cNvGrpSpPr/>
          <p:nvPr/>
        </p:nvGrpSpPr>
        <p:grpSpPr>
          <a:xfrm>
            <a:off x="4131819" y="2144925"/>
            <a:ext cx="3159708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355961C6-B8B1-C9A1-FC9B-9A5DD733A28F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3" name="Rechteck: abgerundete Ecken 4">
              <a:extLst>
                <a:ext uri="{FF2B5EF4-FFF2-40B4-BE49-F238E27FC236}">
                  <a16:creationId xmlns:a16="http://schemas.microsoft.com/office/drawing/2014/main" id="{25D286B4-024A-B24B-C254-0B5818764AD7}"/>
                </a:ext>
              </a:extLst>
            </p:cNvPr>
            <p:cNvSpPr txBox="1"/>
            <p:nvPr/>
          </p:nvSpPr>
          <p:spPr>
            <a:xfrm>
              <a:off x="505707" y="1949827"/>
              <a:ext cx="2355271" cy="29583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kern="1200" dirty="0"/>
                <a:t>theory</a:t>
              </a:r>
            </a:p>
            <a:p>
              <a:pPr marL="228600" lvl="1" indent="-228600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2800" dirty="0"/>
                <a:t>based</a:t>
              </a:r>
              <a:endParaRPr lang="en-US" sz="2800" kern="1200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3BF875EB-2C27-4384-4E23-B56732407728}"/>
              </a:ext>
            </a:extLst>
          </p:cNvPr>
          <p:cNvGrpSpPr/>
          <p:nvPr/>
        </p:nvGrpSpPr>
        <p:grpSpPr>
          <a:xfrm>
            <a:off x="7548510" y="2148292"/>
            <a:ext cx="3532574" cy="2924813"/>
            <a:chOff x="344403" y="1819276"/>
            <a:chExt cx="2674348" cy="3219446"/>
          </a:xfrm>
          <a:solidFill>
            <a:schemeClr val="accent2">
              <a:lumMod val="50000"/>
            </a:schemeClr>
          </a:solidFill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AA5E04EA-4600-77C6-73FE-A870614B634E}"/>
                </a:ext>
              </a:extLst>
            </p:cNvPr>
            <p:cNvSpPr/>
            <p:nvPr/>
          </p:nvSpPr>
          <p:spPr>
            <a:xfrm>
              <a:off x="344403" y="1819276"/>
              <a:ext cx="2674348" cy="321944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6" name="Rechteck: abgerundete Ecken 4">
              <a:extLst>
                <a:ext uri="{FF2B5EF4-FFF2-40B4-BE49-F238E27FC236}">
                  <a16:creationId xmlns:a16="http://schemas.microsoft.com/office/drawing/2014/main" id="{D01741F5-14DE-1FAC-E276-71C9F2D50BEB}"/>
                </a:ext>
              </a:extLst>
            </p:cNvPr>
            <p:cNvSpPr txBox="1"/>
            <p:nvPr/>
          </p:nvSpPr>
          <p:spPr>
            <a:xfrm>
              <a:off x="539552" y="1949827"/>
              <a:ext cx="2295153" cy="29583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u="sng" dirty="0"/>
                <a:t>r</a:t>
              </a:r>
              <a:r>
                <a:rPr lang="en-US" sz="2800" u="sng" kern="1200" dirty="0"/>
                <a:t>esearch</a:t>
              </a:r>
            </a:p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800" dirty="0"/>
                <a:t>Exp. 1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28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17A9599-71BB-7FA8-AFAB-C6CFFB11A7D4}"/>
              </a:ext>
            </a:extLst>
          </p:cNvPr>
          <p:cNvSpPr/>
          <p:nvPr/>
        </p:nvSpPr>
        <p:spPr>
          <a:xfrm>
            <a:off x="-12700" y="-12700"/>
            <a:ext cx="12204700" cy="68707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7E3C8B-65AC-5A72-3B14-C8C9A19C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466" y="2857500"/>
            <a:ext cx="5889067" cy="1143000"/>
          </a:xfrm>
        </p:spPr>
        <p:txBody>
          <a:bodyPr>
            <a:no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</a:rPr>
              <a:t>Thank you for listening!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D8738E-4AE4-E3F3-47CA-E1859B80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5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16FBF-7578-BE98-235F-E1458CD5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5B7F96-CE4A-2FAE-92ED-00A0020EA596}"/>
              </a:ext>
            </a:extLst>
          </p:cNvPr>
          <p:cNvSpPr/>
          <p:nvPr/>
        </p:nvSpPr>
        <p:spPr>
          <a:xfrm>
            <a:off x="7375359" y="479175"/>
            <a:ext cx="3687680" cy="3425072"/>
          </a:xfrm>
          <a:prstGeom prst="ellipse">
            <a:avLst/>
          </a:prstGeom>
          <a:solidFill>
            <a:srgbClr val="143742"/>
          </a:solidFill>
          <a:ln>
            <a:solidFill>
              <a:srgbClr val="1437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nhaltsplatzhalter 6" descr="Sitzungssaal mit einfarbiger Füllung">
            <a:extLst>
              <a:ext uri="{FF2B5EF4-FFF2-40B4-BE49-F238E27FC236}">
                <a16:creationId xmlns:a16="http://schemas.microsoft.com/office/drawing/2014/main" id="{3F99A4C2-7FC7-BCB1-EF99-A2F0B4C9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5720" y="410007"/>
            <a:ext cx="3543272" cy="3543272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CBBB9-8AF9-4A34-6918-D6E94264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32739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Akinnaso, F. N. (1982). On The Differences Between Spoken and Written Language.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 97–125. https://doi.org/10.1177/002383098202500201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Baayen, R. H., Davidson, D. J., &amp; Bates, D. M. (2008). Mixed-effects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crossed random effects for subjects and items.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Memory and 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390–412. https://doi.org/10.1016/j.jml.2007.12.005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Beckman, M. E., &amp; Ayers. (1997).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Guidelines for ToBI labelling, version 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Ohio State University Research Foundation. http://www.ling.ohio-state.edu/phonetics/ToBI/ToBI.0.html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Biber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D., Johansson, S., Leech, G. N., Conrad, S.,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Finegan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E. (2021).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Grammar of Spoken and Written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John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Benjamins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Publishing Company. https://doi.org/10.1075/z.232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Black, M., Coltheart, M., &amp; Byng, S. (1985). Forms of coding in sentence comprehension during reading. In M. Coltheart (Ed.),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 and performance XII: The psychology of reading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(pp. 655–672). Lawrence Erlbaum Associates.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Carlson, K., Frazier, L., &amp; Clifton, C. (2009). How prosody constrains comprehension: A limited effect of prosodic packaging.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119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1066–1082. https://doi.org/10.1016/j.lingua.2008.11.003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06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 (1957).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Syntactic Structures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Mouton de Gruyter.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Chomsky, N., &amp; Halle, M. (1991).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sound pattern of English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MIT Press paperback. ed). MIT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Christensen, R. H. B. (2018).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Regression Models for Ordinal Data: Introducing R-package ordinal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[Computer software]. https://cran.r-project.org/package=ordinal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Curtis, A., Smith, T.,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Ziganshin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Elefteriades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J. (2016). The Mystery of the Z-Score.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AORTA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124–130. https://doi.org/10.12945/j.aorta.2016.16.014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Delbar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N. A. (2019).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Swiping in English and Dutch: The Interaction between R-Pronouns and Modal Particles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Featherston, S. (2008). Thermometer judgements as linguistic evidence.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C. M. Riehl &amp; A. Rothe (Eds.),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Was ist linguistische Evidenz?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Shaker Verlag.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 (2011). German sentence accents and embedded prosodic phrases.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121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(13), 1906–1922. 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https://doi.org/10.1016/j.lingua.2011.07.005</a:t>
            </a:r>
            <a:endParaRPr lang="de-DE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Féry, C., &amp; Herbst, L. (2004).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German Sentence Accent Revisited.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Interdisciplinary Studies in Information Structures 1. Working Pa-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SFB 632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43–75.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5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Franck, J., Bowers,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Frauenfelder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U. H.,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Vigliocco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(2003). Orthographic influences on agreement: A case for modality-specific form effects on grammatical encoding.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61–79. https://doi.org/10.1080/01690960143000452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&amp; Clifton, C. (1998). Comprehension of Sluiced Sentences.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Cognitive Processes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499–520. https://doi.org/10.1080/016909698386474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Frazier, L., Taft, L., Roeper, T., Clifton, C., &amp; Ehrlich, K. (1984). 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Parallel structure: A source of facilitation in sentence comprehension.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Memory &amp; Cognition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(5), 421–430. https://doi.org/10.3758/BF03198303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Güneş, G.,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(2023). Reprise fragments in English and Hungarian: Further support for an in-situ Q-equivalence approach to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154–191. https://doi.org/10.1353/lan.2023.0000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Griffiths,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Lipták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(2014). Contrast and Island Sensitivity in Clausal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Syntax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189–234. https://doi.org/10.1111/synt.12018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1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 (2015). Structure Modulates Similarity-Based Interference in Sluicing: An Eye Tracking study.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Frontiers in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https://doi.org/10.3389/fpsyg.2015.01839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9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(2016). Keep it local (and final): Remnant preferences in “let alone”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Quarterly Journal of Experimental Psychology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69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(7), 1278–1301. https://doi.org/10.1080/17470218.2015.1062526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Harris, J. A., &amp; Carlson, K. (2018). Information Structure Preferences in Focus-Sensitive Ellipsis: How Defaults Persist.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Speech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(3), 480–512. https://doi.org/10.1177/0023830917737110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Häussler, J.,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(2016). Hot Topics Surrounding Acceptability Judgement Tasks.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Linguistic Evidence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https://publikationen.uni-tuebingen.de/xmlui/handle/10900/77638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Hedderich, J., &amp; Sachs, L. (2016). </a:t>
            </a:r>
            <a:r>
              <a:rPr lang="de-DE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Angewandte Statistik</a:t>
            </a:r>
            <a:r>
              <a:rPr lang="de-DE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Springer Berlin Heidelberg. https://doi.org/10.1007/978-3-662-45691-0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Jasso, J. (2022).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Does Parent Input Influence Bilingual Children’s Knowledge and Use of Spanish Subjunctive? A Dyadic Study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[Dissertation]. University of Texas at Austin.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Juzek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T. S. (2016).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Acceptability Judgement Tasks and Grammatical Theory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University of Oxford.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241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Kayali, N. (2023). “Does this make sense?”: The effect of matching guise in regional accent on grammatical acceptability judgments.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Linguistic Society of America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5525. https://doi.org/10.3765/plsa.v8i1.5525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Krifka, M. (2008). Basic notions of information structure.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Acta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Linguistica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Hungarica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55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(3–4), 243–276. https://doi.org/10.1556/ALing.55.2008.3-4.2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Lambrecht, K. (1994).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Information structure and sentence form: Topic, focus, and the mental representations of discourse referents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Cambridge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Lobeck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C. (1995).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Ellipsis: Functional heads, licensing, and identification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Oxford University Press.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(2004). Fragments and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Linguistics and Philosophy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(6), 661–738. https://doi.org/10.1007/s10988-005-7378-3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Merchant, J. (2019). Ellipsis: A survey of analytical approaches.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19–45). Oxford University Press. https://doi.org/10.1093/oxfordhb/9780198712398.013.2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74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Meurers, D.,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Ziai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R., Amaral, L., Boyd, A., Dimitrov, A., Metcalf, V., &amp; Ott, N. (2010). Enhancing Authentic Web Pages for Language Learners.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5th Workshop on Innovative Use of NLP for Building Educational Applications, NAACL-HLT 2010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10–18. http://purl.org/dm/papers/meurers-ziai-et-al-10.html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Opitz, A., &amp; Bordag, D. (2022). The Impact of Orthography on Lexical Access: The Case of Capitalization and Word Category Information in L1 and L2 German.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Studies in Second Language Acquisition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1194–1209. https://doi.org/10.1017/S0272263121000711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Palan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S., &amp; Schitter, C. (2018). Prolific.ac—A subject pool for online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Behavioral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Experimental Finance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17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22–27. https://doi.org/10.1016/j.jbef.2017.12.004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Phillips, C., &amp; Parker, D. (2014). The psycholinguistics of ellipsis.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151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78–95. https://doi.org/10.1016/j.lingua.2013.10.003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Prolific Academic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(2019). [Computer software]. https://prolific.ac/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 Development Core Team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(2015). [Computer software]. http://www.r-project.org/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29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Rasekhi, V., &amp; Harris, J. A. (2021). Resolving ambiguous polarity stripping ellipsis structures in Persian.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Glossa: A Journal of General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1–31. https://doi.org/10.16995/glossa.5881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 (2016). The empirical base of linguistics: Grammaticality judgments and linguistic methodology [Application/pdf].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Classics in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1.01 MB. https://doi.org/10.17169/LANGSCI.B89.100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Sedarous, Y., &amp; Namboodiripad, S. (2020). Using audio stimuli in acceptability judgment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and Linguistics Compass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(8), 1–21. https://doi.org/10.1111/lnc3.12377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 (2011). A validation of Amazon Mechanical Turk for the collection of acceptability judgments in linguistic theory.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Behavior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Research Methods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43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 155–167. https://doi.org/10.3758/s13428-010-0039-7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Sprouse, J.,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Schütze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C. T., &amp; Almeida, D. (2013). A comparison of informal and formal acceptability judgments using a random sample from Linguistic Inquiry 2001–2010.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Lingua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134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219–248. https://doi.org/10.1016/j.lingua.2013.07.002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4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Peter worked at the cinema FROM 6pm.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strike="sngStrike" dirty="0"/>
              <a:t>Peter worked at the cinema </a:t>
            </a:r>
            <a:r>
              <a:rPr lang="en-US" sz="3200" dirty="0"/>
              <a:t>UNTIL 6pm.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738624"/>
              </p:ext>
            </p:extLst>
          </p:nvPr>
        </p:nvGraphicFramePr>
        <p:xfrm>
          <a:off x="1023937" y="4101737"/>
          <a:ext cx="10236245" cy="220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41E906B-1B6F-F05F-7E58-94EAD4A8ADAC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Winkler, 2019; Merchant, 2001</a:t>
            </a:r>
          </a:p>
        </p:txBody>
      </p:sp>
    </p:spTree>
    <p:extLst>
      <p:ext uri="{BB962C8B-B14F-4D97-AF65-F5344CB8AC3E}">
        <p14:creationId xmlns:p14="http://schemas.microsoft.com/office/powerpoint/2010/main" val="176401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FD46B-A7F9-4248-B7D2-270A2F47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1515D-4687-48A8-B183-92C195C4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3959"/>
            <a:ext cx="9720071" cy="4565401"/>
          </a:xfrm>
        </p:spPr>
        <p:txBody>
          <a:bodyPr>
            <a:noAutofit/>
          </a:bodyPr>
          <a:lstStyle/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Ståhle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L.,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Wold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S. (1989). Analysis of variance.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Chemometrics and Intelligent Laboratory Systems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(4), 259–272. https://doi.org/10.1016/0169-7439(89)80095-4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M. (2012). Focus and givenness: A unified approach. In I.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Kučerová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A. Neeleman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Contrasts and Positions in Information Structure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102–147). Cambridge University Press. https://doi.org/10.1017/CBO9780511740084.007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Wagner, P. S. (1999). The synthesis of German contrastive focus.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Proceedings of the 14th </a:t>
            </a:r>
            <a:r>
              <a:rPr lang="en-GB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ICPhS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1529–1532.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Wierzba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Brown, J. M. M., &amp;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Fanselow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G. (2023). The syntactic flexibility of German and English idioms: Evidence from acceptability rating experiments.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Journal of Linguistics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1–38. https://doi.org/10.1017/S0022226723000105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94310" indent="-2857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Winkler, S. (2019). Ellipsis and Prosody. In J. Van </a:t>
            </a:r>
            <a:r>
              <a:rPr lang="en-GB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Craenenbroeck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T. Temmerman (Eds.), </a:t>
            </a:r>
            <a:r>
              <a:rPr lang="en-GB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Oxford Handbook of Ellipsis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(1st ed., pp. 357–386). Oxford University Press. https://doi.org/10.1093/oxfordhb/9780198712398.013.15</a:t>
            </a:r>
            <a:endParaRPr lang="en-GB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EDCF8-B0A4-AC1E-79B5-54163E3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6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</p:spTree>
    <p:extLst>
      <p:ext uri="{BB962C8B-B14F-4D97-AF65-F5344CB8AC3E}">
        <p14:creationId xmlns:p14="http://schemas.microsoft.com/office/powerpoint/2010/main" val="423745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</a:t>
            </a:r>
            <a:r>
              <a:rPr lang="en-US" sz="3200" b="1" dirty="0">
                <a:solidFill>
                  <a:srgbClr val="C00000"/>
                </a:solidFill>
              </a:rPr>
              <a:t>[</a:t>
            </a:r>
            <a:r>
              <a:rPr lang="en-US" sz="3200" dirty="0"/>
              <a:t>Peter</a:t>
            </a:r>
            <a:r>
              <a:rPr lang="en-US" sz="3200" b="1" dirty="0">
                <a:solidFill>
                  <a:srgbClr val="C00000"/>
                </a:solidFill>
              </a:rPr>
              <a:t>]</a:t>
            </a:r>
            <a:r>
              <a:rPr lang="en-US" sz="3200" b="1" baseline="-25000" dirty="0">
                <a:solidFill>
                  <a:srgbClr val="C00000"/>
                </a:solidFill>
              </a:rPr>
              <a:t>F</a:t>
            </a:r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51A4B6-0325-C05F-84FB-1721EE5C3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412220"/>
              </p:ext>
            </p:extLst>
          </p:nvPr>
        </p:nvGraphicFramePr>
        <p:xfrm>
          <a:off x="1023937" y="4153989"/>
          <a:ext cx="10236245" cy="2154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Griffiths &amp; </a:t>
            </a:r>
            <a:r>
              <a:rPr lang="en-US" dirty="0" err="1"/>
              <a:t>Lipták</a:t>
            </a:r>
            <a:r>
              <a:rPr lang="en-US" dirty="0"/>
              <a:t>, 2014; Krifka, 2008; Winkler, 2019</a:t>
            </a:r>
          </a:p>
        </p:txBody>
      </p:sp>
    </p:spTree>
    <p:extLst>
      <p:ext uri="{BB962C8B-B14F-4D97-AF65-F5344CB8AC3E}">
        <p14:creationId xmlns:p14="http://schemas.microsoft.com/office/powerpoint/2010/main" val="198265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35B61D5D-E58B-2A6D-85D0-7D36FA360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700697"/>
              </p:ext>
            </p:extLst>
          </p:nvPr>
        </p:nvGraphicFramePr>
        <p:xfrm>
          <a:off x="868638" y="3706238"/>
          <a:ext cx="10454724" cy="280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655990-4743-1EB7-978F-58DB3F24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3C052-D7D6-5F5B-032D-15411B91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A: 	Mary stole the cookie.</a:t>
            </a:r>
          </a:p>
          <a:p>
            <a:endParaRPr lang="en-US" sz="1000" dirty="0"/>
          </a:p>
          <a:p>
            <a:r>
              <a:rPr lang="en-US" sz="3200" dirty="0"/>
              <a:t>B: 	No, Peter.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26EC2F8-3E4E-1D56-2632-95332BC21990}"/>
              </a:ext>
            </a:extLst>
          </p:cNvPr>
          <p:cNvSpPr txBox="1">
            <a:spLocks/>
          </p:cNvSpPr>
          <p:nvPr/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Harris &amp; Carlson, 2018</a:t>
            </a:r>
          </a:p>
        </p:txBody>
      </p:sp>
    </p:spTree>
    <p:extLst>
      <p:ext uri="{BB962C8B-B14F-4D97-AF65-F5344CB8AC3E}">
        <p14:creationId xmlns:p14="http://schemas.microsoft.com/office/powerpoint/2010/main" val="50235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Integral">
  <a:themeElements>
    <a:clrScheme name="Benutzerdefiniert 9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224F76"/>
      </a:accent2>
      <a:accent3>
        <a:srgbClr val="0E57C4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3.xml><?xml version="1.0" encoding="utf-8"?>
<a:theme xmlns:a="http://schemas.openxmlformats.org/drawingml/2006/main" name="Integ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ntegral">
  <a:themeElements>
    <a:clrScheme name="Benutzerdefiniert 12">
      <a:dk1>
        <a:srgbClr val="2E2B21"/>
      </a:dk1>
      <a:lt1>
        <a:srgbClr val="FFFFFF"/>
      </a:lt1>
      <a:dk2>
        <a:srgbClr val="605B4F"/>
      </a:dk2>
      <a:lt2>
        <a:srgbClr val="F6F4E1"/>
      </a:lt2>
      <a:accent1>
        <a:srgbClr val="A9A57C"/>
      </a:accent1>
      <a:accent2>
        <a:srgbClr val="286E84"/>
      </a:accent2>
      <a:accent3>
        <a:srgbClr val="D2CB6C"/>
      </a:accent3>
      <a:accent4>
        <a:srgbClr val="679B9A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3372</Words>
  <Application>Microsoft Office PowerPoint</Application>
  <PresentationFormat>Widescreen</PresentationFormat>
  <Paragraphs>447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Tw Cen MT</vt:lpstr>
      <vt:lpstr>Tw Cen MT Condensed</vt:lpstr>
      <vt:lpstr>Wingdings</vt:lpstr>
      <vt:lpstr>Wingdings 2</vt:lpstr>
      <vt:lpstr>Wingdings 3</vt:lpstr>
      <vt:lpstr>Integral</vt:lpstr>
      <vt:lpstr>Integral</vt:lpstr>
      <vt:lpstr>Integral</vt:lpstr>
      <vt:lpstr>Integral</vt:lpstr>
      <vt:lpstr>PowerPoint Presentation</vt:lpstr>
      <vt:lpstr>PowerPoint Presentation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Fragment Theory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Previous studies</vt:lpstr>
      <vt:lpstr>Research Question</vt:lpstr>
      <vt:lpstr>Hypotheses</vt:lpstr>
      <vt:lpstr>Hypotheses</vt:lpstr>
      <vt:lpstr>Hypotheses</vt:lpstr>
      <vt:lpstr>Hypotheses</vt:lpstr>
      <vt:lpstr>Study design</vt:lpstr>
      <vt:lpstr>Study design</vt:lpstr>
      <vt:lpstr>Study design: Stimuli</vt:lpstr>
      <vt:lpstr>Study design: Stimuli</vt:lpstr>
      <vt:lpstr>Study design: Stimuli</vt:lpstr>
      <vt:lpstr>Study design: Stimuli</vt:lpstr>
      <vt:lpstr>Study design: Stimuli</vt:lpstr>
      <vt:lpstr>Study design: Stimuli</vt:lpstr>
      <vt:lpstr>analysis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Conclusions</vt:lpstr>
      <vt:lpstr>PowerPoint Presentation</vt:lpstr>
      <vt:lpstr>Discussion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Miriam Schiele</dc:creator>
  <cp:lastModifiedBy>Miriam Schiele</cp:lastModifiedBy>
  <cp:revision>73</cp:revision>
  <dcterms:created xsi:type="dcterms:W3CDTF">2023-04-11T09:51:39Z</dcterms:created>
  <dcterms:modified xsi:type="dcterms:W3CDTF">2023-09-12T13:22:34Z</dcterms:modified>
</cp:coreProperties>
</file>