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</p:sldMasterIdLst>
  <p:notesMasterIdLst>
    <p:notesMasterId r:id="rId27"/>
  </p:notesMasterIdLst>
  <p:sldIdLst>
    <p:sldId id="348" r:id="rId4"/>
    <p:sldId id="393" r:id="rId5"/>
    <p:sldId id="399" r:id="rId6"/>
    <p:sldId id="394" r:id="rId7"/>
    <p:sldId id="400" r:id="rId8"/>
    <p:sldId id="403" r:id="rId9"/>
    <p:sldId id="406" r:id="rId10"/>
    <p:sldId id="411" r:id="rId11"/>
    <p:sldId id="407" r:id="rId12"/>
    <p:sldId id="408" r:id="rId13"/>
    <p:sldId id="409" r:id="rId14"/>
    <p:sldId id="410" r:id="rId15"/>
    <p:sldId id="402" r:id="rId16"/>
    <p:sldId id="397" r:id="rId17"/>
    <p:sldId id="398" r:id="rId18"/>
    <p:sldId id="373" r:id="rId19"/>
    <p:sldId id="374" r:id="rId20"/>
    <p:sldId id="389" r:id="rId21"/>
    <p:sldId id="385" r:id="rId22"/>
    <p:sldId id="392" r:id="rId23"/>
    <p:sldId id="266" r:id="rId24"/>
    <p:sldId id="299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CBE7EF"/>
    <a:srgbClr val="CFD5EA"/>
    <a:srgbClr val="412C52"/>
    <a:srgbClr val="441D61"/>
    <a:srgbClr val="6F5F49"/>
    <a:srgbClr val="F0F7FA"/>
    <a:srgbClr val="DCEEF4"/>
    <a:srgbClr val="EDF6F9"/>
    <a:srgbClr val="B1A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130" d="100"/>
          <a:sy n="130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5"/>
      <dgm:spPr/>
    </dgm:pt>
    <dgm:pt modelId="{C0B4015C-8039-4C57-916E-1FD2FF52B7E0}" type="pres">
      <dgm:prSet presAssocID="{CB362F2B-99D2-4A52-B145-98B76ECE6B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5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1" presStyleCnt="5"/>
      <dgm:spPr/>
    </dgm:pt>
    <dgm:pt modelId="{39ACC860-F5AD-45C3-97EC-783901267095}" type="pres">
      <dgm:prSet presAssocID="{BB3C776D-0B08-4392-9761-38710936A3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1" presStyleCnt="5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2" presStyleCnt="5"/>
      <dgm:spPr/>
    </dgm:pt>
    <dgm:pt modelId="{203F5DEF-EA96-4BA9-9528-C4EB7FED132F}" type="pres">
      <dgm:prSet presAssocID="{77A06C6A-C6AD-4209-9AC5-AD533F1DB17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2" presStyleCnt="5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3" presStyleCnt="5"/>
      <dgm:spPr/>
    </dgm:pt>
    <dgm:pt modelId="{D2543931-A177-44BD-B4C1-63FDD2F7B330}" type="pres">
      <dgm:prSet presAssocID="{E10EA824-8AD6-4C8E-AEB2-0D0BD6E9523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3" presStyleCnt="5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4" presStyleCnt="5"/>
      <dgm:spPr/>
    </dgm:pt>
    <dgm:pt modelId="{CB418FE5-37D3-43A9-80C6-D113B8B4C618}" type="pres">
      <dgm:prSet presAssocID="{AF4F61C3-7D5A-4181-A61E-89D1D30006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4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2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3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1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90715628-DF88-4194-A154-44C990AB8A72}" type="presParOf" srcId="{45883CBF-549E-40C7-911D-9138D937B43B}" destId="{4D4B2F71-90AB-4111-BD77-6BDB6C246ED9}" srcOrd="2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3" destOrd="0" presId="urn:microsoft.com/office/officeart/2018/2/layout/IconVerticalSolidList"/>
    <dgm:cxn modelId="{D7AE9D69-35B4-425A-8501-D3FC48F95FB1}" type="presParOf" srcId="{45883CBF-549E-40C7-911D-9138D937B43B}" destId="{01336717-EE49-4BB2-AEB8-DC27B53D4333}" srcOrd="4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5" destOrd="0" presId="urn:microsoft.com/office/officeart/2018/2/layout/IconVerticalSolidList"/>
    <dgm:cxn modelId="{B9EF46F9-105B-434C-9C0E-2BB2B36DF2BE}" type="presParOf" srcId="{45883CBF-549E-40C7-911D-9138D937B43B}" destId="{629B9612-2263-469D-8AB8-5EEC7B953A0A}" srcOrd="6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7" destOrd="0" presId="urn:microsoft.com/office/officeart/2018/2/layout/IconVerticalSolidList"/>
    <dgm:cxn modelId="{B95840B0-7523-4628-85A3-9A38CD88CE88}" type="presParOf" srcId="{45883CBF-549E-40C7-911D-9138D937B43B}" destId="{58D12E7E-4855-4EF6-9E44-A658106F4245}" srcOrd="8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dialogues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AAB3F-8784-408C-BBFB-AA54C7623402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BB5FC3-F0F6-4370-AF12-C778C5BFD0C3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multiple signals</a:t>
          </a:r>
        </a:p>
      </dgm:t>
    </dgm:pt>
    <dgm:pt modelId="{1168B5A0-F66C-4634-BA16-C7F5CB87274F}" type="parTrans" cxnId="{C466614B-BDA1-4547-BD86-4DE5FE9AA4E2}">
      <dgm:prSet/>
      <dgm:spPr/>
      <dgm:t>
        <a:bodyPr/>
        <a:lstStyle/>
        <a:p>
          <a:endParaRPr lang="en-US"/>
        </a:p>
      </dgm:t>
    </dgm:pt>
    <dgm:pt modelId="{78F0E976-B135-4DA6-A174-4E87C11F40FF}" type="sibTrans" cxnId="{C466614B-BDA1-4547-BD86-4DE5FE9AA4E2}">
      <dgm:prSet/>
      <dgm:spPr/>
      <dgm:t>
        <a:bodyPr/>
        <a:lstStyle/>
        <a:p>
          <a:endParaRPr lang="en-US"/>
        </a:p>
      </dgm:t>
    </dgm:pt>
    <dgm:pt modelId="{99435A5D-906B-4B64-BD3C-3675693A4363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onsets and offsets are </a:t>
          </a:r>
          <a:r>
            <a:rPr lang="en-US" b="1" dirty="0"/>
            <a:t>disaligned</a:t>
          </a:r>
        </a:p>
      </dgm:t>
    </dgm:pt>
    <dgm:pt modelId="{76F07CC0-AABB-4336-A3C9-8397239D22C4}" type="parTrans" cxnId="{7CA8884B-50D4-4045-A170-D1E827D1A662}">
      <dgm:prSet/>
      <dgm:spPr/>
      <dgm:t>
        <a:bodyPr/>
        <a:lstStyle/>
        <a:p>
          <a:endParaRPr lang="en-US"/>
        </a:p>
      </dgm:t>
    </dgm:pt>
    <dgm:pt modelId="{F9F38989-7C32-4216-A007-4589902AB2D7}" type="sibTrans" cxnId="{7CA8884B-50D4-4045-A170-D1E827D1A662}">
      <dgm:prSet/>
      <dgm:spPr/>
      <dgm:t>
        <a:bodyPr/>
        <a:lstStyle/>
        <a:p>
          <a:endParaRPr lang="en-US"/>
        </a:p>
      </dgm:t>
    </dgm:pt>
    <dgm:pt modelId="{CB6C4ABC-8F9E-4FC0-B8DD-03B8FBB6BE26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problem</a:t>
          </a:r>
        </a:p>
      </dgm:t>
    </dgm:pt>
    <dgm:pt modelId="{C09D38C4-414E-471E-BE0B-23F834ABA4F4}" type="parTrans" cxnId="{C23BAC6D-395D-4BD8-8C3B-1FD980495293}">
      <dgm:prSet/>
      <dgm:spPr/>
      <dgm:t>
        <a:bodyPr/>
        <a:lstStyle/>
        <a:p>
          <a:endParaRPr lang="en-US"/>
        </a:p>
      </dgm:t>
    </dgm:pt>
    <dgm:pt modelId="{EC3229F9-A0B3-4B53-8822-202CF5DE320E}" type="sibTrans" cxnId="{C23BAC6D-395D-4BD8-8C3B-1FD980495293}">
      <dgm:prSet/>
      <dgm:spPr/>
      <dgm:t>
        <a:bodyPr/>
        <a:lstStyle/>
        <a:p>
          <a:endParaRPr lang="en-US"/>
        </a:p>
      </dgm:t>
    </dgm:pt>
    <dgm:pt modelId="{12EE13CD-06D7-4C4C-ACAC-1799ABFB98C5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pairing gestures with counterparts?</a:t>
          </a:r>
        </a:p>
      </dgm:t>
    </dgm:pt>
    <dgm:pt modelId="{D1457F6B-6F84-467E-BECB-665312C71456}" type="parTrans" cxnId="{BEB26582-B3C0-4254-B268-8D43C8D98AD3}">
      <dgm:prSet/>
      <dgm:spPr/>
      <dgm:t>
        <a:bodyPr/>
        <a:lstStyle/>
        <a:p>
          <a:endParaRPr lang="en-US"/>
        </a:p>
      </dgm:t>
    </dgm:pt>
    <dgm:pt modelId="{4136D2C8-6F27-4B55-AE47-A73A81356574}" type="sibTrans" cxnId="{BEB26582-B3C0-4254-B268-8D43C8D98AD3}">
      <dgm:prSet/>
      <dgm:spPr/>
      <dgm:t>
        <a:bodyPr/>
        <a:lstStyle/>
        <a:p>
          <a:endParaRPr lang="en-US"/>
        </a:p>
      </dgm:t>
    </dgm:pt>
    <dgm:pt modelId="{BFBE7E11-EDAC-4B7C-844A-AEED4EB7E778}" type="pres">
      <dgm:prSet presAssocID="{1C9AAB3F-8784-408C-BBFB-AA54C7623402}" presName="linearFlow" presStyleCnt="0">
        <dgm:presLayoutVars>
          <dgm:dir/>
          <dgm:animLvl val="lvl"/>
          <dgm:resizeHandles val="exact"/>
        </dgm:presLayoutVars>
      </dgm:prSet>
      <dgm:spPr/>
    </dgm:pt>
    <dgm:pt modelId="{81B84F3F-1669-4C17-B08F-CD456A6F6D3C}" type="pres">
      <dgm:prSet presAssocID="{92BB5FC3-F0F6-4370-AF12-C778C5BFD0C3}" presName="composite" presStyleCnt="0"/>
      <dgm:spPr/>
    </dgm:pt>
    <dgm:pt modelId="{9B37FA0E-3E67-45E9-A8DA-10B41BCBAA54}" type="pres">
      <dgm:prSet presAssocID="{92BB5FC3-F0F6-4370-AF12-C778C5BFD0C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9357225-B752-4A61-9102-801B1D2F7625}" type="pres">
      <dgm:prSet presAssocID="{92BB5FC3-F0F6-4370-AF12-C778C5BFD0C3}" presName="descendantText" presStyleLbl="alignAcc1" presStyleIdx="0" presStyleCnt="2">
        <dgm:presLayoutVars>
          <dgm:bulletEnabled val="1"/>
        </dgm:presLayoutVars>
      </dgm:prSet>
      <dgm:spPr/>
    </dgm:pt>
    <dgm:pt modelId="{C31115E8-3B8D-46C3-97B1-F0B58D2487E0}" type="pres">
      <dgm:prSet presAssocID="{78F0E976-B135-4DA6-A174-4E87C11F40FF}" presName="sp" presStyleCnt="0"/>
      <dgm:spPr/>
    </dgm:pt>
    <dgm:pt modelId="{8D7BD792-6919-408A-B1F1-B9A1C94EB452}" type="pres">
      <dgm:prSet presAssocID="{CB6C4ABC-8F9E-4FC0-B8DD-03B8FBB6BE26}" presName="composite" presStyleCnt="0"/>
      <dgm:spPr/>
    </dgm:pt>
    <dgm:pt modelId="{78A07824-1A0A-438D-873C-AA5D0EC2F4EE}" type="pres">
      <dgm:prSet presAssocID="{CB6C4ABC-8F9E-4FC0-B8DD-03B8FBB6BE2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DE01BE2-9FE5-47CA-A56D-B9B1AE4E317F}" type="pres">
      <dgm:prSet presAssocID="{CB6C4ABC-8F9E-4FC0-B8DD-03B8FBB6BE2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01A18102-2B11-4EC4-B75B-C3F9F2F35EC8}" type="presOf" srcId="{99435A5D-906B-4B64-BD3C-3675693A4363}" destId="{99357225-B752-4A61-9102-801B1D2F7625}" srcOrd="0" destOrd="0" presId="urn:microsoft.com/office/officeart/2005/8/layout/chevron2"/>
    <dgm:cxn modelId="{1891EE5D-B186-410B-A24F-7DDC3536136F}" type="presOf" srcId="{CB6C4ABC-8F9E-4FC0-B8DD-03B8FBB6BE26}" destId="{78A07824-1A0A-438D-873C-AA5D0EC2F4EE}" srcOrd="0" destOrd="0" presId="urn:microsoft.com/office/officeart/2005/8/layout/chevron2"/>
    <dgm:cxn modelId="{C466614B-BDA1-4547-BD86-4DE5FE9AA4E2}" srcId="{1C9AAB3F-8784-408C-BBFB-AA54C7623402}" destId="{92BB5FC3-F0F6-4370-AF12-C778C5BFD0C3}" srcOrd="0" destOrd="0" parTransId="{1168B5A0-F66C-4634-BA16-C7F5CB87274F}" sibTransId="{78F0E976-B135-4DA6-A174-4E87C11F40FF}"/>
    <dgm:cxn modelId="{7CA8884B-50D4-4045-A170-D1E827D1A662}" srcId="{92BB5FC3-F0F6-4370-AF12-C778C5BFD0C3}" destId="{99435A5D-906B-4B64-BD3C-3675693A4363}" srcOrd="0" destOrd="0" parTransId="{76F07CC0-AABB-4336-A3C9-8397239D22C4}" sibTransId="{F9F38989-7C32-4216-A007-4589902AB2D7}"/>
    <dgm:cxn modelId="{C23BAC6D-395D-4BD8-8C3B-1FD980495293}" srcId="{1C9AAB3F-8784-408C-BBFB-AA54C7623402}" destId="{CB6C4ABC-8F9E-4FC0-B8DD-03B8FBB6BE26}" srcOrd="1" destOrd="0" parTransId="{C09D38C4-414E-471E-BE0B-23F834ABA4F4}" sibTransId="{EC3229F9-A0B3-4B53-8822-202CF5DE320E}"/>
    <dgm:cxn modelId="{BEB26582-B3C0-4254-B268-8D43C8D98AD3}" srcId="{CB6C4ABC-8F9E-4FC0-B8DD-03B8FBB6BE26}" destId="{12EE13CD-06D7-4C4C-ACAC-1799ABFB98C5}" srcOrd="0" destOrd="0" parTransId="{D1457F6B-6F84-467E-BECB-665312C71456}" sibTransId="{4136D2C8-6F27-4B55-AE47-A73A81356574}"/>
    <dgm:cxn modelId="{074C2284-F934-47D7-8BE6-4062769645F6}" type="presOf" srcId="{1C9AAB3F-8784-408C-BBFB-AA54C7623402}" destId="{BFBE7E11-EDAC-4B7C-844A-AEED4EB7E778}" srcOrd="0" destOrd="0" presId="urn:microsoft.com/office/officeart/2005/8/layout/chevron2"/>
    <dgm:cxn modelId="{DBD5A386-4743-4904-8713-720245FA90E6}" type="presOf" srcId="{12EE13CD-06D7-4C4C-ACAC-1799ABFB98C5}" destId="{ADE01BE2-9FE5-47CA-A56D-B9B1AE4E317F}" srcOrd="0" destOrd="0" presId="urn:microsoft.com/office/officeart/2005/8/layout/chevron2"/>
    <dgm:cxn modelId="{A58C4EC5-F49E-4A97-9B4F-C8FDCFE0B3EB}" type="presOf" srcId="{92BB5FC3-F0F6-4370-AF12-C778C5BFD0C3}" destId="{9B37FA0E-3E67-45E9-A8DA-10B41BCBAA54}" srcOrd="0" destOrd="0" presId="urn:microsoft.com/office/officeart/2005/8/layout/chevron2"/>
    <dgm:cxn modelId="{BE6FF40C-00B6-4003-9EFD-6767934F0834}" type="presParOf" srcId="{BFBE7E11-EDAC-4B7C-844A-AEED4EB7E778}" destId="{81B84F3F-1669-4C17-B08F-CD456A6F6D3C}" srcOrd="0" destOrd="0" presId="urn:microsoft.com/office/officeart/2005/8/layout/chevron2"/>
    <dgm:cxn modelId="{955A480E-6A5D-4792-A184-E9DC56D9837F}" type="presParOf" srcId="{81B84F3F-1669-4C17-B08F-CD456A6F6D3C}" destId="{9B37FA0E-3E67-45E9-A8DA-10B41BCBAA54}" srcOrd="0" destOrd="0" presId="urn:microsoft.com/office/officeart/2005/8/layout/chevron2"/>
    <dgm:cxn modelId="{1524FB7D-B408-4BFF-80CF-5AFF581AF2FF}" type="presParOf" srcId="{81B84F3F-1669-4C17-B08F-CD456A6F6D3C}" destId="{99357225-B752-4A61-9102-801B1D2F7625}" srcOrd="1" destOrd="0" presId="urn:microsoft.com/office/officeart/2005/8/layout/chevron2"/>
    <dgm:cxn modelId="{457B682C-3727-4C49-A3B0-11744E7D267B}" type="presParOf" srcId="{BFBE7E11-EDAC-4B7C-844A-AEED4EB7E778}" destId="{C31115E8-3B8D-46C3-97B1-F0B58D2487E0}" srcOrd="1" destOrd="0" presId="urn:microsoft.com/office/officeart/2005/8/layout/chevron2"/>
    <dgm:cxn modelId="{60DA66D7-CBCE-4F1D-B60E-A6037B5448FD}" type="presParOf" srcId="{BFBE7E11-EDAC-4B7C-844A-AEED4EB7E778}" destId="{8D7BD792-6919-408A-B1F1-B9A1C94EB452}" srcOrd="2" destOrd="0" presId="urn:microsoft.com/office/officeart/2005/8/layout/chevron2"/>
    <dgm:cxn modelId="{51EF103C-E9ED-47F5-8071-71C9EE54F024}" type="presParOf" srcId="{8D7BD792-6919-408A-B1F1-B9A1C94EB452}" destId="{78A07824-1A0A-438D-873C-AA5D0EC2F4EE}" srcOrd="0" destOrd="0" presId="urn:microsoft.com/office/officeart/2005/8/layout/chevron2"/>
    <dgm:cxn modelId="{EAED55B6-89E1-4303-BA52-1275A8334A36}" type="presParOf" srcId="{8D7BD792-6919-408A-B1F1-B9A1C94EB452}" destId="{ADE01BE2-9FE5-47CA-A56D-B9B1AE4E31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B9090-B5C3-4D5C-8575-94F7CE698EE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CFE2E5-E64C-4D8C-8713-A1D29E8B108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comprehension of signals?</a:t>
          </a:r>
        </a:p>
      </dgm:t>
    </dgm:pt>
    <dgm:pt modelId="{188B736F-084D-40BE-8208-54A87F5C656D}" type="parTrans" cxnId="{D1979635-6D20-4850-814B-F0890AA50F38}">
      <dgm:prSet/>
      <dgm:spPr/>
      <dgm:t>
        <a:bodyPr/>
        <a:lstStyle/>
        <a:p>
          <a:endParaRPr lang="en-US"/>
        </a:p>
      </dgm:t>
    </dgm:pt>
    <dgm:pt modelId="{EB3A2279-D59A-4CF4-A30B-0E90E9AB3BB4}" type="sibTrans" cxnId="{D1979635-6D20-4850-814B-F0890AA50F38}">
      <dgm:prSet/>
      <dgm:spPr/>
      <dgm:t>
        <a:bodyPr/>
        <a:lstStyle/>
        <a:p>
          <a:endParaRPr lang="en-US"/>
        </a:p>
      </dgm:t>
    </dgm:pt>
    <dgm:pt modelId="{AE44F1FB-6611-4ED7-AC71-899DE90623D7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temporal organization?</a:t>
          </a:r>
        </a:p>
      </dgm:t>
    </dgm:pt>
    <dgm:pt modelId="{2D4AEEE3-CCFF-49A7-8D64-CF44408E20C5}" type="parTrans" cxnId="{C8636A6C-A0CD-45DA-93F6-0D12DD2D401D}">
      <dgm:prSet/>
      <dgm:spPr/>
      <dgm:t>
        <a:bodyPr/>
        <a:lstStyle/>
        <a:p>
          <a:endParaRPr lang="en-US"/>
        </a:p>
      </dgm:t>
    </dgm:pt>
    <dgm:pt modelId="{E86F83B1-A89C-463B-A3F6-07580B5172F4}" type="sibTrans" cxnId="{C8636A6C-A0CD-45DA-93F6-0D12DD2D401D}">
      <dgm:prSet/>
      <dgm:spPr/>
      <dgm:t>
        <a:bodyPr/>
        <a:lstStyle/>
        <a:p>
          <a:endParaRPr lang="en-US"/>
        </a:p>
      </dgm:t>
    </dgm:pt>
    <dgm:pt modelId="{B60504E4-9741-4554-AB6A-60D338AB786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general or domain specific?</a:t>
          </a:r>
        </a:p>
      </dgm:t>
    </dgm:pt>
    <dgm:pt modelId="{1FDAAA88-E5E5-4CD9-9EDE-13FE291A826F}" type="parTrans" cxnId="{CCA61A70-051B-43F5-BA32-8E91028EA8C5}">
      <dgm:prSet/>
      <dgm:spPr/>
      <dgm:t>
        <a:bodyPr/>
        <a:lstStyle/>
        <a:p>
          <a:endParaRPr lang="en-US"/>
        </a:p>
      </dgm:t>
    </dgm:pt>
    <dgm:pt modelId="{0FFCD7EA-25B7-433F-A44F-DF31012F2F38}" type="sibTrans" cxnId="{CCA61A70-051B-43F5-BA32-8E91028EA8C5}">
      <dgm:prSet/>
      <dgm:spPr/>
      <dgm:t>
        <a:bodyPr/>
        <a:lstStyle/>
        <a:p>
          <a:endParaRPr lang="en-US"/>
        </a:p>
      </dgm:t>
    </dgm:pt>
    <dgm:pt modelId="{69AE814C-1EA2-4850-93D1-F9018F3FF1DB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default mode?</a:t>
          </a:r>
        </a:p>
      </dgm:t>
    </dgm:pt>
    <dgm:pt modelId="{55FC587F-D168-4CE0-B09C-A834A37259B7}" type="parTrans" cxnId="{D60E0525-A0F8-49F8-914D-299992256CD4}">
      <dgm:prSet/>
      <dgm:spPr/>
      <dgm:t>
        <a:bodyPr/>
        <a:lstStyle/>
        <a:p>
          <a:endParaRPr lang="en-US"/>
        </a:p>
      </dgm:t>
    </dgm:pt>
    <dgm:pt modelId="{5C01F564-4DCE-4A23-AB2F-59B4C6FA098C}" type="sibTrans" cxnId="{D60E0525-A0F8-49F8-914D-299992256CD4}">
      <dgm:prSet/>
      <dgm:spPr/>
      <dgm:t>
        <a:bodyPr/>
        <a:lstStyle/>
        <a:p>
          <a:endParaRPr lang="en-US"/>
        </a:p>
      </dgm:t>
    </dgm:pt>
    <dgm:pt modelId="{8D25E41B-0795-44B6-8DE9-E03C9B5F370E}">
      <dgm:prSet phldrT="[Text]"/>
      <dgm:spPr>
        <a:solidFill>
          <a:srgbClr val="412C52"/>
        </a:solidFill>
      </dgm:spPr>
      <dgm:t>
        <a:bodyPr/>
        <a:lstStyle/>
        <a:p>
          <a:r>
            <a:rPr lang="en-US" dirty="0"/>
            <a:t>cultural universals = innateness?</a:t>
          </a:r>
        </a:p>
      </dgm:t>
    </dgm:pt>
    <dgm:pt modelId="{496D65BA-DE0A-4E44-8D2A-E870E6F79329}" type="parTrans" cxnId="{ED8D3938-88FD-43A8-991B-9327D3CA7F26}">
      <dgm:prSet/>
      <dgm:spPr/>
      <dgm:t>
        <a:bodyPr/>
        <a:lstStyle/>
        <a:p>
          <a:endParaRPr lang="en-US"/>
        </a:p>
      </dgm:t>
    </dgm:pt>
    <dgm:pt modelId="{51F3BFBE-8A7B-43EF-AA01-A3C0C0339435}" type="sibTrans" cxnId="{ED8D3938-88FD-43A8-991B-9327D3CA7F26}">
      <dgm:prSet/>
      <dgm:spPr/>
      <dgm:t>
        <a:bodyPr/>
        <a:lstStyle/>
        <a:p>
          <a:endParaRPr lang="en-US"/>
        </a:p>
      </dgm:t>
    </dgm:pt>
    <dgm:pt modelId="{AC8FD31B-1B40-436E-9BF8-A3AFFCB85B71}" type="pres">
      <dgm:prSet presAssocID="{416B9090-B5C3-4D5C-8575-94F7CE698EEE}" presName="diagram" presStyleCnt="0">
        <dgm:presLayoutVars>
          <dgm:dir/>
          <dgm:resizeHandles val="exact"/>
        </dgm:presLayoutVars>
      </dgm:prSet>
      <dgm:spPr/>
    </dgm:pt>
    <dgm:pt modelId="{A61AA9AD-9E85-484A-959E-B44AB0FA6046}" type="pres">
      <dgm:prSet presAssocID="{47CFE2E5-E64C-4D8C-8713-A1D29E8B1082}" presName="node" presStyleLbl="node1" presStyleIdx="0" presStyleCnt="5">
        <dgm:presLayoutVars>
          <dgm:bulletEnabled val="1"/>
        </dgm:presLayoutVars>
      </dgm:prSet>
      <dgm:spPr/>
    </dgm:pt>
    <dgm:pt modelId="{59810D55-2A4D-475B-A4C3-C79C07D93B72}" type="pres">
      <dgm:prSet presAssocID="{EB3A2279-D59A-4CF4-A30B-0E90E9AB3BB4}" presName="sibTrans" presStyleCnt="0"/>
      <dgm:spPr/>
    </dgm:pt>
    <dgm:pt modelId="{01E41B91-7C5C-482A-9119-F73CFC58CECD}" type="pres">
      <dgm:prSet presAssocID="{AE44F1FB-6611-4ED7-AC71-899DE90623D7}" presName="node" presStyleLbl="node1" presStyleIdx="1" presStyleCnt="5">
        <dgm:presLayoutVars>
          <dgm:bulletEnabled val="1"/>
        </dgm:presLayoutVars>
      </dgm:prSet>
      <dgm:spPr/>
    </dgm:pt>
    <dgm:pt modelId="{1701BABD-D056-4C38-BC87-62D8A7028987}" type="pres">
      <dgm:prSet presAssocID="{E86F83B1-A89C-463B-A3F6-07580B5172F4}" presName="sibTrans" presStyleCnt="0"/>
      <dgm:spPr/>
    </dgm:pt>
    <dgm:pt modelId="{442FF368-1727-4637-A509-07B3F397DC87}" type="pres">
      <dgm:prSet presAssocID="{B60504E4-9741-4554-AB6A-60D338AB786E}" presName="node" presStyleLbl="node1" presStyleIdx="2" presStyleCnt="5">
        <dgm:presLayoutVars>
          <dgm:bulletEnabled val="1"/>
        </dgm:presLayoutVars>
      </dgm:prSet>
      <dgm:spPr/>
    </dgm:pt>
    <dgm:pt modelId="{B699BD35-ED1D-4693-BA5B-05EDE1674A79}" type="pres">
      <dgm:prSet presAssocID="{0FFCD7EA-25B7-433F-A44F-DF31012F2F38}" presName="sibTrans" presStyleCnt="0"/>
      <dgm:spPr/>
    </dgm:pt>
    <dgm:pt modelId="{FDF94F0A-091E-4798-9342-E3D34B499C08}" type="pres">
      <dgm:prSet presAssocID="{69AE814C-1EA2-4850-93D1-F9018F3FF1DB}" presName="node" presStyleLbl="node1" presStyleIdx="3" presStyleCnt="5">
        <dgm:presLayoutVars>
          <dgm:bulletEnabled val="1"/>
        </dgm:presLayoutVars>
      </dgm:prSet>
      <dgm:spPr/>
    </dgm:pt>
    <dgm:pt modelId="{59747170-DCED-486E-A45B-014C4D2A9F3B}" type="pres">
      <dgm:prSet presAssocID="{5C01F564-4DCE-4A23-AB2F-59B4C6FA098C}" presName="sibTrans" presStyleCnt="0"/>
      <dgm:spPr/>
    </dgm:pt>
    <dgm:pt modelId="{D79EDD25-5C3B-499D-8F05-A5697030320B}" type="pres">
      <dgm:prSet presAssocID="{8D25E41B-0795-44B6-8DE9-E03C9B5F370E}" presName="node" presStyleLbl="node1" presStyleIdx="4" presStyleCnt="5">
        <dgm:presLayoutVars>
          <dgm:bulletEnabled val="1"/>
        </dgm:presLayoutVars>
      </dgm:prSet>
      <dgm:spPr/>
    </dgm:pt>
  </dgm:ptLst>
  <dgm:cxnLst>
    <dgm:cxn modelId="{4F15AB1C-5DF3-48D0-98D4-21DF7089878F}" type="presOf" srcId="{B60504E4-9741-4554-AB6A-60D338AB786E}" destId="{442FF368-1727-4637-A509-07B3F397DC87}" srcOrd="0" destOrd="0" presId="urn:microsoft.com/office/officeart/2005/8/layout/default"/>
    <dgm:cxn modelId="{D60E0525-A0F8-49F8-914D-299992256CD4}" srcId="{416B9090-B5C3-4D5C-8575-94F7CE698EEE}" destId="{69AE814C-1EA2-4850-93D1-F9018F3FF1DB}" srcOrd="3" destOrd="0" parTransId="{55FC587F-D168-4CE0-B09C-A834A37259B7}" sibTransId="{5C01F564-4DCE-4A23-AB2F-59B4C6FA098C}"/>
    <dgm:cxn modelId="{4BCFCE2D-0B06-47E3-AD0A-BA0246ACC55C}" type="presOf" srcId="{8D25E41B-0795-44B6-8DE9-E03C9B5F370E}" destId="{D79EDD25-5C3B-499D-8F05-A5697030320B}" srcOrd="0" destOrd="0" presId="urn:microsoft.com/office/officeart/2005/8/layout/default"/>
    <dgm:cxn modelId="{D1979635-6D20-4850-814B-F0890AA50F38}" srcId="{416B9090-B5C3-4D5C-8575-94F7CE698EEE}" destId="{47CFE2E5-E64C-4D8C-8713-A1D29E8B1082}" srcOrd="0" destOrd="0" parTransId="{188B736F-084D-40BE-8208-54A87F5C656D}" sibTransId="{EB3A2279-D59A-4CF4-A30B-0E90E9AB3BB4}"/>
    <dgm:cxn modelId="{ED8D3938-88FD-43A8-991B-9327D3CA7F26}" srcId="{416B9090-B5C3-4D5C-8575-94F7CE698EEE}" destId="{8D25E41B-0795-44B6-8DE9-E03C9B5F370E}" srcOrd="4" destOrd="0" parTransId="{496D65BA-DE0A-4E44-8D2A-E870E6F79329}" sibTransId="{51F3BFBE-8A7B-43EF-AA01-A3C0C0339435}"/>
    <dgm:cxn modelId="{C8636A6C-A0CD-45DA-93F6-0D12DD2D401D}" srcId="{416B9090-B5C3-4D5C-8575-94F7CE698EEE}" destId="{AE44F1FB-6611-4ED7-AC71-899DE90623D7}" srcOrd="1" destOrd="0" parTransId="{2D4AEEE3-CCFF-49A7-8D64-CF44408E20C5}" sibTransId="{E86F83B1-A89C-463B-A3F6-07580B5172F4}"/>
    <dgm:cxn modelId="{CCA61A70-051B-43F5-BA32-8E91028EA8C5}" srcId="{416B9090-B5C3-4D5C-8575-94F7CE698EEE}" destId="{B60504E4-9741-4554-AB6A-60D338AB786E}" srcOrd="2" destOrd="0" parTransId="{1FDAAA88-E5E5-4CD9-9EDE-13FE291A826F}" sibTransId="{0FFCD7EA-25B7-433F-A44F-DF31012F2F38}"/>
    <dgm:cxn modelId="{828EC08B-B8A7-426C-867B-19DC50178782}" type="presOf" srcId="{69AE814C-1EA2-4850-93D1-F9018F3FF1DB}" destId="{FDF94F0A-091E-4798-9342-E3D34B499C08}" srcOrd="0" destOrd="0" presId="urn:microsoft.com/office/officeart/2005/8/layout/default"/>
    <dgm:cxn modelId="{CBDA138E-BD4E-40B4-A597-A90459118B53}" type="presOf" srcId="{AE44F1FB-6611-4ED7-AC71-899DE90623D7}" destId="{01E41B91-7C5C-482A-9119-F73CFC58CECD}" srcOrd="0" destOrd="0" presId="urn:microsoft.com/office/officeart/2005/8/layout/default"/>
    <dgm:cxn modelId="{52900D94-A758-413B-88CF-CEB5BF8D3F4C}" type="presOf" srcId="{47CFE2E5-E64C-4D8C-8713-A1D29E8B1082}" destId="{A61AA9AD-9E85-484A-959E-B44AB0FA6046}" srcOrd="0" destOrd="0" presId="urn:microsoft.com/office/officeart/2005/8/layout/default"/>
    <dgm:cxn modelId="{E730F4A2-1D13-4682-8126-FC20FF29E868}" type="presOf" srcId="{416B9090-B5C3-4D5C-8575-94F7CE698EEE}" destId="{AC8FD31B-1B40-436E-9BF8-A3AFFCB85B71}" srcOrd="0" destOrd="0" presId="urn:microsoft.com/office/officeart/2005/8/layout/default"/>
    <dgm:cxn modelId="{C2DAA4A2-1802-46D2-AF1A-2520E3807BF6}" type="presParOf" srcId="{AC8FD31B-1B40-436E-9BF8-A3AFFCB85B71}" destId="{A61AA9AD-9E85-484A-959E-B44AB0FA6046}" srcOrd="0" destOrd="0" presId="urn:microsoft.com/office/officeart/2005/8/layout/default"/>
    <dgm:cxn modelId="{89E139BA-3FF5-4AB4-B964-B4DFC7C6BF52}" type="presParOf" srcId="{AC8FD31B-1B40-436E-9BF8-A3AFFCB85B71}" destId="{59810D55-2A4D-475B-A4C3-C79C07D93B72}" srcOrd="1" destOrd="0" presId="urn:microsoft.com/office/officeart/2005/8/layout/default"/>
    <dgm:cxn modelId="{8ED7AFCF-4A48-4634-B0D6-7F79C2D0C00D}" type="presParOf" srcId="{AC8FD31B-1B40-436E-9BF8-A3AFFCB85B71}" destId="{01E41B91-7C5C-482A-9119-F73CFC58CECD}" srcOrd="2" destOrd="0" presId="urn:microsoft.com/office/officeart/2005/8/layout/default"/>
    <dgm:cxn modelId="{7676E4FD-94F7-4314-84F1-96EDF06A413E}" type="presParOf" srcId="{AC8FD31B-1B40-436E-9BF8-A3AFFCB85B71}" destId="{1701BABD-D056-4C38-BC87-62D8A7028987}" srcOrd="3" destOrd="0" presId="urn:microsoft.com/office/officeart/2005/8/layout/default"/>
    <dgm:cxn modelId="{89FDE785-8432-499E-8A21-D389DEE86E5E}" type="presParOf" srcId="{AC8FD31B-1B40-436E-9BF8-A3AFFCB85B71}" destId="{442FF368-1727-4637-A509-07B3F397DC87}" srcOrd="4" destOrd="0" presId="urn:microsoft.com/office/officeart/2005/8/layout/default"/>
    <dgm:cxn modelId="{DFABF23B-B2AC-4997-8108-02B3D70531A3}" type="presParOf" srcId="{AC8FD31B-1B40-436E-9BF8-A3AFFCB85B71}" destId="{B699BD35-ED1D-4693-BA5B-05EDE1674A79}" srcOrd="5" destOrd="0" presId="urn:microsoft.com/office/officeart/2005/8/layout/default"/>
    <dgm:cxn modelId="{24A509F7-94AA-485E-B768-FE8B68D60F8D}" type="presParOf" srcId="{AC8FD31B-1B40-436E-9BF8-A3AFFCB85B71}" destId="{FDF94F0A-091E-4798-9342-E3D34B499C08}" srcOrd="6" destOrd="0" presId="urn:microsoft.com/office/officeart/2005/8/layout/default"/>
    <dgm:cxn modelId="{8FE38B3F-CF41-4654-BF6E-D0B8132AABE9}" type="presParOf" srcId="{AC8FD31B-1B40-436E-9BF8-A3AFFCB85B71}" destId="{59747170-DCED-486E-A45B-014C4D2A9F3B}" srcOrd="7" destOrd="0" presId="urn:microsoft.com/office/officeart/2005/8/layout/default"/>
    <dgm:cxn modelId="{E5DFC17E-43D1-45EE-B239-3A50B3E9347B}" type="presParOf" srcId="{AC8FD31B-1B40-436E-9BF8-A3AFFCB85B71}" destId="{D79EDD25-5C3B-499D-8F05-A5697030320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3844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945860" y="3844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Background</a:t>
          </a:r>
        </a:p>
      </dsp:txBody>
      <dsp:txXfrm>
        <a:off x="945860" y="3844"/>
        <a:ext cx="4696114" cy="818926"/>
      </dsp:txXfrm>
    </dsp:sp>
    <dsp:sp modelId="{A6892D59-A23C-407A-920F-4006C971F46C}">
      <dsp:nvSpPr>
        <dsp:cNvPr id="0" name=""/>
        <dsp:cNvSpPr/>
      </dsp:nvSpPr>
      <dsp:spPr>
        <a:xfrm>
          <a:off x="0" y="1027503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945860" y="1027503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Hypotheses</a:t>
          </a:r>
        </a:p>
      </dsp:txBody>
      <dsp:txXfrm>
        <a:off x="945860" y="1027503"/>
        <a:ext cx="4696114" cy="818926"/>
      </dsp:txXfrm>
    </dsp:sp>
    <dsp:sp modelId="{5BD4677F-8904-4EC6-839C-F0040A2CE159}">
      <dsp:nvSpPr>
        <dsp:cNvPr id="0" name=""/>
        <dsp:cNvSpPr/>
      </dsp:nvSpPr>
      <dsp:spPr>
        <a:xfrm>
          <a:off x="0" y="2051161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945860" y="2051161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945860" y="2051161"/>
        <a:ext cx="4696114" cy="818926"/>
      </dsp:txXfrm>
    </dsp:sp>
    <dsp:sp modelId="{13FA2E01-7B89-4621-861E-41F000BCF1D6}">
      <dsp:nvSpPr>
        <dsp:cNvPr id="0" name=""/>
        <dsp:cNvSpPr/>
      </dsp:nvSpPr>
      <dsp:spPr>
        <a:xfrm>
          <a:off x="0" y="3074820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945860" y="3074820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945860" y="3074820"/>
        <a:ext cx="4696114" cy="818926"/>
      </dsp:txXfrm>
    </dsp:sp>
    <dsp:sp modelId="{A3127ED4-5BA4-4B0A-A5FA-31F35DEE334C}">
      <dsp:nvSpPr>
        <dsp:cNvPr id="0" name=""/>
        <dsp:cNvSpPr/>
      </dsp:nvSpPr>
      <dsp:spPr>
        <a:xfrm>
          <a:off x="0" y="4098478"/>
          <a:ext cx="5641974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945860" y="4098478"/>
          <a:ext cx="4696114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945860" y="4098478"/>
        <a:ext cx="4696114" cy="81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467062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Emphasis on contrasting words &gt; dialogues lacking emphasis</a:t>
          </a:r>
        </a:p>
      </dsp:txBody>
      <dsp:txXfrm>
        <a:off x="0" y="467062"/>
        <a:ext cx="9720262" cy="1063125"/>
      </dsp:txXfrm>
    </dsp:sp>
    <dsp:sp modelId="{5CCF6AA5-B076-4505-8827-F3AF59E27A9F}">
      <dsp:nvSpPr>
        <dsp:cNvPr id="0" name=""/>
        <dsp:cNvSpPr/>
      </dsp:nvSpPr>
      <dsp:spPr>
        <a:xfrm>
          <a:off x="486013" y="98062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Emphasis</a:t>
          </a:r>
        </a:p>
      </dsp:txBody>
      <dsp:txXfrm>
        <a:off x="522039" y="134088"/>
        <a:ext cx="6732131" cy="665948"/>
      </dsp:txXfrm>
    </dsp:sp>
    <dsp:sp modelId="{38B02218-B6DF-4773-B5C0-4610EC1B5021}">
      <dsp:nvSpPr>
        <dsp:cNvPr id="0" name=""/>
        <dsp:cNvSpPr/>
      </dsp:nvSpPr>
      <dsp:spPr>
        <a:xfrm>
          <a:off x="0" y="2034187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Auditory stimuli &gt; written stimuli</a:t>
          </a:r>
        </a:p>
      </dsp:txBody>
      <dsp:txXfrm>
        <a:off x="0" y="2034187"/>
        <a:ext cx="9720262" cy="1063125"/>
      </dsp:txXfrm>
    </dsp:sp>
    <dsp:sp modelId="{3D629962-6C5A-4A0E-83C4-EE32CF39EA89}">
      <dsp:nvSpPr>
        <dsp:cNvPr id="0" name=""/>
        <dsp:cNvSpPr/>
      </dsp:nvSpPr>
      <dsp:spPr>
        <a:xfrm>
          <a:off x="486013" y="1665187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Modality</a:t>
          </a:r>
        </a:p>
      </dsp:txBody>
      <dsp:txXfrm>
        <a:off x="522039" y="1701213"/>
        <a:ext cx="6732131" cy="665948"/>
      </dsp:txXfrm>
    </dsp:sp>
    <dsp:sp modelId="{29289937-D031-43B2-A054-CB167196159D}">
      <dsp:nvSpPr>
        <dsp:cNvPr id="0" name=""/>
        <dsp:cNvSpPr/>
      </dsp:nvSpPr>
      <dsp:spPr>
        <a:xfrm>
          <a:off x="0" y="3601312"/>
          <a:ext cx="9720262" cy="1063125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20700" rIns="7544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500" kern="1200" dirty="0"/>
            <a:t>Lexical fragments &gt; functional fragments</a:t>
          </a:r>
        </a:p>
      </dsp:txBody>
      <dsp:txXfrm>
        <a:off x="0" y="3601312"/>
        <a:ext cx="9720262" cy="1063125"/>
      </dsp:txXfrm>
    </dsp:sp>
    <dsp:sp modelId="{55167C4E-75E8-41F9-A353-1158355BD478}">
      <dsp:nvSpPr>
        <dsp:cNvPr id="0" name=""/>
        <dsp:cNvSpPr/>
      </dsp:nvSpPr>
      <dsp:spPr>
        <a:xfrm>
          <a:off x="486013" y="3232312"/>
          <a:ext cx="6804183" cy="7380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Fragment type</a:t>
          </a:r>
        </a:p>
      </dsp:txBody>
      <dsp:txXfrm>
        <a:off x="522039" y="3268338"/>
        <a:ext cx="6732131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7FA0E-3E67-45E9-A8DA-10B41BCBAA54}">
      <dsp:nvSpPr>
        <dsp:cNvPr id="0" name=""/>
        <dsp:cNvSpPr/>
      </dsp:nvSpPr>
      <dsp:spPr>
        <a:xfrm rot="5400000">
          <a:off x="-359503" y="360811"/>
          <a:ext cx="2396689" cy="1677682"/>
        </a:xfrm>
        <a:prstGeom prst="chevron">
          <a:avLst/>
        </a:prstGeom>
        <a:solidFill>
          <a:srgbClr val="143742"/>
        </a:solidFill>
        <a:ln w="15875" cap="flat" cmpd="sng" algn="ctr">
          <a:solidFill>
            <a:srgbClr val="1437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multiple signals</a:t>
          </a:r>
        </a:p>
      </dsp:txBody>
      <dsp:txXfrm rot="-5400000">
        <a:off x="1" y="840148"/>
        <a:ext cx="1677682" cy="719007"/>
      </dsp:txXfrm>
    </dsp:sp>
    <dsp:sp modelId="{99357225-B752-4A61-9102-801B1D2F7625}">
      <dsp:nvSpPr>
        <dsp:cNvPr id="0" name=""/>
        <dsp:cNvSpPr/>
      </dsp:nvSpPr>
      <dsp:spPr>
        <a:xfrm rot="5400000">
          <a:off x="2646080" y="-967089"/>
          <a:ext cx="1557847" cy="3494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37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500" kern="1200" dirty="0"/>
            <a:t>onsets and offsets are </a:t>
          </a:r>
          <a:r>
            <a:rPr lang="en-US" sz="3500" b="1" kern="1200" dirty="0"/>
            <a:t>disaligned</a:t>
          </a:r>
        </a:p>
      </dsp:txBody>
      <dsp:txXfrm rot="-5400000">
        <a:off x="1677682" y="77357"/>
        <a:ext cx="3418595" cy="1405751"/>
      </dsp:txXfrm>
    </dsp:sp>
    <dsp:sp modelId="{78A07824-1A0A-438D-873C-AA5D0EC2F4EE}">
      <dsp:nvSpPr>
        <dsp:cNvPr id="0" name=""/>
        <dsp:cNvSpPr/>
      </dsp:nvSpPr>
      <dsp:spPr>
        <a:xfrm rot="5400000">
          <a:off x="-359503" y="2472920"/>
          <a:ext cx="2396689" cy="1677682"/>
        </a:xfrm>
        <a:prstGeom prst="chevron">
          <a:avLst/>
        </a:prstGeom>
        <a:solidFill>
          <a:srgbClr val="143742"/>
        </a:solidFill>
        <a:ln w="15875" cap="flat" cmpd="sng" algn="ctr">
          <a:solidFill>
            <a:srgbClr val="1437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problem</a:t>
          </a:r>
        </a:p>
      </dsp:txBody>
      <dsp:txXfrm rot="-5400000">
        <a:off x="1" y="2952257"/>
        <a:ext cx="1677682" cy="719007"/>
      </dsp:txXfrm>
    </dsp:sp>
    <dsp:sp modelId="{ADE01BE2-9FE5-47CA-A56D-B9B1AE4E317F}">
      <dsp:nvSpPr>
        <dsp:cNvPr id="0" name=""/>
        <dsp:cNvSpPr/>
      </dsp:nvSpPr>
      <dsp:spPr>
        <a:xfrm rot="5400000">
          <a:off x="2646080" y="1145019"/>
          <a:ext cx="1557847" cy="34946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374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500" kern="1200" dirty="0"/>
            <a:t>pairing gestures with counterparts?</a:t>
          </a:r>
        </a:p>
      </dsp:txBody>
      <dsp:txXfrm rot="-5400000">
        <a:off x="1677682" y="2189465"/>
        <a:ext cx="3418595" cy="1405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AA9AD-9E85-484A-959E-B44AB0FA6046}">
      <dsp:nvSpPr>
        <dsp:cNvPr id="0" name=""/>
        <dsp:cNvSpPr/>
      </dsp:nvSpPr>
      <dsp:spPr>
        <a:xfrm>
          <a:off x="0" y="36934"/>
          <a:ext cx="3037581" cy="1822549"/>
        </a:xfrm>
        <a:prstGeom prst="rect">
          <a:avLst/>
        </a:prstGeom>
        <a:solidFill>
          <a:srgbClr val="14374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comprehension of signals?</a:t>
          </a:r>
        </a:p>
      </dsp:txBody>
      <dsp:txXfrm>
        <a:off x="0" y="36934"/>
        <a:ext cx="3037581" cy="1822549"/>
      </dsp:txXfrm>
    </dsp:sp>
    <dsp:sp modelId="{01E41B91-7C5C-482A-9119-F73CFC58CECD}">
      <dsp:nvSpPr>
        <dsp:cNvPr id="0" name=""/>
        <dsp:cNvSpPr/>
      </dsp:nvSpPr>
      <dsp:spPr>
        <a:xfrm>
          <a:off x="3341340" y="36934"/>
          <a:ext cx="3037581" cy="1822549"/>
        </a:xfrm>
        <a:prstGeom prst="rect">
          <a:avLst/>
        </a:prstGeom>
        <a:solidFill>
          <a:schemeClr val="accent3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temporal organization?</a:t>
          </a:r>
        </a:p>
      </dsp:txBody>
      <dsp:txXfrm>
        <a:off x="3341340" y="36934"/>
        <a:ext cx="3037581" cy="1822549"/>
      </dsp:txXfrm>
    </dsp:sp>
    <dsp:sp modelId="{442FF368-1727-4637-A509-07B3F397DC87}">
      <dsp:nvSpPr>
        <dsp:cNvPr id="0" name=""/>
        <dsp:cNvSpPr/>
      </dsp:nvSpPr>
      <dsp:spPr>
        <a:xfrm>
          <a:off x="6682680" y="36934"/>
          <a:ext cx="3037581" cy="1822549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general or domain specific?</a:t>
          </a:r>
        </a:p>
      </dsp:txBody>
      <dsp:txXfrm>
        <a:off x="6682680" y="36934"/>
        <a:ext cx="3037581" cy="1822549"/>
      </dsp:txXfrm>
    </dsp:sp>
    <dsp:sp modelId="{FDF94F0A-091E-4798-9342-E3D34B499C08}">
      <dsp:nvSpPr>
        <dsp:cNvPr id="0" name=""/>
        <dsp:cNvSpPr/>
      </dsp:nvSpPr>
      <dsp:spPr>
        <a:xfrm>
          <a:off x="1670670" y="2163241"/>
          <a:ext cx="3037581" cy="1822549"/>
        </a:xfrm>
        <a:prstGeom prst="rect">
          <a:avLst/>
        </a:prstGeom>
        <a:solidFill>
          <a:schemeClr val="accent5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default mode?</a:t>
          </a:r>
        </a:p>
      </dsp:txBody>
      <dsp:txXfrm>
        <a:off x="1670670" y="2163241"/>
        <a:ext cx="3037581" cy="1822549"/>
      </dsp:txXfrm>
    </dsp:sp>
    <dsp:sp modelId="{D79EDD25-5C3B-499D-8F05-A5697030320B}">
      <dsp:nvSpPr>
        <dsp:cNvPr id="0" name=""/>
        <dsp:cNvSpPr/>
      </dsp:nvSpPr>
      <dsp:spPr>
        <a:xfrm>
          <a:off x="5012010" y="2163241"/>
          <a:ext cx="3037581" cy="1822549"/>
        </a:xfrm>
        <a:prstGeom prst="rect">
          <a:avLst/>
        </a:prstGeom>
        <a:solidFill>
          <a:srgbClr val="412C5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cultural universals = innateness?</a:t>
          </a:r>
        </a:p>
      </dsp:txBody>
      <dsp:txXfrm>
        <a:off x="5012010" y="2163241"/>
        <a:ext cx="3037581" cy="182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86A-C116-4582-8192-9E22C1DC4EF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A640B67-875E-41BA-9AC9-0EFB7409DED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F77853-CE16-49E3-AC3B-A630EFFA591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D94442B-C253-43A1-A5A9-0EA87FB0B36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563F0511-07AB-4DC6-9CFD-A04EA1AE0B2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Acceptability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Judgements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on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Contrastive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Dialogues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Involving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ellipsis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**DATUM***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Supervised by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CFE71-D24C-5A59-C0F3-0FA1BA6C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7E7C32F-9C0B-4B88-109D-0E53D005FD7D}"/>
              </a:ext>
            </a:extLst>
          </p:cNvPr>
          <p:cNvCxnSpPr>
            <a:cxnSpLocks/>
          </p:cNvCxnSpPr>
          <p:nvPr/>
        </p:nvCxnSpPr>
        <p:spPr>
          <a:xfrm flipV="1">
            <a:off x="1076324" y="3361223"/>
            <a:ext cx="2305051" cy="98816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47E3F68-D03D-58A8-E51D-C042ED9FE7A4}"/>
              </a:ext>
            </a:extLst>
          </p:cNvPr>
          <p:cNvCxnSpPr>
            <a:cxnSpLocks/>
          </p:cNvCxnSpPr>
          <p:nvPr/>
        </p:nvCxnSpPr>
        <p:spPr>
          <a:xfrm>
            <a:off x="1076325" y="4349389"/>
            <a:ext cx="2438400" cy="1298936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3F5FEC9F-5C5D-CB41-CFC1-F7345495D418}"/>
              </a:ext>
            </a:extLst>
          </p:cNvPr>
          <p:cNvSpPr txBox="1"/>
          <p:nvPr/>
        </p:nvSpPr>
        <p:spPr>
          <a:xfrm>
            <a:off x="4837493" y="1604919"/>
            <a:ext cx="1762021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emphasis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1BC6B4B-231B-B68C-EE42-735B45A76972}"/>
              </a:ext>
            </a:extLst>
          </p:cNvPr>
          <p:cNvSpPr txBox="1"/>
          <p:nvPr/>
        </p:nvSpPr>
        <p:spPr>
          <a:xfrm>
            <a:off x="1508569" y="1604919"/>
            <a:ext cx="165622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modality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895F2E0-607D-8D36-9529-69D6B11D150B}"/>
              </a:ext>
            </a:extLst>
          </p:cNvPr>
          <p:cNvCxnSpPr>
            <a:cxnSpLocks/>
          </p:cNvCxnSpPr>
          <p:nvPr/>
        </p:nvCxnSpPr>
        <p:spPr>
          <a:xfrm flipV="1">
            <a:off x="3819525" y="4935094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7328F36-31DA-AC97-7A30-5E1FF690DD00}"/>
              </a:ext>
            </a:extLst>
          </p:cNvPr>
          <p:cNvCxnSpPr>
            <a:cxnSpLocks/>
          </p:cNvCxnSpPr>
          <p:nvPr/>
        </p:nvCxnSpPr>
        <p:spPr>
          <a:xfrm>
            <a:off x="3819525" y="5648325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7AB0CF0-3F3A-0723-9AE7-592E47DD665B}"/>
              </a:ext>
            </a:extLst>
          </p:cNvPr>
          <p:cNvSpPr txBox="1"/>
          <p:nvPr/>
        </p:nvSpPr>
        <p:spPr>
          <a:xfrm>
            <a:off x="8262597" y="1606686"/>
            <a:ext cx="2543325" cy="584775"/>
          </a:xfrm>
          <a:prstGeom prst="rect">
            <a:avLst/>
          </a:prstGeom>
          <a:solidFill>
            <a:srgbClr val="CFD5EA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fragment</a:t>
            </a:r>
            <a:r>
              <a:rPr lang="en-US" sz="2800" dirty="0"/>
              <a:t> </a:t>
            </a:r>
            <a:r>
              <a:rPr lang="en-US" sz="3200" dirty="0"/>
              <a:t>type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604D95F-92F4-17CB-C301-486026B9263D}"/>
              </a:ext>
            </a:extLst>
          </p:cNvPr>
          <p:cNvSpPr txBox="1"/>
          <p:nvPr/>
        </p:nvSpPr>
        <p:spPr>
          <a:xfrm rot="20236413">
            <a:off x="1102417" y="3440331"/>
            <a:ext cx="1246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74EEDE4-F58E-6A6F-965F-A91BDCA58850}"/>
              </a:ext>
            </a:extLst>
          </p:cNvPr>
          <p:cNvSpPr txBox="1"/>
          <p:nvPr/>
        </p:nvSpPr>
        <p:spPr>
          <a:xfrm rot="1623043">
            <a:off x="1118133" y="4782938"/>
            <a:ext cx="141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auditory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77F6E27-E138-801B-BC74-169F44AA3EEF}"/>
              </a:ext>
            </a:extLst>
          </p:cNvPr>
          <p:cNvCxnSpPr>
            <a:cxnSpLocks/>
          </p:cNvCxnSpPr>
          <p:nvPr/>
        </p:nvCxnSpPr>
        <p:spPr>
          <a:xfrm flipV="1">
            <a:off x="3748087" y="2647992"/>
            <a:ext cx="3724275" cy="71323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E9E05A4-9CE6-03E7-EB37-A6586FB8569D}"/>
              </a:ext>
            </a:extLst>
          </p:cNvPr>
          <p:cNvCxnSpPr>
            <a:cxnSpLocks/>
          </p:cNvCxnSpPr>
          <p:nvPr/>
        </p:nvCxnSpPr>
        <p:spPr>
          <a:xfrm>
            <a:off x="3748087" y="3361223"/>
            <a:ext cx="3781425" cy="600075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CC7A1EF-C15E-ABCB-33AE-9A54E3937F32}"/>
              </a:ext>
            </a:extLst>
          </p:cNvPr>
          <p:cNvCxnSpPr>
            <a:cxnSpLocks/>
          </p:cNvCxnSpPr>
          <p:nvPr/>
        </p:nvCxnSpPr>
        <p:spPr>
          <a:xfrm flipV="1">
            <a:off x="7705727" y="3615934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95A94F-2A2E-D822-4544-117692FC9A39}"/>
              </a:ext>
            </a:extLst>
          </p:cNvPr>
          <p:cNvCxnSpPr>
            <a:cxnSpLocks/>
          </p:cNvCxnSpPr>
          <p:nvPr/>
        </p:nvCxnSpPr>
        <p:spPr>
          <a:xfrm>
            <a:off x="7705727" y="3961298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ADF7B7E-EA4A-75FE-7423-97CF846DDF33}"/>
              </a:ext>
            </a:extLst>
          </p:cNvPr>
          <p:cNvCxnSpPr>
            <a:cxnSpLocks/>
          </p:cNvCxnSpPr>
          <p:nvPr/>
        </p:nvCxnSpPr>
        <p:spPr>
          <a:xfrm flipV="1">
            <a:off x="7705727" y="2302628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CA7FDA1-DC29-B6EA-DC76-10FE62F03009}"/>
              </a:ext>
            </a:extLst>
          </p:cNvPr>
          <p:cNvCxnSpPr>
            <a:cxnSpLocks/>
          </p:cNvCxnSpPr>
          <p:nvPr/>
        </p:nvCxnSpPr>
        <p:spPr>
          <a:xfrm>
            <a:off x="7705727" y="2647992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10066F2-F401-303D-3795-7310917374CD}"/>
              </a:ext>
            </a:extLst>
          </p:cNvPr>
          <p:cNvCxnSpPr>
            <a:cxnSpLocks/>
          </p:cNvCxnSpPr>
          <p:nvPr/>
        </p:nvCxnSpPr>
        <p:spPr>
          <a:xfrm flipV="1">
            <a:off x="7752089" y="4589730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EC4EEAB-35AF-0273-109A-DB6FECA8A5EC}"/>
              </a:ext>
            </a:extLst>
          </p:cNvPr>
          <p:cNvCxnSpPr>
            <a:cxnSpLocks/>
          </p:cNvCxnSpPr>
          <p:nvPr/>
        </p:nvCxnSpPr>
        <p:spPr>
          <a:xfrm>
            <a:off x="7752089" y="4935094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679C37F-2CC0-C0A8-78EB-B53E45550E25}"/>
              </a:ext>
            </a:extLst>
          </p:cNvPr>
          <p:cNvCxnSpPr>
            <a:cxnSpLocks/>
          </p:cNvCxnSpPr>
          <p:nvPr/>
        </p:nvCxnSpPr>
        <p:spPr>
          <a:xfrm flipV="1">
            <a:off x="7752089" y="5903036"/>
            <a:ext cx="3274070" cy="345364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0561C0A-4204-E74C-1C78-E55117E9B0BC}"/>
              </a:ext>
            </a:extLst>
          </p:cNvPr>
          <p:cNvCxnSpPr>
            <a:cxnSpLocks/>
          </p:cNvCxnSpPr>
          <p:nvPr/>
        </p:nvCxnSpPr>
        <p:spPr>
          <a:xfrm>
            <a:off x="7752089" y="6248400"/>
            <a:ext cx="3302645" cy="388091"/>
          </a:xfrm>
          <a:prstGeom prst="line">
            <a:avLst/>
          </a:prstGeom>
          <a:ln w="38100">
            <a:solidFill>
              <a:srgbClr val="143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BD420F1-D4EE-2A74-990B-80DB6AAFB643}"/>
              </a:ext>
            </a:extLst>
          </p:cNvPr>
          <p:cNvSpPr txBox="1"/>
          <p:nvPr/>
        </p:nvSpPr>
        <p:spPr>
          <a:xfrm rot="564480">
            <a:off x="4286088" y="5918000"/>
            <a:ext cx="2791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without emphasis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7B94122-28E3-F90A-6553-4F4E4459414E}"/>
              </a:ext>
            </a:extLst>
          </p:cNvPr>
          <p:cNvSpPr txBox="1"/>
          <p:nvPr/>
        </p:nvSpPr>
        <p:spPr>
          <a:xfrm rot="20965549">
            <a:off x="4472810" y="4737246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emphasis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B1F7667-03ED-DADE-A6EC-CB1FFCEB14B4}"/>
              </a:ext>
            </a:extLst>
          </p:cNvPr>
          <p:cNvSpPr txBox="1"/>
          <p:nvPr/>
        </p:nvSpPr>
        <p:spPr>
          <a:xfrm rot="21272787">
            <a:off x="8740756" y="4269721"/>
            <a:ext cx="1078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lexical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2F6A7ED8-1D7C-112D-D2C1-C35802085264}"/>
              </a:ext>
            </a:extLst>
          </p:cNvPr>
          <p:cNvSpPr txBox="1"/>
          <p:nvPr/>
        </p:nvSpPr>
        <p:spPr>
          <a:xfrm rot="368604">
            <a:off x="8411765" y="5033097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68975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C96A19-A797-EFCF-D356-FBAA3697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6B22E-FC61-C9E3-729E-B6950B9E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060B68-F06E-2C19-530E-2ECDD621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problem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348F5-249C-3F0A-FC94-6FC4D4B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Inhaltsplatzhalter 4">
            <a:extLst>
              <a:ext uri="{FF2B5EF4-FFF2-40B4-BE49-F238E27FC236}">
                <a16:creationId xmlns:a16="http://schemas.microsoft.com/office/drawing/2014/main" id="{4E0468F7-00B7-3AB3-8F79-D056CE5EA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836705"/>
              </p:ext>
            </p:extLst>
          </p:nvPr>
        </p:nvGraphicFramePr>
        <p:xfrm>
          <a:off x="687053" y="2009701"/>
          <a:ext cx="5172326" cy="451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50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problem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348F5-249C-3F0A-FC94-6FC4D4B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947736" y="2637565"/>
            <a:ext cx="7477626" cy="2135604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493274" y="1906930"/>
              <a:ext cx="2355271" cy="30012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000" dirty="0"/>
                <a:t>how can multiple signals carried by multiple articulators and on different modalities be combined </a:t>
              </a:r>
              <a:r>
                <a:rPr lang="en-US" sz="3000" b="1" u="sng" dirty="0"/>
                <a:t>rapidly</a:t>
              </a:r>
              <a:r>
                <a:rPr lang="en-US" sz="3000" dirty="0"/>
                <a:t> to convey a </a:t>
              </a:r>
              <a:r>
                <a:rPr lang="en-US" sz="3000" b="1" u="sng" dirty="0"/>
                <a:t>coherent</a:t>
              </a:r>
              <a:r>
                <a:rPr lang="en-US" sz="3000" dirty="0"/>
                <a:t> message?</a:t>
              </a:r>
              <a:endParaRPr lang="en-US" sz="30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355845" y="2855870"/>
            <a:ext cx="1917771" cy="169899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92084C-7FEE-0575-DFB5-8ADDE227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9412B55-8F47-8E9A-2B53-59B70CE49E04}"/>
              </a:ext>
            </a:extLst>
          </p:cNvPr>
          <p:cNvSpPr/>
          <p:nvPr/>
        </p:nvSpPr>
        <p:spPr>
          <a:xfrm>
            <a:off x="4391806" y="613431"/>
            <a:ext cx="5625358" cy="5628248"/>
          </a:xfrm>
          <a:prstGeom prst="ellipse">
            <a:avLst/>
          </a:prstGeom>
          <a:noFill/>
          <a:ln w="28575"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albbogen 5">
            <a:extLst>
              <a:ext uri="{FF2B5EF4-FFF2-40B4-BE49-F238E27FC236}">
                <a16:creationId xmlns:a16="http://schemas.microsoft.com/office/drawing/2014/main" id="{C8050EE2-7FA1-7531-1C09-1A2F5D87A921}"/>
              </a:ext>
            </a:extLst>
          </p:cNvPr>
          <p:cNvSpPr/>
          <p:nvPr/>
        </p:nvSpPr>
        <p:spPr>
          <a:xfrm>
            <a:off x="4391806" y="616321"/>
            <a:ext cx="5625358" cy="5625358"/>
          </a:xfrm>
          <a:prstGeom prst="blockArc">
            <a:avLst>
              <a:gd name="adj1" fmla="val 9720000"/>
              <a:gd name="adj2" fmla="val 11880000"/>
              <a:gd name="adj3" fmla="val 2761"/>
            </a:avLst>
          </a:prstGeom>
          <a:noFill/>
          <a:ln w="28575"/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05D0C866-D3D9-A81F-6E86-5AE0C0D36B7E}"/>
              </a:ext>
            </a:extLst>
          </p:cNvPr>
          <p:cNvSpPr/>
          <p:nvPr/>
        </p:nvSpPr>
        <p:spPr>
          <a:xfrm>
            <a:off x="6665201" y="115866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C177319-BEA1-5390-A103-CED3A1DDF791}"/>
              </a:ext>
            </a:extLst>
          </p:cNvPr>
          <p:cNvSpPr/>
          <p:nvPr/>
        </p:nvSpPr>
        <p:spPr>
          <a:xfrm>
            <a:off x="8295630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6B4A8B06-8904-9D36-B09E-7AF90C9A58C1}"/>
              </a:ext>
            </a:extLst>
          </p:cNvPr>
          <p:cNvSpPr/>
          <p:nvPr/>
        </p:nvSpPr>
        <p:spPr>
          <a:xfrm>
            <a:off x="9303290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7D2C9806-D74F-070B-11BC-63BF8B42E336}"/>
              </a:ext>
            </a:extLst>
          </p:cNvPr>
          <p:cNvSpPr/>
          <p:nvPr/>
        </p:nvSpPr>
        <p:spPr>
          <a:xfrm>
            <a:off x="9303290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5439683-D1F4-44DC-813A-06AA14285B9F}"/>
              </a:ext>
            </a:extLst>
          </p:cNvPr>
          <p:cNvSpPr/>
          <p:nvPr/>
        </p:nvSpPr>
        <p:spPr>
          <a:xfrm>
            <a:off x="8295630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FA2BDD1-807E-13B6-0E73-87AC6398BB63}"/>
              </a:ext>
            </a:extLst>
          </p:cNvPr>
          <p:cNvSpPr/>
          <p:nvPr/>
        </p:nvSpPr>
        <p:spPr>
          <a:xfrm>
            <a:off x="6614065" y="569950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E306D56-EDD3-CA30-F4CE-622FCC55DB23}"/>
              </a:ext>
            </a:extLst>
          </p:cNvPr>
          <p:cNvSpPr/>
          <p:nvPr/>
        </p:nvSpPr>
        <p:spPr>
          <a:xfrm>
            <a:off x="5034773" y="513380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1BB871E-38E4-82F5-D311-25DFDFFA4DB0}"/>
              </a:ext>
            </a:extLst>
          </p:cNvPr>
          <p:cNvSpPr/>
          <p:nvPr/>
        </p:nvSpPr>
        <p:spPr>
          <a:xfrm>
            <a:off x="4027112" y="3746883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B8E4C2F2-0015-699F-19F1-07948F1E40BB}"/>
              </a:ext>
            </a:extLst>
          </p:cNvPr>
          <p:cNvSpPr/>
          <p:nvPr/>
        </p:nvSpPr>
        <p:spPr>
          <a:xfrm>
            <a:off x="4027112" y="2032549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74CCEAFD-314C-33AA-09BC-4E784DA1F8EB}"/>
              </a:ext>
            </a:extLst>
          </p:cNvPr>
          <p:cNvSpPr/>
          <p:nvPr/>
        </p:nvSpPr>
        <p:spPr>
          <a:xfrm>
            <a:off x="5034773" y="645624"/>
            <a:ext cx="1078568" cy="1078568"/>
          </a:xfrm>
          <a:custGeom>
            <a:avLst/>
            <a:gdLst>
              <a:gd name="connsiteX0" fmla="*/ 0 w 1078568"/>
              <a:gd name="connsiteY0" fmla="*/ 539284 h 1078568"/>
              <a:gd name="connsiteX1" fmla="*/ 539284 w 1078568"/>
              <a:gd name="connsiteY1" fmla="*/ 0 h 1078568"/>
              <a:gd name="connsiteX2" fmla="*/ 1078568 w 1078568"/>
              <a:gd name="connsiteY2" fmla="*/ 539284 h 1078568"/>
              <a:gd name="connsiteX3" fmla="*/ 539284 w 1078568"/>
              <a:gd name="connsiteY3" fmla="*/ 1078568 h 1078568"/>
              <a:gd name="connsiteX4" fmla="*/ 0 w 1078568"/>
              <a:gd name="connsiteY4" fmla="*/ 539284 h 1078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568" h="1078568">
                <a:moveTo>
                  <a:pt x="0" y="539284"/>
                </a:moveTo>
                <a:cubicBezTo>
                  <a:pt x="0" y="241446"/>
                  <a:pt x="241446" y="0"/>
                  <a:pt x="539284" y="0"/>
                </a:cubicBezTo>
                <a:cubicBezTo>
                  <a:pt x="837122" y="0"/>
                  <a:pt x="1078568" y="241446"/>
                  <a:pt x="1078568" y="539284"/>
                </a:cubicBezTo>
                <a:cubicBezTo>
                  <a:pt x="1078568" y="837122"/>
                  <a:pt x="837122" y="1078568"/>
                  <a:pt x="539284" y="1078568"/>
                </a:cubicBezTo>
                <a:cubicBezTo>
                  <a:pt x="241446" y="1078568"/>
                  <a:pt x="0" y="837122"/>
                  <a:pt x="0" y="53928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1453" tIns="221453" rIns="221453" bIns="221453" numCol="1" spcCol="1270" anchor="ctr" anchorCtr="0">
            <a:noAutofit/>
          </a:bodyPr>
          <a:lstStyle/>
          <a:p>
            <a:pPr marL="0" lvl="0" indent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0" kern="1200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047EC41-BB74-B93D-579A-2C9625D82174}"/>
              </a:ext>
            </a:extLst>
          </p:cNvPr>
          <p:cNvGrpSpPr/>
          <p:nvPr/>
        </p:nvGrpSpPr>
        <p:grpSpPr>
          <a:xfrm>
            <a:off x="5477106" y="2319804"/>
            <a:ext cx="3461490" cy="2215501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BDED559-81A2-3220-01A8-6FD262C88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: abgerundete Ecken 4">
              <a:extLst>
                <a:ext uri="{FF2B5EF4-FFF2-40B4-BE49-F238E27FC236}">
                  <a16:creationId xmlns:a16="http://schemas.microsoft.com/office/drawing/2014/main" id="{F051F9DE-7608-327A-B694-67B8BBED217E}"/>
                </a:ext>
              </a:extLst>
            </p:cNvPr>
            <p:cNvSpPr txBox="1"/>
            <p:nvPr/>
          </p:nvSpPr>
          <p:spPr>
            <a:xfrm>
              <a:off x="501341" y="2276972"/>
              <a:ext cx="2355271" cy="23190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/>
                <a:t>How can we segregate movements?</a:t>
              </a:r>
            </a:p>
            <a:p>
              <a:pPr marL="0" lvl="1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3200" kern="1200" dirty="0"/>
            </a:p>
          </p:txBody>
        </p:sp>
      </p:grpSp>
      <p:pic>
        <p:nvPicPr>
          <p:cNvPr id="20" name="Grafik 19" descr="Lippen mit einfarbiger Füllung">
            <a:extLst>
              <a:ext uri="{FF2B5EF4-FFF2-40B4-BE49-F238E27FC236}">
                <a16:creationId xmlns:a16="http://schemas.microsoft.com/office/drawing/2014/main" id="{74CE0F95-9FB4-C8C3-6D45-3DEE87A2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7189" y="3828967"/>
            <a:ext cx="914400" cy="914400"/>
          </a:xfrm>
          <a:prstGeom prst="rect">
            <a:avLst/>
          </a:prstGeom>
        </p:spPr>
      </p:pic>
      <p:pic>
        <p:nvPicPr>
          <p:cNvPr id="21" name="Grafik 20" descr="Winkegeste mit einfarbiger Füllung">
            <a:extLst>
              <a:ext uri="{FF2B5EF4-FFF2-40B4-BE49-F238E27FC236}">
                <a16:creationId xmlns:a16="http://schemas.microsoft.com/office/drawing/2014/main" id="{822A5663-26E2-9C54-EA54-CE273FCB7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87262" y="2126501"/>
            <a:ext cx="914400" cy="914400"/>
          </a:xfrm>
          <a:prstGeom prst="rect">
            <a:avLst/>
          </a:prstGeom>
        </p:spPr>
      </p:pic>
      <p:pic>
        <p:nvPicPr>
          <p:cNvPr id="22" name="Grafik 21" descr="Weibliches Profil mit einfarbiger Füllung">
            <a:extLst>
              <a:ext uri="{FF2B5EF4-FFF2-40B4-BE49-F238E27FC236}">
                <a16:creationId xmlns:a16="http://schemas.microsoft.com/office/drawing/2014/main" id="{950B1D68-50A7-9FFD-21C0-5EA0D84F0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8547" y="712024"/>
            <a:ext cx="914400" cy="914400"/>
          </a:xfrm>
          <a:prstGeom prst="rect">
            <a:avLst/>
          </a:prstGeom>
        </p:spPr>
      </p:pic>
      <p:pic>
        <p:nvPicPr>
          <p:cNvPr id="26" name="Grafik 25" descr="Wein mit einfarbiger Füllung">
            <a:extLst>
              <a:ext uri="{FF2B5EF4-FFF2-40B4-BE49-F238E27FC236}">
                <a16:creationId xmlns:a16="http://schemas.microsoft.com/office/drawing/2014/main" id="{A8FC8073-6504-C444-BC32-119C5908FC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7458" y="2053528"/>
            <a:ext cx="914400" cy="914400"/>
          </a:xfrm>
          <a:prstGeom prst="rect">
            <a:avLst/>
          </a:prstGeom>
        </p:spPr>
      </p:pic>
      <p:pic>
        <p:nvPicPr>
          <p:cNvPr id="27" name="Grafik 26" descr="Yoga mit einfarbiger Füllung">
            <a:extLst>
              <a:ext uri="{FF2B5EF4-FFF2-40B4-BE49-F238E27FC236}">
                <a16:creationId xmlns:a16="http://schemas.microsoft.com/office/drawing/2014/main" id="{CF809BB2-08E8-21CB-D2DC-3575DE2087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56081" y="5215893"/>
            <a:ext cx="914400" cy="914400"/>
          </a:xfrm>
          <a:prstGeom prst="rect">
            <a:avLst/>
          </a:prstGeom>
        </p:spPr>
      </p:pic>
      <p:pic>
        <p:nvPicPr>
          <p:cNvPr id="28" name="Grafik 27" descr="Brille mit einfarbiger Füllung">
            <a:extLst>
              <a:ext uri="{FF2B5EF4-FFF2-40B4-BE49-F238E27FC236}">
                <a16:creationId xmlns:a16="http://schemas.microsoft.com/office/drawing/2014/main" id="{7EF55419-CDCE-7516-5BC2-3E388B67A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56247" y="3828967"/>
            <a:ext cx="914400" cy="914400"/>
          </a:xfrm>
          <a:prstGeom prst="rect">
            <a:avLst/>
          </a:prstGeom>
        </p:spPr>
      </p:pic>
      <p:sp>
        <p:nvSpPr>
          <p:cNvPr id="32" name="Titel 1">
            <a:extLst>
              <a:ext uri="{FF2B5EF4-FFF2-40B4-BE49-F238E27FC236}">
                <a16:creationId xmlns:a16="http://schemas.microsoft.com/office/drawing/2014/main" id="{70D749B1-63C5-5D4C-C455-8266BDC00350}"/>
              </a:ext>
            </a:extLst>
          </p:cNvPr>
          <p:cNvSpPr txBox="1">
            <a:spLocks/>
          </p:cNvSpPr>
          <p:nvPr/>
        </p:nvSpPr>
        <p:spPr>
          <a:xfrm>
            <a:off x="1045102" y="697833"/>
            <a:ext cx="3492552" cy="1231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Segregation Problem</a:t>
            </a:r>
          </a:p>
        </p:txBody>
      </p:sp>
      <p:pic>
        <p:nvPicPr>
          <p:cNvPr id="37" name="Grafik 36" descr="Nase mit einfarbiger Füllung">
            <a:extLst>
              <a:ext uri="{FF2B5EF4-FFF2-40B4-BE49-F238E27FC236}">
                <a16:creationId xmlns:a16="http://schemas.microsoft.com/office/drawing/2014/main" id="{7695B7D0-F108-03A9-9DF5-3497E9BD04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5085" y="761345"/>
            <a:ext cx="914400" cy="914400"/>
          </a:xfrm>
          <a:prstGeom prst="rect">
            <a:avLst/>
          </a:prstGeom>
        </p:spPr>
      </p:pic>
      <p:pic>
        <p:nvPicPr>
          <p:cNvPr id="39" name="Grafik 38" descr="Zunge mit einfarbiger Füllung">
            <a:extLst>
              <a:ext uri="{FF2B5EF4-FFF2-40B4-BE49-F238E27FC236}">
                <a16:creationId xmlns:a16="http://schemas.microsoft.com/office/drawing/2014/main" id="{B9C445AA-2394-57C6-0451-D2E74918FA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56308" y="5824844"/>
            <a:ext cx="914400" cy="914400"/>
          </a:xfrm>
          <a:prstGeom prst="rect">
            <a:avLst/>
          </a:prstGeom>
        </p:spPr>
      </p:pic>
      <p:pic>
        <p:nvPicPr>
          <p:cNvPr id="45" name="Grafik 44" descr="Muskulöser Arm mit einfarbiger Füllung">
            <a:extLst>
              <a:ext uri="{FF2B5EF4-FFF2-40B4-BE49-F238E27FC236}">
                <a16:creationId xmlns:a16="http://schemas.microsoft.com/office/drawing/2014/main" id="{36B3223B-2189-5E2C-16AC-99AA0327CD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6308" y="91031"/>
            <a:ext cx="914400" cy="914400"/>
          </a:xfrm>
          <a:prstGeom prst="rect">
            <a:avLst/>
          </a:prstGeom>
        </p:spPr>
      </p:pic>
      <p:pic>
        <p:nvPicPr>
          <p:cNvPr id="46" name="Grafik 45" descr="Nach rechts zeigender Finger, Handrücken mit einfarbiger Füllung">
            <a:extLst>
              <a:ext uri="{FF2B5EF4-FFF2-40B4-BE49-F238E27FC236}">
                <a16:creationId xmlns:a16="http://schemas.microsoft.com/office/drawing/2014/main" id="{05CAEC83-1DB9-458D-3692-CCB0AE63CD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95085" y="528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0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AC0D7-E425-25BD-76FE-F5A85C35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Cross-level predictions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89F914-D264-9D78-09F4-245A8A71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multiplex signals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060A95-9E99-BA28-185D-E6745F8F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3027946"/>
            <a:ext cx="475488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signals from </a:t>
            </a:r>
            <a:r>
              <a:rPr lang="en-US" sz="2600" b="1" dirty="0"/>
              <a:t>articulators</a:t>
            </a:r>
            <a:r>
              <a:rPr lang="en-US" sz="2600" dirty="0"/>
              <a:t> successively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X is followed by Y 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lower level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bo</a:t>
            </a:r>
            <a:r>
              <a:rPr lang="en-US" sz="2600" dirty="0">
                <a:solidFill>
                  <a:schemeClr val="tx1"/>
                </a:solidFill>
              </a:rPr>
              <a:t>ttom-up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413987-5CB2-A6EF-1A6F-D0DA871A2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239794"/>
            <a:ext cx="4754880" cy="822960"/>
          </a:xfrm>
        </p:spPr>
        <p:txBody>
          <a:bodyPr>
            <a:normAutofit/>
          </a:bodyPr>
          <a:lstStyle/>
          <a:p>
            <a:r>
              <a:rPr lang="en-US" sz="3200" dirty="0"/>
              <a:t>multimodal gestalt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C763CA-8870-50F9-73B7-8C7042A0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9100" y="3027946"/>
            <a:ext cx="4635100" cy="3341572"/>
          </a:xfrm>
        </p:spPr>
        <p:txBody>
          <a:bodyPr/>
          <a:lstStyle/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600" b="1" dirty="0"/>
              <a:t>meaning</a:t>
            </a:r>
            <a:r>
              <a:rPr lang="en-US" sz="2600" dirty="0"/>
              <a:t>-bearing performances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formed by </a:t>
            </a:r>
            <a:r>
              <a:rPr lang="en-US" sz="2600" b="1" dirty="0"/>
              <a:t>multiplex signals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higher level</a:t>
            </a:r>
          </a:p>
          <a:p>
            <a:pPr lvl="0">
              <a:buClr>
                <a:srgbClr val="143742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 top-down / bottom-up</a:t>
            </a:r>
          </a:p>
          <a:p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40A8D71-612E-8654-9FFD-271E5DE3CE38}"/>
              </a:ext>
            </a:extLst>
          </p:cNvPr>
          <p:cNvGrpSpPr/>
          <p:nvPr/>
        </p:nvGrpSpPr>
        <p:grpSpPr>
          <a:xfrm>
            <a:off x="1024128" y="2267058"/>
            <a:ext cx="4083277" cy="638819"/>
            <a:chOff x="0" y="10482"/>
            <a:chExt cx="9720262" cy="63881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49010A8-49EB-BCC5-6112-CFF70693CB05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hteck: abgerundete Ecken 4">
              <a:extLst>
                <a:ext uri="{FF2B5EF4-FFF2-40B4-BE49-F238E27FC236}">
                  <a16:creationId xmlns:a16="http://schemas.microsoft.com/office/drawing/2014/main" id="{E7EBFB34-C3F9-D51F-B838-05E16B2041F2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kern="1200" dirty="0"/>
                <a:t>multiplex signals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E9B53F1-035B-919D-1499-61D4F737CC18}"/>
              </a:ext>
            </a:extLst>
          </p:cNvPr>
          <p:cNvGrpSpPr/>
          <p:nvPr/>
        </p:nvGrpSpPr>
        <p:grpSpPr>
          <a:xfrm>
            <a:off x="6096000" y="2267058"/>
            <a:ext cx="4083277" cy="638819"/>
            <a:chOff x="0" y="10482"/>
            <a:chExt cx="9720262" cy="63881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6F0CDB9A-AD1E-45CC-0869-B4CAC3AAD412}"/>
                </a:ext>
              </a:extLst>
            </p:cNvPr>
            <p:cNvSpPr/>
            <p:nvPr/>
          </p:nvSpPr>
          <p:spPr>
            <a:xfrm>
              <a:off x="0" y="10482"/>
              <a:ext cx="9720262" cy="638819"/>
            </a:xfrm>
            <a:prstGeom prst="roundRect">
              <a:avLst/>
            </a:prstGeom>
            <a:solidFill>
              <a:srgbClr val="143742"/>
            </a:solidFill>
            <a:ln>
              <a:solidFill>
                <a:srgbClr val="14374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hteck: abgerundete Ecken 4">
              <a:extLst>
                <a:ext uri="{FF2B5EF4-FFF2-40B4-BE49-F238E27FC236}">
                  <a16:creationId xmlns:a16="http://schemas.microsoft.com/office/drawing/2014/main" id="{4697A3AB-0AA6-A845-E933-2BEAB5D9D21E}"/>
                </a:ext>
              </a:extLst>
            </p:cNvPr>
            <p:cNvSpPr txBox="1"/>
            <p:nvPr/>
          </p:nvSpPr>
          <p:spPr>
            <a:xfrm>
              <a:off x="31185" y="41667"/>
              <a:ext cx="9657892" cy="5764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None/>
              </a:pPr>
              <a:r>
                <a:rPr lang="en-US" sz="3400" dirty="0"/>
                <a:t>m</a:t>
              </a:r>
              <a:r>
                <a:rPr lang="en-US" sz="3400" kern="1200" dirty="0"/>
                <a:t>ultimodal gestalt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91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91162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E0495-EB2E-CC98-BFFA-0B7AD699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81090D14-007B-B5E3-DB24-EB33AB3AA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70423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389241-0343-FC31-D0BE-67BCAB25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306AB2-D9D1-C1E3-9E88-8DB8C946657A}"/>
              </a:ext>
            </a:extLst>
          </p:cNvPr>
          <p:cNvSpPr txBox="1">
            <a:spLocks/>
          </p:cNvSpPr>
          <p:nvPr/>
        </p:nvSpPr>
        <p:spPr>
          <a:xfrm>
            <a:off x="6205728" y="457200"/>
            <a:ext cx="3178417" cy="131618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Ggfs</a:t>
            </a:r>
            <a:r>
              <a:rPr lang="en-US" dirty="0"/>
              <a:t> </a:t>
            </a:r>
            <a:r>
              <a:rPr lang="en-US" dirty="0" err="1"/>
              <a:t>weglassen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00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60E3BA-8A29-E003-CF00-5027F0BB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Chu, x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A0A3E7E-3741-4372-85B3-59D390E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32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406A6-D46B-1F8D-7663-29162AB3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015945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Factors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118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429</Words>
  <Application>Microsoft Office PowerPoint</Application>
  <PresentationFormat>Breitbild</PresentationFormat>
  <Paragraphs>127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PowerPoint-Präsentation</vt:lpstr>
      <vt:lpstr>PowerPoint-Präsentation</vt:lpstr>
      <vt:lpstr>Background</vt:lpstr>
      <vt:lpstr>Background</vt:lpstr>
      <vt:lpstr>Hypotheses</vt:lpstr>
      <vt:lpstr>Study design: Factors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</vt:lpstr>
      <vt:lpstr>Results</vt:lpstr>
      <vt:lpstr>Discussion</vt:lpstr>
      <vt:lpstr>Binding problem</vt:lpstr>
      <vt:lpstr>Binding problem</vt:lpstr>
      <vt:lpstr>PowerPoint-Präsentation</vt:lpstr>
      <vt:lpstr>Cross-level predictions</vt:lpstr>
      <vt:lpstr>Open questions</vt:lpstr>
      <vt:lpstr>PowerPoint-Präsentation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55</cp:revision>
  <dcterms:created xsi:type="dcterms:W3CDTF">2023-04-11T09:51:39Z</dcterms:created>
  <dcterms:modified xsi:type="dcterms:W3CDTF">2023-08-24T16:12:49Z</dcterms:modified>
</cp:coreProperties>
</file>