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62" r:id="rId8"/>
    <p:sldId id="266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0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00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72A0D5-0352-D64B-B0BE-D5ABD613ABAA}" v="727" dt="2023-06-16T14:59:42.846"/>
    <p1510:client id="{80CE35FF-129C-4BD0-8AD8-B9C1176527B4}" v="6" dt="2023-06-16T13:33:53.423"/>
    <p1510:client id="{CC7B96F4-C2C5-0F46-ABCC-517F97D2F0DB}" v="503" dt="2023-06-16T15:26:39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37"/>
  </p:normalViewPr>
  <p:slideViewPr>
    <p:cSldViewPr snapToGrid="0">
      <p:cViewPr varScale="1">
        <p:scale>
          <a:sx n="109" d="100"/>
          <a:sy n="109" d="100"/>
        </p:scale>
        <p:origin x="584" y="184"/>
      </p:cViewPr>
      <p:guideLst>
        <p:guide orient="horz" pos="2160"/>
        <p:guide pos="102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4F43F43-01F0-4E22-A831-5E2CC51AF0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9453FA-14C7-497F-8BF3-CD7A7A9EF9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C64375-7DBE-4602-B497-393CF0B2DBA1}" type="datetimeFigureOut">
              <a:rPr lang="de-CH" smtClean="0"/>
              <a:t>01.07.23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2930C0E-7921-4F46-B223-809B2655612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5E4DE4-CBC5-4E2F-BC31-D95572FB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6D97-C6F4-4827-8694-55D28A4BC007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170404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9E7A0-7DC3-48CD-AEF6-29682FC2F0A6}" type="datetimeFigureOut">
              <a:rPr lang="de-CH" smtClean="0"/>
              <a:t>01.07.23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B17E9-6086-41E3-94CA-F3B6599C971E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1454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17E9-6086-41E3-94CA-F3B6599C971E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18986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17E9-6086-41E3-94CA-F3B6599C971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2154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5B17E9-6086-41E3-94CA-F3B6599C971E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78065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01A3F4A9-D11F-4C34-B80C-67C49D3B5A4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49442" y="681036"/>
            <a:ext cx="2005249" cy="1350905"/>
          </a:xfrm>
          <a:prstGeom prst="rect">
            <a:avLst/>
          </a:prstGeom>
        </p:spPr>
      </p:pic>
      <p:sp>
        <p:nvSpPr>
          <p:cNvPr id="3" name="Untertitel 2">
            <a:extLst>
              <a:ext uri="{FF2B5EF4-FFF2-40B4-BE49-F238E27FC236}">
                <a16:creationId xmlns:a16="http://schemas.microsoft.com/office/drawing/2014/main" id="{FA5671F6-55AF-4C8D-B50B-9DD7D2B02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4584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CH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21B58C45-7C67-4F50-A91A-B06A8D9A2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681037"/>
            <a:ext cx="9144000" cy="292100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27715CD-606E-2E49-9FB6-5CED32BB4A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4581236"/>
            <a:ext cx="12192000" cy="2273589"/>
          </a:xfrm>
          <a:prstGeom prst="rect">
            <a:avLst/>
          </a:prstGeom>
        </p:spPr>
      </p:pic>
      <p:sp>
        <p:nvSpPr>
          <p:cNvPr id="8" name="Textplatzhalter 2">
            <a:extLst>
              <a:ext uri="{FF2B5EF4-FFF2-40B4-BE49-F238E27FC236}">
                <a16:creationId xmlns:a16="http://schemas.microsoft.com/office/drawing/2014/main" id="{FEE4D27F-02BA-4ABB-88A6-890B6ADDAE7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4725511"/>
            <a:ext cx="9143999" cy="636091"/>
          </a:xfrm>
          <a:prstGeom prst="rect">
            <a:avLst/>
          </a:prstGeom>
        </p:spPr>
        <p:txBody>
          <a:bodyPr lIns="0" tIns="0" rIns="0" bIns="0" anchor="t"/>
          <a:lstStyle>
            <a:lvl1pPr marL="0" indent="0" algn="l">
              <a:spcBef>
                <a:spcPts val="600"/>
              </a:spcBef>
              <a:buNone/>
              <a:defRPr sz="18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CH"/>
              <a:t>Autor/in, Anlass, Datum</a:t>
            </a:r>
          </a:p>
        </p:txBody>
      </p:sp>
    </p:spTree>
    <p:extLst>
      <p:ext uri="{BB962C8B-B14F-4D97-AF65-F5344CB8AC3E}">
        <p14:creationId xmlns:p14="http://schemas.microsoft.com/office/powerpoint/2010/main" val="251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9AE478-C77A-404D-A6E6-40DE74D2B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D7F6AF5-1E55-418D-97D7-C4DA3FE78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32316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F4FA35-392E-45B9-8661-06FD142C47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ABDCBC8-5147-48DB-976B-2E4A7577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0BC43D41-58DC-40B7-B4D1-1FC96B6A5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2476FA2-817D-7E32-4F54-FDA48B17B97F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0A5A11A-1A77-774C-98F9-F627107B88AE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7951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677FB964-6E9F-4E05-8E05-1BF17C91D9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69010"/>
            <a:ext cx="12192000" cy="691521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ECC285A-7967-43D5-9DD4-26A5E791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681037"/>
            <a:ext cx="7480148" cy="1009651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DED0A757-8E04-4732-9462-4C01587DC8A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9442" y="681037"/>
            <a:ext cx="2005249" cy="1350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9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EF117B1-5C37-4EC9-8B60-A502A14F3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610454F-7CA3-4C07-8DED-4CDA7F09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Datumsplatzhalter 10">
            <a:extLst>
              <a:ext uri="{FF2B5EF4-FFF2-40B4-BE49-F238E27FC236}">
                <a16:creationId xmlns:a16="http://schemas.microsoft.com/office/drawing/2014/main" id="{4613815E-42B6-722E-95B7-69001AA9B0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5280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ummer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DD8735-66F2-4BA9-996E-5D2AC4CFE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FEAD9EA-4A3B-41AA-A8CC-753BC24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457DE7-CFAC-40E6-BDEE-8684BB9AE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Datumsplatzhalter 10">
            <a:extLst>
              <a:ext uri="{FF2B5EF4-FFF2-40B4-BE49-F238E27FC236}">
                <a16:creationId xmlns:a16="http://schemas.microsoft.com/office/drawing/2014/main" id="{899EB1AC-8D56-9E95-6FA7-7A7D5168C6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8D9D10D2-8D9A-8A4F-81AA-8322CD9D09A0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7779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520B4-855E-4F1A-8DB3-36712384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8" name="Medienplatzhalter 7">
            <a:extLst>
              <a:ext uri="{FF2B5EF4-FFF2-40B4-BE49-F238E27FC236}">
                <a16:creationId xmlns:a16="http://schemas.microsoft.com/office/drawing/2014/main" id="{20CB8AAB-11DC-47A2-8785-8D42450DF701}"/>
              </a:ext>
            </a:extLst>
          </p:cNvPr>
          <p:cNvSpPr>
            <a:spLocks noGrp="1"/>
          </p:cNvSpPr>
          <p:nvPr>
            <p:ph type="media" sz="quarter" idx="13"/>
          </p:nvPr>
        </p:nvSpPr>
        <p:spPr>
          <a:xfrm>
            <a:off x="637309" y="1825625"/>
            <a:ext cx="10917382" cy="4351338"/>
          </a:xfrm>
        </p:spPr>
        <p:txBody>
          <a:bodyPr/>
          <a:lstStyle/>
          <a:p>
            <a:r>
              <a:rPr lang="en-GB"/>
              <a:t>Click icon to add media</a:t>
            </a:r>
            <a:endParaRPr lang="de-CH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660EA20B-C11D-49C9-9408-0D2A742AA0C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D7F24A8-7049-454C-A076-A1B4F070CC5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7" name="Datumsplatzhalter 10">
            <a:extLst>
              <a:ext uri="{FF2B5EF4-FFF2-40B4-BE49-F238E27FC236}">
                <a16:creationId xmlns:a16="http://schemas.microsoft.com/office/drawing/2014/main" id="{6AF56D04-C91E-108E-6A88-F2710639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405FA62-3D4C-A845-908A-2CA3B57FF08A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69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10" y="1825625"/>
            <a:ext cx="538249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B21D609-BB83-464C-95CE-1E02BB3E11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38249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8A94CC7-FF60-4A03-B9C5-99177EFBA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8EE1FB8-8941-4DE8-902C-C1BAE81C9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B1B59987-F971-71D5-D2A9-C411226F1376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639A086-2408-AC46-A262-61D4D0C490AB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5508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0B872-74EF-4C33-8B4E-FAE1E11F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C3593F-952C-415A-AF32-FDDD1CF13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10" y="1825625"/>
            <a:ext cx="3583708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39172C6E-BC0E-4F2F-8214-8D9A779BBAFD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66364" y="1825625"/>
            <a:ext cx="358370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25AB4E9-DDFF-456B-A37C-5BBD522CCA43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301836" y="1825625"/>
            <a:ext cx="3583709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C130347-7708-4C01-BE3E-5D655E4C265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3F3F4086-27A6-4B08-8707-C8EB914A31F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6D0616B5-315B-3068-6081-32DC8ABE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E209FCCD-0DB2-FA4A-A91D-8F688468EF89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13234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B1CCC9-9BFC-4CE4-BD02-B4B84EF50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519B7B-4C6B-45DB-A6D6-8F250E67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90687"/>
            <a:ext cx="5157787" cy="814387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4E9B40F-22FA-4E5B-A162-9291B5181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6837"/>
            <a:ext cx="5157787" cy="35528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978AC9-5267-4FA6-B937-F67EDD99B9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183188" cy="814388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97499F9-EDF3-438B-A4F2-12D2692F3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6837"/>
            <a:ext cx="5183188" cy="355282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AA49253-36AB-43E8-B1DA-A0609185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03DC41D-6D71-416B-A287-9EC38A242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10" name="Datumsplatzhalter 10">
            <a:extLst>
              <a:ext uri="{FF2B5EF4-FFF2-40B4-BE49-F238E27FC236}">
                <a16:creationId xmlns:a16="http://schemas.microsoft.com/office/drawing/2014/main" id="{9ED0E7CC-D6C4-7817-4CEB-D86AA957E34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56B33FE7-1C23-0D49-9967-4CA91F235446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99506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F165F5-3685-43D7-BA55-8BEA99DA0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CH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FCD97D0-F88E-4F87-A670-339D63C36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FC1992-78C0-4F3F-9032-F6ABF798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9" name="Datumsplatzhalter 10">
            <a:extLst>
              <a:ext uri="{FF2B5EF4-FFF2-40B4-BE49-F238E27FC236}">
                <a16:creationId xmlns:a16="http://schemas.microsoft.com/office/drawing/2014/main" id="{232D8C39-5C4A-8300-D21E-FB9680DF5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5AF0D69-7B9F-AC4F-AA97-6DB0C50A2B9C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6148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B6AD2E8-DC23-44EF-939E-6FAB4B72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C4856FC-6F73-420A-8591-B56AB6F4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sp>
        <p:nvSpPr>
          <p:cNvPr id="8" name="Datumsplatzhalter 10">
            <a:extLst>
              <a:ext uri="{FF2B5EF4-FFF2-40B4-BE49-F238E27FC236}">
                <a16:creationId xmlns:a16="http://schemas.microsoft.com/office/drawing/2014/main" id="{64247F46-156C-15A2-9A9D-F44F0555CD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A057C638-BF2F-2047-8918-BD482A085BC8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6204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BE213C99-FA7F-4C95-9EFA-EFCF4CFC9B8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6337779"/>
            <a:ext cx="12192000" cy="542925"/>
          </a:xfrm>
          <a:prstGeom prst="rect">
            <a:avLst/>
          </a:prstGeom>
        </p:spPr>
      </p:pic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E1773A1-D592-4122-A9AD-C526674BD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9" y="681037"/>
            <a:ext cx="10917382" cy="10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C1D5F68-63D6-40B2-B89F-8710C5382D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09" y="1825625"/>
            <a:ext cx="1091738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6ACEE1CB-7347-4FEF-BF4C-4FD765B7B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83465" y="6426678"/>
            <a:ext cx="15025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92278747-97A1-A843-AEF5-73E62B9E927C}" type="datetime4">
              <a:rPr lang="de-CH" smtClean="0"/>
              <a:t>1. Juli 2023</a:t>
            </a:fld>
            <a:endParaRPr lang="de-CH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0D6E4AE1-3F5D-4BD5-AF1F-C329AD9AC3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65500" y="6432125"/>
            <a:ext cx="6884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de-CH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C4EEC164-BB96-4173-B91A-1EE709C4A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53135" y="6432125"/>
            <a:ext cx="1000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D704E467-C06D-4A7A-98D0-E1E00465E11C}" type="slidenum">
              <a:rPr lang="de-CH" smtClean="0"/>
              <a:pPr/>
              <a:t>‹#›</a:t>
            </a:fld>
            <a:endParaRPr lang="de-CH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0F55BB03-3DD4-4895-97C9-163A68B42482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825" y="6492818"/>
            <a:ext cx="696081" cy="23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201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0" r:id="rId2"/>
    <p:sldLayoutId id="2147483663" r:id="rId3"/>
    <p:sldLayoutId id="2147483662" r:id="rId4"/>
    <p:sldLayoutId id="2147483652" r:id="rId5"/>
    <p:sldLayoutId id="2147483660" r:id="rId6"/>
    <p:sldLayoutId id="2147483653" r:id="rId7"/>
    <p:sldLayoutId id="2147483654" r:id="rId8"/>
    <p:sldLayoutId id="2147483655" r:id="rId9"/>
    <p:sldLayoutId id="2147483657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>
            <a:extLst>
              <a:ext uri="{FF2B5EF4-FFF2-40B4-BE49-F238E27FC236}">
                <a16:creationId xmlns:a16="http://schemas.microsoft.com/office/drawing/2014/main" id="{6757F36C-C57E-FB4D-B728-3001D57A5F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CH">
                <a:latin typeface="Calibri"/>
                <a:ea typeface="Calibri"/>
                <a:cs typeface="Calibri"/>
              </a:rPr>
              <a:t>Projekt und Fokusthema K8s</a:t>
            </a:r>
            <a:endParaRPr lang="de-CH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8FB7A4F-FB3D-8242-85AF-F0E784C2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54000"/>
          <a:lstStyle/>
          <a:p>
            <a:r>
              <a:rPr lang="de-CH"/>
              <a:t>JEA Präsentation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F351C6-AE00-8C42-85D4-BCB67BB81629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 lIns="100800"/>
          <a:lstStyle/>
          <a:p>
            <a:r>
              <a:rPr lang="de-CH"/>
              <a:t>Miriam Streit &amp; Nico Berchtold</a:t>
            </a:r>
          </a:p>
          <a:p>
            <a:r>
              <a:rPr lang="de-CH"/>
              <a:t>17. Juni 2023</a:t>
            </a:r>
          </a:p>
        </p:txBody>
      </p:sp>
    </p:spTree>
    <p:extLst>
      <p:ext uri="{BB962C8B-B14F-4D97-AF65-F5344CB8AC3E}">
        <p14:creationId xmlns:p14="http://schemas.microsoft.com/office/powerpoint/2010/main" val="1592927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2B88-B2C8-5147-1AB5-09D9C63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Agenda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0AB63-E09A-9ACB-C02D-841D30A4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Backstory</a:t>
            </a:r>
          </a:p>
          <a:p>
            <a:r>
              <a:rPr lang="de-DE"/>
              <a:t>Gesamtarchitektur (inkl. ERM / Verteilung der Tabellen pro Service) + Entscheidungen</a:t>
            </a:r>
          </a:p>
          <a:p>
            <a:r>
              <a:rPr lang="de-DE"/>
              <a:t>Demo</a:t>
            </a:r>
          </a:p>
          <a:p>
            <a:r>
              <a:rPr lang="de-DE"/>
              <a:t>Gesamtarchitektur in K8s / Fokusthema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1AFCC-B41F-49A3-3926-D42BF68F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</a:t>
            </a:r>
            <a:r>
              <a:rPr lang="de-CH" err="1"/>
              <a:t>Applications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469BB-689D-EEB3-630A-5805DD3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2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35421-8446-D858-9721-E18183590E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958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2B88-B2C8-5147-1AB5-09D9C63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Backstory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0AB63-E09A-9ACB-C02D-841D30A4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Auf Basis der PA5 im letzten Semester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1AFCC-B41F-49A3-3926-D42BF68F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</a:t>
            </a:r>
            <a:r>
              <a:rPr lang="de-CH" err="1"/>
              <a:t>Applications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469BB-689D-EEB3-630A-5805DD3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3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35421-8446-D858-9721-E18183590E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F3E9A-2AE6-E1B8-6C73-63B09AD453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55"/>
          <a:stretch/>
        </p:blipFill>
        <p:spPr>
          <a:xfrm>
            <a:off x="8830654" y="948583"/>
            <a:ext cx="2391209" cy="468309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8D793BF-2B62-77B5-5AF0-9F1827126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25" y="2362770"/>
            <a:ext cx="1986012" cy="373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11E1B3-40F7-54AA-DB42-6709A1097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5968" y="2362770"/>
            <a:ext cx="1907325" cy="38502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C98210-5524-C517-60FD-5A45C708C7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35056" y="2625784"/>
            <a:ext cx="2327306" cy="300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2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2B88-B2C8-5147-1AB5-09D9C63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Gesamtarchitektur - ERM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1AFCC-B41F-49A3-3926-D42BF68F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</a:t>
            </a:r>
            <a:r>
              <a:rPr lang="de-CH" err="1"/>
              <a:t>Applications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469BB-689D-EEB3-630A-5805DD3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4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35421-8446-D858-9721-E18183590E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  <p:pic>
        <p:nvPicPr>
          <p:cNvPr id="10" name="Picture 9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1DB42AB3-30F4-9333-AE2C-0E110F6376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40" y="1690688"/>
            <a:ext cx="7576564" cy="447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21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A8253-1B4E-34CB-D349-FEDDD834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Gesamtarchitektur - </a:t>
            </a:r>
            <a:r>
              <a:rPr lang="de-DE" err="1"/>
              <a:t>Overview</a:t>
            </a:r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EFD61-97D6-1F84-A2F4-71A3416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</a:t>
            </a:r>
            <a:r>
              <a:rPr lang="de-CH" err="1"/>
              <a:t>Applications</a:t>
            </a:r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80702-69D8-1672-E54E-67C350DC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5</a:t>
            </a:fld>
            <a:endParaRPr lang="de-CH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042CD51-D388-1E35-3273-D4CD9DD04D1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CDE7486-4877-42D0-A09E-E763E2C75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/>
              <a:t>Domain-</a:t>
            </a:r>
            <a:r>
              <a:rPr lang="de-CH" err="1"/>
              <a:t>driven</a:t>
            </a:r>
            <a:r>
              <a:rPr lang="de-CH"/>
              <a:t> Design</a:t>
            </a:r>
          </a:p>
          <a:p>
            <a:r>
              <a:rPr lang="de-CH"/>
              <a:t>«Microservices» oder «Service orientiert»?</a:t>
            </a:r>
          </a:p>
        </p:txBody>
      </p:sp>
      <p:pic>
        <p:nvPicPr>
          <p:cNvPr id="12" name="Grafik 11" descr="Ein Bild, das Text, Visitenkarte, Screenshot, Design enthält.&#10;&#10;Automatisch generierte Beschreibung">
            <a:extLst>
              <a:ext uri="{FF2B5EF4-FFF2-40B4-BE49-F238E27FC236}">
                <a16:creationId xmlns:a16="http://schemas.microsoft.com/office/drawing/2014/main" id="{1F8CCF43-4A1F-ED69-80AC-D6D95D388D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5694" y="454470"/>
            <a:ext cx="4216574" cy="572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650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9C2DA-862A-502D-3161-B815DCA03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Gesamtarchitektur - Entscheidungen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65E8E-19B9-BAF2-C396-E4F6655F1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/>
              <a:t>Gleiche Datenbank für alle Services</a:t>
            </a:r>
          </a:p>
          <a:p>
            <a:pPr lvl="1"/>
            <a:r>
              <a:rPr lang="de-DE"/>
              <a:t>Daten / Tabellen hängen zusammen</a:t>
            </a:r>
          </a:p>
          <a:p>
            <a:pPr lvl="1"/>
            <a:r>
              <a:rPr lang="de-DE"/>
              <a:t>1 Service schreibt auf seine Tabellen, alle Services können alle Tabellen lesen</a:t>
            </a:r>
          </a:p>
          <a:p>
            <a:pPr lvl="1"/>
            <a:r>
              <a:rPr lang="de-DE"/>
              <a:t>Hätte man mit DB-Users machen können</a:t>
            </a:r>
          </a:p>
          <a:p>
            <a:pPr lvl="1"/>
            <a:r>
              <a:rPr lang="de-DE"/>
              <a:t>Unnötiger Overhead (für unseren Use Case)</a:t>
            </a:r>
          </a:p>
          <a:p>
            <a:r>
              <a:rPr lang="de-DE"/>
              <a:t>Kein Microfrontend</a:t>
            </a:r>
          </a:p>
          <a:p>
            <a:pPr lvl="1"/>
            <a:r>
              <a:rPr lang="de-DE"/>
              <a:t>Unnötiger Overhead (für unseren Use Case)</a:t>
            </a:r>
          </a:p>
          <a:p>
            <a:r>
              <a:rPr lang="de-DE"/>
              <a:t>Kein Gateway</a:t>
            </a:r>
          </a:p>
          <a:p>
            <a:pPr lvl="1"/>
            <a:r>
              <a:rPr lang="de-DE"/>
              <a:t>Routing stattdessen mit Kubernetes-Ingress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D5872E-54F7-2F0D-AC18-661AA6B3D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Applications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15A9C74-7655-5B39-113F-63CF0190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6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A1A07A62-BC99-FF18-F6A0-7991F97D91A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40137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2B88-B2C8-5147-1AB5-09D9C63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Gesamtarchitektur in K8s</a:t>
            </a:r>
          </a:p>
        </p:txBody>
      </p:sp>
      <p:pic>
        <p:nvPicPr>
          <p:cNvPr id="8" name="Inhaltsplatzhalter 7" descr="Ein Bild, das Text, Screenshot, Diagramm, Plan enthält.&#10;&#10;Automatisch generierte Beschreibung">
            <a:extLst>
              <a:ext uri="{FF2B5EF4-FFF2-40B4-BE49-F238E27FC236}">
                <a16:creationId xmlns:a16="http://schemas.microsoft.com/office/drawing/2014/main" id="{3D74621B-9104-C630-F752-F89CD6F983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500" y="1293269"/>
            <a:ext cx="5487172" cy="4736296"/>
          </a:xfr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1AFCC-B41F-49A3-3926-D42BF68F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</a:t>
            </a:r>
            <a:r>
              <a:rPr lang="de-CH" err="1"/>
              <a:t>Applications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469BB-689D-EEB3-630A-5805DD3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7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35421-8446-D858-9721-E18183590E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58162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3B2B88-B2C8-5147-1AB5-09D9C63D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Demo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0AB63-E09A-9ACB-C02D-841D30A4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B61AFCC-B41F-49A3-3926-D42BF68F1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JEA – Java Enterprise </a:t>
            </a:r>
            <a:r>
              <a:rPr lang="de-CH" err="1"/>
              <a:t>Applications</a:t>
            </a:r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3E469BB-689D-EEB3-630A-5805DD308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4E467-C06D-4A7A-98D0-E1E00465E11C}" type="slidenum">
              <a:rPr lang="de-CH" smtClean="0"/>
              <a:pPr/>
              <a:t>8</a:t>
            </a:fld>
            <a:endParaRPr lang="de-CH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01235421-8446-D858-9721-E18183590E3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91A105-BC8F-B14D-B2BE-21AB98562C05}" type="datetime4">
              <a:rPr lang="de-CH" smtClean="0"/>
              <a:t>1. Juli 2023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809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FFHS_colors">
      <a:dk1>
        <a:srgbClr val="000000"/>
      </a:dk1>
      <a:lt1>
        <a:srgbClr val="FFFFFF"/>
      </a:lt1>
      <a:dk2>
        <a:srgbClr val="686868"/>
      </a:dk2>
      <a:lt2>
        <a:srgbClr val="B3B2B2"/>
      </a:lt2>
      <a:accent1>
        <a:srgbClr val="D50006"/>
      </a:accent1>
      <a:accent2>
        <a:srgbClr val="AE1F3E"/>
      </a:accent2>
      <a:accent3>
        <a:srgbClr val="7D0A52"/>
      </a:accent3>
      <a:accent4>
        <a:srgbClr val="502479"/>
      </a:accent4>
      <a:accent5>
        <a:srgbClr val="686868"/>
      </a:accent5>
      <a:accent6>
        <a:srgbClr val="B3B2B2"/>
      </a:accent6>
      <a:hlink>
        <a:srgbClr val="502479"/>
      </a:hlink>
      <a:folHlink>
        <a:srgbClr val="7D0A5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orlage-praesentation-16-9 c" id="{E924F0E4-FB76-7140-86B0-09A037EFE1FF}" vid="{3A6657EA-E79A-4149-B60E-7B983708465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atumUhrzeit xmlns="c3a65647-9327-4fff-b3fd-02f86f78a62b" xsi:nil="true"/>
    <Thumbnail xmlns="c3a65647-9327-4fff-b3fd-02f86f78a62b" xsi:nil="true"/>
    <TaxCatchAll xmlns="7a9f2cd2-5d24-4f2b-91d4-0c393d391bab" xsi:nil="true"/>
    <lcf76f155ced4ddcb4097134ff3c332f xmlns="c3a65647-9327-4fff-b3fd-02f86f78a62b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9BB8C76EE6BBB4A921D393E6336E877" ma:contentTypeVersion="16" ma:contentTypeDescription="Ein neues Dokument erstellen." ma:contentTypeScope="" ma:versionID="953c8f92fc56d546417e388aacfc3287">
  <xsd:schema xmlns:xsd="http://www.w3.org/2001/XMLSchema" xmlns:xs="http://www.w3.org/2001/XMLSchema" xmlns:p="http://schemas.microsoft.com/office/2006/metadata/properties" xmlns:ns2="c3a65647-9327-4fff-b3fd-02f86f78a62b" xmlns:ns3="7a9f2cd2-5d24-4f2b-91d4-0c393d391bab" targetNamespace="http://schemas.microsoft.com/office/2006/metadata/properties" ma:root="true" ma:fieldsID="a28ab0eb3add153b3f82e3b243abfff3" ns2:_="" ns3:_="">
    <xsd:import namespace="c3a65647-9327-4fff-b3fd-02f86f78a62b"/>
    <xsd:import namespace="7a9f2cd2-5d24-4f2b-91d4-0c393d391b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DatumUhrzeit" minOccurs="0"/>
                <xsd:element ref="ns2:Thumbnail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a65647-9327-4fff-b3fd-02f86f78a62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DatumUhrzeit" ma:index="18" nillable="true" ma:displayName="Datum &amp; Uhrzeit" ma:format="DateOnly" ma:internalName="DatumUhrzeit">
      <xsd:simpleType>
        <xsd:restriction base="dms:DateTime"/>
      </xsd:simpleType>
    </xsd:element>
    <xsd:element name="Thumbnail" ma:index="19" nillable="true" ma:displayName="Thumbnail" ma:format="Dropdown" ma:internalName="Thumbnail">
      <xsd:simpleType>
        <xsd:restriction base="dms:Text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7145e5ed-54b6-480a-98cd-f3ec151971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f2cd2-5d24-4f2b-91d4-0c393d391bab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286ab5ce-b82a-4390-9c15-1afa8c8ba515}" ma:internalName="TaxCatchAll" ma:showField="CatchAllData" ma:web="7a9f2cd2-5d24-4f2b-91d4-0c393d391b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41D9996-D5EE-4BF5-AC1A-788E3964FB04}">
  <ds:schemaRefs>
    <ds:schemaRef ds:uri="c3a65647-9327-4fff-b3fd-02f86f78a62b"/>
    <ds:schemaRef ds:uri="http://purl.org/dc/terms/"/>
    <ds:schemaRef ds:uri="http://schemas.microsoft.com/office/2006/documentManagement/types"/>
    <ds:schemaRef ds:uri="http://www.w3.org/XML/1998/namespace"/>
    <ds:schemaRef ds:uri="7a9f2cd2-5d24-4f2b-91d4-0c393d391bab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E914F7C7-F049-4393-B9F9-67E6C86B1BE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299AD02-C370-4154-B1EC-0DB561897811}">
  <ds:schemaRefs>
    <ds:schemaRef ds:uri="7a9f2cd2-5d24-4f2b-91d4-0c393d391bab"/>
    <ds:schemaRef ds:uri="c3a65647-9327-4fff-b3fd-02f86f78a62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f35d627f-7a1a-4168-bffc-a10b7387370e}" enabled="0" method="" siteId="{f35d627f-7a1a-4168-bffc-a10b7387370e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</Template>
  <TotalTime>0</TotalTime>
  <Words>173</Words>
  <Application>Microsoft Macintosh PowerPoint</Application>
  <PresentationFormat>Widescreen</PresentationFormat>
  <Paragraphs>51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</vt:lpstr>
      <vt:lpstr>JEA Präsentation</vt:lpstr>
      <vt:lpstr>Agenda</vt:lpstr>
      <vt:lpstr>Backstory</vt:lpstr>
      <vt:lpstr>Gesamtarchitektur - ERM</vt:lpstr>
      <vt:lpstr>Gesamtarchitektur - Overview</vt:lpstr>
      <vt:lpstr>Gesamtarchitektur - Entscheidungen</vt:lpstr>
      <vt:lpstr>Gesamtarchitektur in K8s</vt:lpstr>
      <vt:lpstr>Demo</vt:lpstr>
    </vt:vector>
  </TitlesOfParts>
  <Manager/>
  <Company/>
  <LinksUpToDate>false</LinksUpToDate>
  <SharedDoc>false</SharedDoc>
  <HyperlinkBase>FFHS Vorlagen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Lskdjflskdj</dc:title>
  <dc:subject/>
  <dc:creator>Nico Julian Berchtold</dc:creator>
  <cp:keywords/>
  <dc:description/>
  <cp:lastModifiedBy>Nico Julian Berchtold</cp:lastModifiedBy>
  <cp:revision>2</cp:revision>
  <dcterms:created xsi:type="dcterms:W3CDTF">2023-06-16T13:30:03Z</dcterms:created>
  <dcterms:modified xsi:type="dcterms:W3CDTF">2023-07-01T10:39:52Z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0x01010029BB8C76EE6BBB4A921D393E6336E877</vt:lpwstr>
  </property>
</Properties>
</file>