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FDBC0F-13C5-45E4-BFB6-98419372CA90}">
  <a:tblStyle styleId="{E4FDBC0F-13C5-45E4-BFB6-98419372CA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a220e6c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a220e6c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a220e6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a220e6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ORDER, DECREASE leads you to a pop-up order with an option to go to a full Order subpage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Little arrow means drop-down menu with different options for what you want to do with the food and where to dispose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DOTS open a pop-up with details of the forecasting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a220e6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a220e6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a220e6c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a220e6c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BOUGHT ITEMS leads to the Inventory database with records sorted descending by the quantity bought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SOLD ITEMS same with products sold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items are linked to a Product page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a102ec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a102ec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of the day shows a </a:t>
            </a:r>
            <a:r>
              <a:rPr lang="en-GB"/>
              <a:t>brief</a:t>
            </a:r>
            <a:r>
              <a:rPr lang="en-GB"/>
              <a:t> information about what food is going to be bad today and what will be added into the stock today. This part will only be shown on the dashboard.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a2d2557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a2d2557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a2d255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a2d255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name of each item links to the product 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Products are separated into categories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Within each category, they are sorted by expiration date with a descending order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three dots open a drop-down menu of options that show what can be done with the product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a2d2557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a2d2557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order option allows the user to change the order that has been made of the product. It links to the “order”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the edit option, the price and/or placement of the product can be changed.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2d2557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2d2557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a2d2557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a2d2557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a220e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a220e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of the pie chart items are linked to a Product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MOST BOUGHT ITEMS leads to the Inventory database with records sorted descending by the quantity bought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LEAST BOUGHT ITEMS same with ascending order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INCOME BAR displays a pop-up with a chart of food categories bought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OUTCOME BAR same with sold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a220e6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a220e6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more or less how the pop-up would look like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" Target="/ppt/slides/slide1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0.xml"/><Relationship Id="rId4" Type="http://schemas.openxmlformats.org/officeDocument/2006/relationships/image" Target="../media/image4.png"/><Relationship Id="rId11" Type="http://schemas.openxmlformats.org/officeDocument/2006/relationships/slide" Target="/ppt/slides/slide9.xml"/><Relationship Id="rId10" Type="http://schemas.openxmlformats.org/officeDocument/2006/relationships/slide" Target="/ppt/slides/slide12.xml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0.xml"/><Relationship Id="rId4" Type="http://schemas.openxmlformats.org/officeDocument/2006/relationships/image" Target="../media/image4.png"/><Relationship Id="rId11" Type="http://schemas.openxmlformats.org/officeDocument/2006/relationships/image" Target="../media/image9.png"/><Relationship Id="rId10" Type="http://schemas.openxmlformats.org/officeDocument/2006/relationships/slide" Target="/ppt/slides/slide12.xml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7950"/>
            <a:ext cx="8520600" cy="8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393300" y="1889450"/>
            <a:ext cx="6109200" cy="24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ata of the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Expiration alert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User login: grocery store manager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-37000" y="-62450"/>
            <a:ext cx="1836900" cy="52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21875" y="2350200"/>
            <a:ext cx="1221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1901975" y="81400"/>
            <a:ext cx="53211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4" name="Google Shape;144;p22"/>
          <p:cNvSpPr txBox="1"/>
          <p:nvPr/>
        </p:nvSpPr>
        <p:spPr>
          <a:xfrm>
            <a:off x="8703250" y="37000"/>
            <a:ext cx="792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action="ppaction://hlinkshowjump?jump=firstslide"/>
              </a:rPr>
              <a:t>X</a:t>
            </a:r>
            <a:endParaRPr sz="2000"/>
          </a:p>
        </p:txBody>
      </p:sp>
      <p:sp>
        <p:nvSpPr>
          <p:cNvPr id="145" name="Google Shape;145;p22"/>
          <p:cNvSpPr txBox="1"/>
          <p:nvPr/>
        </p:nvSpPr>
        <p:spPr>
          <a:xfrm>
            <a:off x="1946400" y="118400"/>
            <a:ext cx="5151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TRANSACTIONS FORECAST</a:t>
            </a:r>
            <a:endParaRPr sz="2400"/>
          </a:p>
        </p:txBody>
      </p:sp>
      <p:sp>
        <p:nvSpPr>
          <p:cNvPr id="146" name="Google Shape;146;p22"/>
          <p:cNvSpPr txBox="1"/>
          <p:nvPr/>
        </p:nvSpPr>
        <p:spPr>
          <a:xfrm>
            <a:off x="1946388" y="710475"/>
            <a:ext cx="24348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TOO MUCH IN STOCK</a:t>
            </a:r>
            <a:endParaRPr u="sng"/>
          </a:p>
        </p:txBody>
      </p:sp>
      <p:pic>
        <p:nvPicPr>
          <p:cNvPr id="147" name="Google Shape;147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00" y="1043498"/>
            <a:ext cx="3441075" cy="187372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1946400" y="2797800"/>
            <a:ext cx="24348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TOO LITTLE IN STOCK</a:t>
            </a:r>
            <a:endParaRPr u="sng"/>
          </a:p>
        </p:txBody>
      </p:sp>
      <p:pic>
        <p:nvPicPr>
          <p:cNvPr id="149" name="Google Shape;149;p2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900" y="3118488"/>
            <a:ext cx="3158574" cy="191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765150" y="1213725"/>
            <a:ext cx="3241500" cy="24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5765150" y="3246600"/>
            <a:ext cx="28791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ORDER</a:t>
            </a:r>
            <a:r>
              <a:rPr lang="en-GB"/>
              <a:t> Gingerbread “Hey”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ORDER</a:t>
            </a:r>
            <a:r>
              <a:rPr lang="en-GB"/>
              <a:t> Cinnamon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ORDER</a:t>
            </a:r>
            <a:r>
              <a:rPr lang="en-GB"/>
              <a:t> Rice “Riche”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5765150" y="836275"/>
            <a:ext cx="30564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GIVE AWAY￬</a:t>
            </a:r>
            <a:r>
              <a:rPr lang="en-GB"/>
              <a:t> to </a:t>
            </a:r>
            <a:r>
              <a:rPr lang="en-GB" u="sng"/>
              <a:t>RESTAURANT “CELOVER”￬</a:t>
            </a:r>
            <a:r>
              <a:rPr lang="en-GB"/>
              <a:t> Celery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DECREASE</a:t>
            </a:r>
            <a:r>
              <a:rPr lang="en-GB"/>
              <a:t> next order of Celery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COMPOST￬</a:t>
            </a:r>
            <a:r>
              <a:rPr lang="en-GB"/>
              <a:t> Potatoes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4906675" y="2560950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  <p:sp>
        <p:nvSpPr>
          <p:cNvPr id="154" name="Google Shape;154;p22"/>
          <p:cNvSpPr txBox="1"/>
          <p:nvPr/>
        </p:nvSpPr>
        <p:spPr>
          <a:xfrm>
            <a:off x="4906675" y="4728900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  <p:sp>
        <p:nvSpPr>
          <p:cNvPr id="155" name="Google Shape;155;p22"/>
          <p:cNvSpPr txBox="1"/>
          <p:nvPr/>
        </p:nvSpPr>
        <p:spPr>
          <a:xfrm>
            <a:off x="8337600" y="2242375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  <p:sp>
        <p:nvSpPr>
          <p:cNvPr id="156" name="Google Shape;156;p22"/>
          <p:cNvSpPr txBox="1"/>
          <p:nvPr/>
        </p:nvSpPr>
        <p:spPr>
          <a:xfrm>
            <a:off x="8281250" y="4057275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  <p:sp>
        <p:nvSpPr>
          <p:cNvPr id="157" name="Google Shape;157;p22"/>
          <p:cNvSpPr txBox="1"/>
          <p:nvPr/>
        </p:nvSpPr>
        <p:spPr>
          <a:xfrm rot="5400000">
            <a:off x="4816225" y="3370350"/>
            <a:ext cx="5139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...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 rot="5400000">
            <a:off x="4568325" y="3757950"/>
            <a:ext cx="5139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 rot="5400000">
            <a:off x="3729675" y="4141400"/>
            <a:ext cx="5139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 rot="5400000">
            <a:off x="4060700" y="4519650"/>
            <a:ext cx="503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-37000" y="-62450"/>
            <a:ext cx="1836900" cy="52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421875" y="2350200"/>
            <a:ext cx="1221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1901975" y="81400"/>
            <a:ext cx="53211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8" name="Google Shape;168;p23"/>
          <p:cNvSpPr txBox="1"/>
          <p:nvPr/>
        </p:nvSpPr>
        <p:spPr>
          <a:xfrm>
            <a:off x="8703250" y="37000"/>
            <a:ext cx="792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action="ppaction://hlinkshowjump?jump=firstslide"/>
              </a:rPr>
              <a:t>X</a:t>
            </a:r>
            <a:endParaRPr sz="2000"/>
          </a:p>
        </p:txBody>
      </p:sp>
      <p:sp>
        <p:nvSpPr>
          <p:cNvPr id="169" name="Google Shape;169;p23"/>
          <p:cNvSpPr txBox="1"/>
          <p:nvPr/>
        </p:nvSpPr>
        <p:spPr>
          <a:xfrm>
            <a:off x="1946400" y="118400"/>
            <a:ext cx="5151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TRANSACTIONS FORECAST</a:t>
            </a:r>
            <a:endParaRPr sz="2400"/>
          </a:p>
        </p:txBody>
      </p:sp>
      <p:sp>
        <p:nvSpPr>
          <p:cNvPr id="170" name="Google Shape;170;p23"/>
          <p:cNvSpPr txBox="1"/>
          <p:nvPr/>
        </p:nvSpPr>
        <p:spPr>
          <a:xfrm>
            <a:off x="1946388" y="710475"/>
            <a:ext cx="24348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TOO MUCH IN STOCK</a:t>
            </a:r>
            <a:endParaRPr u="sng"/>
          </a:p>
        </p:txBody>
      </p:sp>
      <p:pic>
        <p:nvPicPr>
          <p:cNvPr id="171" name="Google Shape;171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00" y="1043498"/>
            <a:ext cx="3441075" cy="1873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1946400" y="2797800"/>
            <a:ext cx="24348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TOO LITTLE IN STOCK</a:t>
            </a:r>
            <a:endParaRPr u="sng"/>
          </a:p>
        </p:txBody>
      </p:sp>
      <p:pic>
        <p:nvPicPr>
          <p:cNvPr id="173" name="Google Shape;173;p2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900" y="3118488"/>
            <a:ext cx="3158574" cy="191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5765150" y="1213725"/>
            <a:ext cx="3241500" cy="24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5765150" y="3246600"/>
            <a:ext cx="28791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ORDER</a:t>
            </a:r>
            <a:r>
              <a:rPr lang="en-GB"/>
              <a:t> Gingerbread “Hey”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ORDER</a:t>
            </a:r>
            <a:r>
              <a:rPr lang="en-GB"/>
              <a:t> Cinnamon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ORDER</a:t>
            </a:r>
            <a:r>
              <a:rPr lang="en-GB"/>
              <a:t> Rice “Riche”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5765150" y="836275"/>
            <a:ext cx="30564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GIVE AWAY￬</a:t>
            </a:r>
            <a:r>
              <a:rPr lang="en-GB"/>
              <a:t> to </a:t>
            </a:r>
            <a:r>
              <a:rPr lang="en-GB" u="sng"/>
              <a:t>RESTAURANT “CELOVER”￬</a:t>
            </a:r>
            <a:r>
              <a:rPr lang="en-GB"/>
              <a:t> Celery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DECREASE</a:t>
            </a:r>
            <a:r>
              <a:rPr lang="en-GB"/>
              <a:t> next order of Celery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/>
              <a:t>COMPOST￬</a:t>
            </a:r>
            <a:r>
              <a:rPr lang="en-GB"/>
              <a:t> Potatoes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906675" y="2560950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  <p:sp>
        <p:nvSpPr>
          <p:cNvPr id="178" name="Google Shape;178;p23"/>
          <p:cNvSpPr txBox="1"/>
          <p:nvPr/>
        </p:nvSpPr>
        <p:spPr>
          <a:xfrm>
            <a:off x="4906675" y="4728900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  <p:sp>
        <p:nvSpPr>
          <p:cNvPr id="179" name="Google Shape;179;p23"/>
          <p:cNvSpPr txBox="1"/>
          <p:nvPr/>
        </p:nvSpPr>
        <p:spPr>
          <a:xfrm>
            <a:off x="8337600" y="2242375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  <p:sp>
        <p:nvSpPr>
          <p:cNvPr id="180" name="Google Shape;180;p23"/>
          <p:cNvSpPr txBox="1"/>
          <p:nvPr/>
        </p:nvSpPr>
        <p:spPr>
          <a:xfrm>
            <a:off x="8281250" y="4057275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  <p:sp>
        <p:nvSpPr>
          <p:cNvPr id="181" name="Google Shape;181;p23"/>
          <p:cNvSpPr txBox="1"/>
          <p:nvPr/>
        </p:nvSpPr>
        <p:spPr>
          <a:xfrm rot="5400000">
            <a:off x="4816225" y="3370350"/>
            <a:ext cx="5139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 rot="5400000">
            <a:off x="4568325" y="3757950"/>
            <a:ext cx="5139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 rot="5400000">
            <a:off x="3729675" y="4141400"/>
            <a:ext cx="5139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 rot="5400000">
            <a:off x="4060700" y="4519650"/>
            <a:ext cx="503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039900" y="2747850"/>
            <a:ext cx="2486700" cy="22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5039901" y="2747851"/>
            <a:ext cx="2316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It is 29-11-19 and Christmas is coming. Here is a selling chart of Gingerbread in December 2018: </a:t>
            </a:r>
            <a:endParaRPr sz="1000"/>
          </a:p>
        </p:txBody>
      </p:sp>
      <p:pic>
        <p:nvPicPr>
          <p:cNvPr id="187" name="Google Shape;187;p2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950" y="3327400"/>
            <a:ext cx="2316600" cy="16608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7115750" y="4788100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/>
              <a:t>More</a:t>
            </a:r>
            <a:endParaRPr sz="8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>
            <a:off x="-37000" y="-62450"/>
            <a:ext cx="1836900" cy="52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421875" y="2350200"/>
            <a:ext cx="1221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1901975" y="81400"/>
            <a:ext cx="53211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6" name="Google Shape;196;p24"/>
          <p:cNvSpPr txBox="1"/>
          <p:nvPr/>
        </p:nvSpPr>
        <p:spPr>
          <a:xfrm>
            <a:off x="8703250" y="37000"/>
            <a:ext cx="792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action="ppaction://hlinkshowjump?jump=firstslide"/>
              </a:rPr>
              <a:t>X</a:t>
            </a:r>
            <a:endParaRPr sz="2000"/>
          </a:p>
        </p:txBody>
      </p:sp>
      <p:sp>
        <p:nvSpPr>
          <p:cNvPr id="197" name="Google Shape;197;p24"/>
          <p:cNvSpPr txBox="1"/>
          <p:nvPr/>
        </p:nvSpPr>
        <p:spPr>
          <a:xfrm>
            <a:off x="1946400" y="107775"/>
            <a:ext cx="5446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1946400" y="118400"/>
            <a:ext cx="5373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ITEMS BOUGHT AND SOLD</a:t>
            </a:r>
            <a:endParaRPr sz="2400"/>
          </a:p>
        </p:txBody>
      </p:sp>
      <p:sp>
        <p:nvSpPr>
          <p:cNvPr id="199" name="Google Shape;199;p24"/>
          <p:cNvSpPr txBox="1"/>
          <p:nvPr/>
        </p:nvSpPr>
        <p:spPr>
          <a:xfrm>
            <a:off x="2013000" y="888075"/>
            <a:ext cx="1754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BOUGHT ITEMS</a:t>
            </a:r>
            <a:endParaRPr u="sng"/>
          </a:p>
        </p:txBody>
      </p:sp>
      <p:sp>
        <p:nvSpPr>
          <p:cNvPr id="200" name="Google Shape;200;p24"/>
          <p:cNvSpPr txBox="1"/>
          <p:nvPr/>
        </p:nvSpPr>
        <p:spPr>
          <a:xfrm>
            <a:off x="6465225" y="888075"/>
            <a:ext cx="1754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SOLD ITEMS</a:t>
            </a:r>
            <a:endParaRPr u="sng"/>
          </a:p>
        </p:txBody>
      </p:sp>
      <p:pic>
        <p:nvPicPr>
          <p:cNvPr id="201" name="Google Shape;201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00" y="1398750"/>
            <a:ext cx="3664824" cy="30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025" y="1398750"/>
            <a:ext cx="3664824" cy="30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248" y="1127895"/>
            <a:ext cx="775049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197" y="1127894"/>
            <a:ext cx="77505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1946400" y="4414075"/>
            <a:ext cx="131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Sum: 1,500$</a:t>
            </a:r>
            <a:endParaRPr sz="1100"/>
          </a:p>
        </p:txBody>
      </p:sp>
      <p:sp>
        <p:nvSpPr>
          <p:cNvPr id="206" name="Google Shape;206;p24"/>
          <p:cNvSpPr txBox="1"/>
          <p:nvPr/>
        </p:nvSpPr>
        <p:spPr>
          <a:xfrm>
            <a:off x="5464725" y="4414075"/>
            <a:ext cx="131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Sum: 2,132$</a:t>
            </a:r>
            <a:endParaRPr sz="1100"/>
          </a:p>
        </p:txBody>
      </p:sp>
      <p:sp>
        <p:nvSpPr>
          <p:cNvPr id="207" name="Google Shape;207;p24"/>
          <p:cNvSpPr txBox="1"/>
          <p:nvPr/>
        </p:nvSpPr>
        <p:spPr>
          <a:xfrm>
            <a:off x="4783725" y="4240900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  <p:sp>
        <p:nvSpPr>
          <p:cNvPr id="208" name="Google Shape;208;p24"/>
          <p:cNvSpPr txBox="1"/>
          <p:nvPr/>
        </p:nvSpPr>
        <p:spPr>
          <a:xfrm>
            <a:off x="8307850" y="4240900"/>
            <a:ext cx="54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/>
              <a:t>More</a:t>
            </a:r>
            <a:endParaRPr sz="10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of the day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7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New items coming: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Item 1: from where; quantity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Item 2: </a:t>
            </a:r>
            <a:r>
              <a:rPr lang="en-GB" sz="1400"/>
              <a:t>from where; quantity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Item 3: </a:t>
            </a:r>
            <a:r>
              <a:rPr lang="en-GB" sz="1400"/>
              <a:t>from where; quantity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Item 4</a:t>
            </a:r>
            <a:r>
              <a:rPr lang="en-GB" sz="1400"/>
              <a:t>: </a:t>
            </a:r>
            <a:r>
              <a:rPr lang="en-GB" sz="1400"/>
              <a:t>from where; quantity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031175" y="1152475"/>
            <a:ext cx="24714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Items going to be tomorrow: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Item 1: when to; quantity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Item 2: when to; quantity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2"/>
                </a:solidFill>
              </a:rPr>
              <a:t>Item 3: when to; quantity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682150" y="1170125"/>
            <a:ext cx="26721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Items are bad: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Item 1: value; quantity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Item 2: value; quantity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2"/>
                </a:solidFill>
              </a:rPr>
              <a:t>Item 3: value; quantity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72825" y="779650"/>
            <a:ext cx="393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(dashboard - EXPIRATION ALERT)</a:t>
            </a:r>
            <a:endParaRPr sz="1800"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{E4FDBC0F-13C5-45E4-BFB6-98419372CA90}</a:tableStyleId>
              </a:tblPr>
              <a:tblGrid>
                <a:gridCol w="3377025"/>
                <a:gridCol w="1761200"/>
              </a:tblGrid>
              <a:tr h="3962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>
                          <a:solidFill>
                            <a:srgbClr val="990000"/>
                          </a:solidFill>
                        </a:rPr>
                        <a:t>RECENTLY EXPIRED</a:t>
                      </a:r>
                      <a:endParaRPr b="1" u="sng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rgbClr val="FFFFFF"/>
                          </a:solidFill>
                        </a:rPr>
                        <a:t>Item 1</a:t>
                      </a:r>
                      <a:endParaRPr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8171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1/10/2019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rgbClr val="FFFFFF"/>
                          </a:solidFill>
                        </a:rPr>
                        <a:t>Item 2</a:t>
                      </a:r>
                      <a:endParaRPr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8171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4/10/2019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2464600" y="290850"/>
            <a:ext cx="3015600" cy="4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541125" y="321475"/>
            <a:ext cx="2908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5985425" y="964400"/>
            <a:ext cx="3934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Quantity in stock/threshold/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28625" y="2945850"/>
            <a:ext cx="18675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Suggested order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Add new item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Remove item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Update item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Sort by: 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 1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 name: soy sauce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#: 2784931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Quantity in stock: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Unit info: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Lorem ipsum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Dolor amet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Duelcino abar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Dolor sumet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704550" y="1172725"/>
            <a:ext cx="49596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 threshold: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units: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exp.date 1/2/22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 epx.date 2/4/23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Etc…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6000750" y="597025"/>
            <a:ext cx="232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000750" y="1545450"/>
            <a:ext cx="232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6000750" y="2493875"/>
            <a:ext cx="232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215075" y="734775"/>
            <a:ext cx="1928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price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215075" y="163797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 info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291575" y="2576625"/>
            <a:ext cx="1775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Place order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236825" y="126050"/>
            <a:ext cx="6527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hlinkClick action="ppaction://hlinksldjump" r:id="rId3"/>
              </a:rPr>
              <a:t>TRANSACTIONS FORECAST</a:t>
            </a:r>
            <a:endParaRPr sz="3600" u="sng"/>
          </a:p>
        </p:txBody>
      </p:sp>
      <p:pic>
        <p:nvPicPr>
          <p:cNvPr id="110" name="Google Shape;110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" y="1468150"/>
            <a:ext cx="5338950" cy="341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525" y="1051250"/>
            <a:ext cx="3123315" cy="19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9525" y="3212250"/>
            <a:ext cx="3123315" cy="19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4425" y="1531950"/>
            <a:ext cx="316175" cy="3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9630" y="843675"/>
            <a:ext cx="613844" cy="2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22323" y="2961747"/>
            <a:ext cx="613850" cy="281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85025" y="1221125"/>
            <a:ext cx="31233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action="ppaction://hlinksldjump" r:id="rId10"/>
              </a:rPr>
              <a:t>ITEMS BOUGHT AND SOLD</a:t>
            </a:r>
            <a:endParaRPr u="sng"/>
          </a:p>
        </p:txBody>
      </p:sp>
      <p:sp>
        <p:nvSpPr>
          <p:cNvPr id="117" name="Google Shape;117;p20"/>
          <p:cNvSpPr txBox="1"/>
          <p:nvPr/>
        </p:nvSpPr>
        <p:spPr>
          <a:xfrm>
            <a:off x="5439525" y="843675"/>
            <a:ext cx="2782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/>
              <a:t>MOST BOUGHT ITEMS</a:t>
            </a:r>
            <a:endParaRPr sz="1200" u="sng"/>
          </a:p>
        </p:txBody>
      </p:sp>
      <p:sp>
        <p:nvSpPr>
          <p:cNvPr id="118" name="Google Shape;118;p20"/>
          <p:cNvSpPr txBox="1"/>
          <p:nvPr/>
        </p:nvSpPr>
        <p:spPr>
          <a:xfrm>
            <a:off x="5439525" y="2982575"/>
            <a:ext cx="21093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/>
              <a:t>LEAST BOUGHT ITEMS</a:t>
            </a:r>
            <a:endParaRPr sz="1200" u="sng"/>
          </a:p>
        </p:txBody>
      </p:sp>
      <p:sp>
        <p:nvSpPr>
          <p:cNvPr id="119" name="Google Shape;119;p20"/>
          <p:cNvSpPr txBox="1"/>
          <p:nvPr/>
        </p:nvSpPr>
        <p:spPr>
          <a:xfrm>
            <a:off x="1295125" y="4492250"/>
            <a:ext cx="7032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action="ppaction://hlinksldjump" r:id="rId11"/>
              </a:rPr>
              <a:t>Income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236825" y="126050"/>
            <a:ext cx="6527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hlinkClick action="ppaction://hlinksldjump" r:id="rId3"/>
              </a:rPr>
              <a:t>TRANSACTIONS FORECAST</a:t>
            </a:r>
            <a:endParaRPr sz="3600" u="sng"/>
          </a:p>
        </p:txBody>
      </p:sp>
      <p:pic>
        <p:nvPicPr>
          <p:cNvPr id="125" name="Google Shape;125;p2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" y="1468150"/>
            <a:ext cx="5338950" cy="341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525" y="1051250"/>
            <a:ext cx="3123315" cy="19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9525" y="3212250"/>
            <a:ext cx="3123315" cy="19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4425" y="1531950"/>
            <a:ext cx="316175" cy="3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9630" y="843675"/>
            <a:ext cx="613844" cy="2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22323" y="2961747"/>
            <a:ext cx="613850" cy="28135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85025" y="1221125"/>
            <a:ext cx="31233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action="ppaction://hlinksldjump" r:id="rId10"/>
              </a:rPr>
              <a:t>ITEMS BOUGHT AND SOLD</a:t>
            </a:r>
            <a:endParaRPr u="sng"/>
          </a:p>
        </p:txBody>
      </p:sp>
      <p:sp>
        <p:nvSpPr>
          <p:cNvPr id="132" name="Google Shape;132;p21"/>
          <p:cNvSpPr txBox="1"/>
          <p:nvPr/>
        </p:nvSpPr>
        <p:spPr>
          <a:xfrm>
            <a:off x="5439525" y="843675"/>
            <a:ext cx="2782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/>
              <a:t>MOST BOUGHT ITEMS</a:t>
            </a:r>
            <a:endParaRPr sz="1200" u="sng"/>
          </a:p>
        </p:txBody>
      </p:sp>
      <p:sp>
        <p:nvSpPr>
          <p:cNvPr id="133" name="Google Shape;133;p21"/>
          <p:cNvSpPr txBox="1"/>
          <p:nvPr/>
        </p:nvSpPr>
        <p:spPr>
          <a:xfrm>
            <a:off x="5439525" y="2982575"/>
            <a:ext cx="21093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/>
              <a:t>LEAST BOUGHT ITEMS</a:t>
            </a:r>
            <a:endParaRPr sz="1200" u="sng"/>
          </a:p>
        </p:txBody>
      </p:sp>
      <p:sp>
        <p:nvSpPr>
          <p:cNvPr id="134" name="Google Shape;134;p21"/>
          <p:cNvSpPr txBox="1"/>
          <p:nvPr/>
        </p:nvSpPr>
        <p:spPr>
          <a:xfrm>
            <a:off x="1295125" y="4492250"/>
            <a:ext cx="7032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Income</a:t>
            </a:r>
            <a:endParaRPr sz="1000"/>
          </a:p>
        </p:txBody>
      </p:sp>
      <p:sp>
        <p:nvSpPr>
          <p:cNvPr id="135" name="Google Shape;135;p21"/>
          <p:cNvSpPr/>
          <p:nvPr/>
        </p:nvSpPr>
        <p:spPr>
          <a:xfrm>
            <a:off x="2049975" y="3056475"/>
            <a:ext cx="2694000" cy="19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 title="Points scored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99550" y="3102862"/>
            <a:ext cx="2234676" cy="18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