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4" r:id="rId1"/>
    <p:sldMasterId id="2147484779" r:id="rId2"/>
  </p:sldMasterIdLst>
  <p:notesMasterIdLst>
    <p:notesMasterId r:id="rId18"/>
  </p:notesMasterIdLst>
  <p:sldIdLst>
    <p:sldId id="258" r:id="rId3"/>
    <p:sldId id="265" r:id="rId4"/>
    <p:sldId id="274" r:id="rId5"/>
    <p:sldId id="259" r:id="rId6"/>
    <p:sldId id="261" r:id="rId7"/>
    <p:sldId id="260" r:id="rId8"/>
    <p:sldId id="266" r:id="rId9"/>
    <p:sldId id="267" r:id="rId10"/>
    <p:sldId id="268" r:id="rId11"/>
    <p:sldId id="270" r:id="rId12"/>
    <p:sldId id="271" r:id="rId13"/>
    <p:sldId id="269" r:id="rId14"/>
    <p:sldId id="262" r:id="rId15"/>
    <p:sldId id="26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027D0-45C3-4828-8DE7-A7A0687D0165}" type="doc">
      <dgm:prSet loTypeId="urn:microsoft.com/office/officeart/2009/3/layout/SubStepProcess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951F5A-B499-4415-B150-5CF118D14B76}">
      <dgm:prSet/>
      <dgm:spPr/>
      <dgm:t>
        <a:bodyPr/>
        <a:lstStyle/>
        <a:p>
          <a:r>
            <a:rPr lang="es-419" dirty="0"/>
            <a:t>Tenemos la mala experiencia de que no tienen el medicamento que necesitamos o “les llega en unos cuantos días”</a:t>
          </a:r>
          <a:endParaRPr lang="en-US" dirty="0"/>
        </a:p>
      </dgm:t>
    </dgm:pt>
    <dgm:pt modelId="{4248B762-5A71-40B9-B2B8-7B94570F33CB}" type="parTrans" cxnId="{5BEC6AA0-690F-4156-B063-80894C557B73}">
      <dgm:prSet/>
      <dgm:spPr/>
      <dgm:t>
        <a:bodyPr/>
        <a:lstStyle/>
        <a:p>
          <a:endParaRPr lang="en-US"/>
        </a:p>
      </dgm:t>
    </dgm:pt>
    <dgm:pt modelId="{37287B86-C724-498E-B69A-1E32A4DD505A}" type="sibTrans" cxnId="{5BEC6AA0-690F-4156-B063-80894C557B73}">
      <dgm:prSet/>
      <dgm:spPr/>
      <dgm:t>
        <a:bodyPr/>
        <a:lstStyle/>
        <a:p>
          <a:endParaRPr lang="en-US"/>
        </a:p>
      </dgm:t>
    </dgm:pt>
    <dgm:pt modelId="{769E2E8F-B82C-45B9-99B1-7E51AC112B3B}">
      <dgm:prSet/>
      <dgm:spPr/>
      <dgm:t>
        <a:bodyPr/>
        <a:lstStyle/>
        <a:p>
          <a:r>
            <a:rPr lang="es-419" dirty="0"/>
            <a:t>Esto representa una pérdida económica y de credibilidad para el lugar que lo está vendiendo </a:t>
          </a:r>
          <a:endParaRPr lang="en-US" dirty="0"/>
        </a:p>
      </dgm:t>
    </dgm:pt>
    <dgm:pt modelId="{106A9BC1-5100-4578-808F-6EBBDA649D5D}" type="parTrans" cxnId="{8E0E67E0-5C40-481D-A084-7A154A80CAF6}">
      <dgm:prSet/>
      <dgm:spPr/>
      <dgm:t>
        <a:bodyPr/>
        <a:lstStyle/>
        <a:p>
          <a:endParaRPr lang="en-US"/>
        </a:p>
      </dgm:t>
    </dgm:pt>
    <dgm:pt modelId="{B3AE9B61-B52D-44C5-B491-EEC209925C9A}" type="sibTrans" cxnId="{8E0E67E0-5C40-481D-A084-7A154A80CAF6}">
      <dgm:prSet/>
      <dgm:spPr/>
      <dgm:t>
        <a:bodyPr/>
        <a:lstStyle/>
        <a:p>
          <a:endParaRPr lang="en-US"/>
        </a:p>
      </dgm:t>
    </dgm:pt>
    <dgm:pt modelId="{06AE59BC-2A02-4A0E-96F9-4086FEDACE71}">
      <dgm:prSet/>
      <dgm:spPr/>
      <dgm:t>
        <a:bodyPr/>
        <a:lstStyle/>
        <a:p>
          <a:r>
            <a:rPr lang="es-419"/>
            <a:t>El cliente buscara otro lugar donde siempre pueda con conseguirlo.</a:t>
          </a:r>
          <a:endParaRPr lang="en-US"/>
        </a:p>
      </dgm:t>
    </dgm:pt>
    <dgm:pt modelId="{ED3E55F0-2E9E-41FA-B9A0-BD9A2DE48048}" type="parTrans" cxnId="{91488BB0-C0B5-419F-9B66-1449A61F2C94}">
      <dgm:prSet/>
      <dgm:spPr/>
      <dgm:t>
        <a:bodyPr/>
        <a:lstStyle/>
        <a:p>
          <a:endParaRPr lang="en-US"/>
        </a:p>
      </dgm:t>
    </dgm:pt>
    <dgm:pt modelId="{009EE349-021B-404C-888A-D4728E53519B}" type="sibTrans" cxnId="{91488BB0-C0B5-419F-9B66-1449A61F2C94}">
      <dgm:prSet/>
      <dgm:spPr/>
      <dgm:t>
        <a:bodyPr/>
        <a:lstStyle/>
        <a:p>
          <a:endParaRPr lang="en-US"/>
        </a:p>
      </dgm:t>
    </dgm:pt>
    <dgm:pt modelId="{8FD3F888-A342-45B8-B4D4-3883BC835368}" type="pres">
      <dgm:prSet presAssocID="{4C8027D0-45C3-4828-8DE7-A7A0687D0165}" presName="Name0" presStyleCnt="0">
        <dgm:presLayoutVars>
          <dgm:chMax val="7"/>
          <dgm:dir/>
          <dgm:animOne val="branch"/>
        </dgm:presLayoutVars>
      </dgm:prSet>
      <dgm:spPr/>
    </dgm:pt>
    <dgm:pt modelId="{ACE0235D-7795-40F8-B086-749F0180AF84}" type="pres">
      <dgm:prSet presAssocID="{B9951F5A-B499-4415-B150-5CF118D14B76}" presName="parTx1" presStyleLbl="node1" presStyleIdx="0" presStyleCnt="3"/>
      <dgm:spPr/>
    </dgm:pt>
    <dgm:pt modelId="{0E3BD476-B785-4778-ADF7-CA98CD675B45}" type="pres">
      <dgm:prSet presAssocID="{769E2E8F-B82C-45B9-99B1-7E51AC112B3B}" presName="parTx2" presStyleLbl="node1" presStyleIdx="1" presStyleCnt="3"/>
      <dgm:spPr/>
    </dgm:pt>
    <dgm:pt modelId="{0502A8AF-BE81-443C-BE8F-C5CC85006F37}" type="pres">
      <dgm:prSet presAssocID="{06AE59BC-2A02-4A0E-96F9-4086FEDACE71}" presName="parTx3" presStyleLbl="node1" presStyleIdx="2" presStyleCnt="3"/>
      <dgm:spPr/>
    </dgm:pt>
  </dgm:ptLst>
  <dgm:cxnLst>
    <dgm:cxn modelId="{96FA3D1A-E5FE-42E4-9171-9036E6FBD44A}" type="presOf" srcId="{B9951F5A-B499-4415-B150-5CF118D14B76}" destId="{ACE0235D-7795-40F8-B086-749F0180AF84}" srcOrd="0" destOrd="0" presId="urn:microsoft.com/office/officeart/2009/3/layout/SubStepProcess"/>
    <dgm:cxn modelId="{07CA8D24-37AF-4899-ADFA-53DF81408807}" type="presOf" srcId="{769E2E8F-B82C-45B9-99B1-7E51AC112B3B}" destId="{0E3BD476-B785-4778-ADF7-CA98CD675B45}" srcOrd="0" destOrd="0" presId="urn:microsoft.com/office/officeart/2009/3/layout/SubStepProcess"/>
    <dgm:cxn modelId="{6A1EC84A-4B6A-4707-8732-F8CEB4A2859E}" type="presOf" srcId="{06AE59BC-2A02-4A0E-96F9-4086FEDACE71}" destId="{0502A8AF-BE81-443C-BE8F-C5CC85006F37}" srcOrd="0" destOrd="0" presId="urn:microsoft.com/office/officeart/2009/3/layout/SubStepProcess"/>
    <dgm:cxn modelId="{66A14785-3D50-4AC1-A041-FDED0542DF5E}" type="presOf" srcId="{4C8027D0-45C3-4828-8DE7-A7A0687D0165}" destId="{8FD3F888-A342-45B8-B4D4-3883BC835368}" srcOrd="0" destOrd="0" presId="urn:microsoft.com/office/officeart/2009/3/layout/SubStepProcess"/>
    <dgm:cxn modelId="{5BEC6AA0-690F-4156-B063-80894C557B73}" srcId="{4C8027D0-45C3-4828-8DE7-A7A0687D0165}" destId="{B9951F5A-B499-4415-B150-5CF118D14B76}" srcOrd="0" destOrd="0" parTransId="{4248B762-5A71-40B9-B2B8-7B94570F33CB}" sibTransId="{37287B86-C724-498E-B69A-1E32A4DD505A}"/>
    <dgm:cxn modelId="{91488BB0-C0B5-419F-9B66-1449A61F2C94}" srcId="{4C8027D0-45C3-4828-8DE7-A7A0687D0165}" destId="{06AE59BC-2A02-4A0E-96F9-4086FEDACE71}" srcOrd="2" destOrd="0" parTransId="{ED3E55F0-2E9E-41FA-B9A0-BD9A2DE48048}" sibTransId="{009EE349-021B-404C-888A-D4728E53519B}"/>
    <dgm:cxn modelId="{8E0E67E0-5C40-481D-A084-7A154A80CAF6}" srcId="{4C8027D0-45C3-4828-8DE7-A7A0687D0165}" destId="{769E2E8F-B82C-45B9-99B1-7E51AC112B3B}" srcOrd="1" destOrd="0" parTransId="{106A9BC1-5100-4578-808F-6EBBDA649D5D}" sibTransId="{B3AE9B61-B52D-44C5-B491-EEC209925C9A}"/>
    <dgm:cxn modelId="{C0C6EBB0-D650-4DD5-8F44-824DA29CE6EE}" type="presParOf" srcId="{8FD3F888-A342-45B8-B4D4-3883BC835368}" destId="{ACE0235D-7795-40F8-B086-749F0180AF84}" srcOrd="0" destOrd="0" presId="urn:microsoft.com/office/officeart/2009/3/layout/SubStepProcess"/>
    <dgm:cxn modelId="{6366042C-C67D-4663-B6E5-4D2CE2DD5C3A}" type="presParOf" srcId="{8FD3F888-A342-45B8-B4D4-3883BC835368}" destId="{0E3BD476-B785-4778-ADF7-CA98CD675B45}" srcOrd="1" destOrd="0" presId="urn:microsoft.com/office/officeart/2009/3/layout/SubStepProcess"/>
    <dgm:cxn modelId="{621C4597-41D9-4091-B10F-82E2292C7C20}" type="presParOf" srcId="{8FD3F888-A342-45B8-B4D4-3883BC835368}" destId="{0502A8AF-BE81-443C-BE8F-C5CC85006F37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F1FF1-B68A-473E-AAF0-46CEEA5FA7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31E0E48C-A62E-4838-868D-4D6FDF856C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0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dirty="0"/>
        </a:p>
      </dgm:t>
    </dgm:pt>
    <dgm:pt modelId="{720FF9D8-E2B3-4D82-97F5-04856646B0DE}" type="parTrans" cxnId="{BBDDA611-A151-4754-9C11-FF7C53032CF4}">
      <dgm:prSet/>
      <dgm:spPr/>
      <dgm:t>
        <a:bodyPr/>
        <a:lstStyle/>
        <a:p>
          <a:endParaRPr lang="en-US"/>
        </a:p>
      </dgm:t>
    </dgm:pt>
    <dgm:pt modelId="{6B2AD005-2721-4B99-AFBE-0331CFF341BF}" type="sibTrans" cxnId="{BBDDA611-A151-4754-9C11-FF7C53032CF4}">
      <dgm:prSet/>
      <dgm:spPr/>
      <dgm:t>
        <a:bodyPr/>
        <a:lstStyle/>
        <a:p>
          <a:endParaRPr lang="en-US"/>
        </a:p>
      </dgm:t>
    </dgm:pt>
    <dgm:pt modelId="{BD3CE0A8-528F-4921-B068-92A2A98CCA3D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/>
            <a:t>Solo se te tendría que cambiar el registro </a:t>
          </a:r>
          <a:r>
            <a:rPr lang="es-419"/>
            <a:t>de medicamentos, </a:t>
          </a:r>
          <a:r>
            <a:rPr lang="es-419" dirty="0"/>
            <a:t>por las características que se desean guardar de cualquier producto. </a:t>
          </a:r>
          <a:endParaRPr lang="en-US" dirty="0"/>
        </a:p>
      </dgm:t>
    </dgm:pt>
    <dgm:pt modelId="{A8BC2241-6EA5-44C7-8F35-82B7330986A3}" type="parTrans" cxnId="{FC06D599-BCE6-4C10-878C-18A125AD4942}">
      <dgm:prSet/>
      <dgm:spPr/>
      <dgm:t>
        <a:bodyPr/>
        <a:lstStyle/>
        <a:p>
          <a:endParaRPr lang="en-US"/>
        </a:p>
      </dgm:t>
    </dgm:pt>
    <dgm:pt modelId="{4403CCDC-CD4D-48D7-A5C0-41AAB900BCFF}" type="sibTrans" cxnId="{FC06D599-BCE6-4C10-878C-18A125AD4942}">
      <dgm:prSet/>
      <dgm:spPr/>
      <dgm:t>
        <a:bodyPr/>
        <a:lstStyle/>
        <a:p>
          <a:endParaRPr lang="en-US"/>
        </a:p>
      </dgm:t>
    </dgm:pt>
    <dgm:pt modelId="{4674F274-649E-47AD-9CF9-A645C1486E71}" type="pres">
      <dgm:prSet presAssocID="{5A9F1FF1-B68A-473E-AAF0-46CEEA5FA773}" presName="root" presStyleCnt="0">
        <dgm:presLayoutVars>
          <dgm:dir/>
          <dgm:resizeHandles val="exact"/>
        </dgm:presLayoutVars>
      </dgm:prSet>
      <dgm:spPr/>
    </dgm:pt>
    <dgm:pt modelId="{8D7EB608-CD07-445C-8969-CF9AC9BEB46E}" type="pres">
      <dgm:prSet presAssocID="{31E0E48C-A62E-4838-868D-4D6FDF856CB7}" presName="compNode" presStyleCnt="0"/>
      <dgm:spPr/>
    </dgm:pt>
    <dgm:pt modelId="{6194B0DC-0D98-4918-A65F-FA11CA2FF597}" type="pres">
      <dgm:prSet presAssocID="{31E0E48C-A62E-4838-868D-4D6FDF856CB7}" presName="bgRect" presStyleLbl="bgShp" presStyleIdx="0" presStyleCnt="2" custScaleY="145231"/>
      <dgm:spPr/>
    </dgm:pt>
    <dgm:pt modelId="{DC03F39C-69AA-4B96-A57D-11803DE265EB}" type="pres">
      <dgm:prSet presAssocID="{31E0E48C-A62E-4838-868D-4D6FDF856CB7}" presName="iconRect" presStyleLbl="node1" presStyleIdx="0" presStyleCnt="2" custScaleX="171477" custScaleY="1717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F17C362-A35E-4EA7-A6D3-C113C5C7AAFE}" type="pres">
      <dgm:prSet presAssocID="{31E0E48C-A62E-4838-868D-4D6FDF856CB7}" presName="spaceRect" presStyleCnt="0"/>
      <dgm:spPr/>
    </dgm:pt>
    <dgm:pt modelId="{DA8EB4D0-ABBA-444D-8B5E-2A68C72962C9}" type="pres">
      <dgm:prSet presAssocID="{31E0E48C-A62E-4838-868D-4D6FDF856CB7}" presName="parTx" presStyleLbl="revTx" presStyleIdx="0" presStyleCnt="2" custScaleX="100000" custLinFactNeighborY="-11155">
        <dgm:presLayoutVars>
          <dgm:chMax val="0"/>
          <dgm:chPref val="0"/>
        </dgm:presLayoutVars>
      </dgm:prSet>
      <dgm:spPr/>
    </dgm:pt>
    <dgm:pt modelId="{EA1EBF81-33F7-40AA-90B2-231F39A0C9B7}" type="pres">
      <dgm:prSet presAssocID="{6B2AD005-2721-4B99-AFBE-0331CFF341BF}" presName="sibTrans" presStyleCnt="0"/>
      <dgm:spPr/>
    </dgm:pt>
    <dgm:pt modelId="{04492D08-E0A3-4D6B-9B0A-117F617F8DDC}" type="pres">
      <dgm:prSet presAssocID="{BD3CE0A8-528F-4921-B068-92A2A98CCA3D}" presName="compNode" presStyleCnt="0"/>
      <dgm:spPr/>
    </dgm:pt>
    <dgm:pt modelId="{A452DCBE-3714-43FE-9B87-A9BE73AD69B0}" type="pres">
      <dgm:prSet presAssocID="{BD3CE0A8-528F-4921-B068-92A2A98CCA3D}" presName="bgRect" presStyleLbl="bgShp" presStyleIdx="1" presStyleCnt="2" custScaleY="141474"/>
      <dgm:spPr/>
    </dgm:pt>
    <dgm:pt modelId="{6ED44AC2-FFA5-44A8-B275-09B82B5F5AC1}" type="pres">
      <dgm:prSet presAssocID="{BD3CE0A8-528F-4921-B068-92A2A98CCA3D}" presName="iconRect" presStyleLbl="node1" presStyleIdx="1" presStyleCnt="2" custScaleX="146114" custScaleY="12770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nda"/>
        </a:ext>
      </dgm:extLst>
    </dgm:pt>
    <dgm:pt modelId="{942D01FF-E532-4B84-9730-0589D8EEFEA9}" type="pres">
      <dgm:prSet presAssocID="{BD3CE0A8-528F-4921-B068-92A2A98CCA3D}" presName="spaceRect" presStyleCnt="0"/>
      <dgm:spPr/>
    </dgm:pt>
    <dgm:pt modelId="{2191191B-67FB-426C-8D19-802216F10DDC}" type="pres">
      <dgm:prSet presAssocID="{BD3CE0A8-528F-4921-B068-92A2A98CCA3D}" presName="parTx" presStyleLbl="revTx" presStyleIdx="1" presStyleCnt="2" custLinFactNeighborX="-324" custLinFactNeighborY="-8723">
        <dgm:presLayoutVars>
          <dgm:chMax val="0"/>
          <dgm:chPref val="0"/>
        </dgm:presLayoutVars>
      </dgm:prSet>
      <dgm:spPr/>
    </dgm:pt>
  </dgm:ptLst>
  <dgm:cxnLst>
    <dgm:cxn modelId="{BBDDA611-A151-4754-9C11-FF7C53032CF4}" srcId="{5A9F1FF1-B68A-473E-AAF0-46CEEA5FA773}" destId="{31E0E48C-A62E-4838-868D-4D6FDF856CB7}" srcOrd="0" destOrd="0" parTransId="{720FF9D8-E2B3-4D82-97F5-04856646B0DE}" sibTransId="{6B2AD005-2721-4B99-AFBE-0331CFF341BF}"/>
    <dgm:cxn modelId="{E0312148-113A-4E13-9C1E-7536FD07AD06}" type="presOf" srcId="{31E0E48C-A62E-4838-868D-4D6FDF856CB7}" destId="{DA8EB4D0-ABBA-444D-8B5E-2A68C72962C9}" srcOrd="0" destOrd="0" presId="urn:microsoft.com/office/officeart/2018/2/layout/IconVerticalSolidList"/>
    <dgm:cxn modelId="{8B3F144C-31B2-49AE-8C3E-73C1CF3FDB98}" type="presOf" srcId="{BD3CE0A8-528F-4921-B068-92A2A98CCA3D}" destId="{2191191B-67FB-426C-8D19-802216F10DDC}" srcOrd="0" destOrd="0" presId="urn:microsoft.com/office/officeart/2018/2/layout/IconVerticalSolidList"/>
    <dgm:cxn modelId="{8E15355A-FD84-4378-A15B-9D97E48B38BF}" type="presOf" srcId="{5A9F1FF1-B68A-473E-AAF0-46CEEA5FA773}" destId="{4674F274-649E-47AD-9CF9-A645C1486E71}" srcOrd="0" destOrd="0" presId="urn:microsoft.com/office/officeart/2018/2/layout/IconVerticalSolidList"/>
    <dgm:cxn modelId="{FC06D599-BCE6-4C10-878C-18A125AD4942}" srcId="{5A9F1FF1-B68A-473E-AAF0-46CEEA5FA773}" destId="{BD3CE0A8-528F-4921-B068-92A2A98CCA3D}" srcOrd="1" destOrd="0" parTransId="{A8BC2241-6EA5-44C7-8F35-82B7330986A3}" sibTransId="{4403CCDC-CD4D-48D7-A5C0-41AAB900BCFF}"/>
    <dgm:cxn modelId="{41B0ED63-75C1-4D90-9393-0592229239E6}" type="presParOf" srcId="{4674F274-649E-47AD-9CF9-A645C1486E71}" destId="{8D7EB608-CD07-445C-8969-CF9AC9BEB46E}" srcOrd="0" destOrd="0" presId="urn:microsoft.com/office/officeart/2018/2/layout/IconVerticalSolidList"/>
    <dgm:cxn modelId="{F6F75C18-FC12-4CA8-8E30-49B90AB66CEA}" type="presParOf" srcId="{8D7EB608-CD07-445C-8969-CF9AC9BEB46E}" destId="{6194B0DC-0D98-4918-A65F-FA11CA2FF597}" srcOrd="0" destOrd="0" presId="urn:microsoft.com/office/officeart/2018/2/layout/IconVerticalSolidList"/>
    <dgm:cxn modelId="{A4E058F5-88C6-4984-A3A1-F51935058BA9}" type="presParOf" srcId="{8D7EB608-CD07-445C-8969-CF9AC9BEB46E}" destId="{DC03F39C-69AA-4B96-A57D-11803DE265EB}" srcOrd="1" destOrd="0" presId="urn:microsoft.com/office/officeart/2018/2/layout/IconVerticalSolidList"/>
    <dgm:cxn modelId="{18BB217F-0BB4-431B-A8D5-203E18C21137}" type="presParOf" srcId="{8D7EB608-CD07-445C-8969-CF9AC9BEB46E}" destId="{9F17C362-A35E-4EA7-A6D3-C113C5C7AAFE}" srcOrd="2" destOrd="0" presId="urn:microsoft.com/office/officeart/2018/2/layout/IconVerticalSolidList"/>
    <dgm:cxn modelId="{79D20EFE-1B63-41BD-882E-53B01AD28343}" type="presParOf" srcId="{8D7EB608-CD07-445C-8969-CF9AC9BEB46E}" destId="{DA8EB4D0-ABBA-444D-8B5E-2A68C72962C9}" srcOrd="3" destOrd="0" presId="urn:microsoft.com/office/officeart/2018/2/layout/IconVerticalSolidList"/>
    <dgm:cxn modelId="{8816503D-F205-4E99-8C7D-763843815464}" type="presParOf" srcId="{4674F274-649E-47AD-9CF9-A645C1486E71}" destId="{EA1EBF81-33F7-40AA-90B2-231F39A0C9B7}" srcOrd="1" destOrd="0" presId="urn:microsoft.com/office/officeart/2018/2/layout/IconVerticalSolidList"/>
    <dgm:cxn modelId="{31F5D5DA-EBCF-4742-83BA-E9FFFF956019}" type="presParOf" srcId="{4674F274-649E-47AD-9CF9-A645C1486E71}" destId="{04492D08-E0A3-4D6B-9B0A-117F617F8DDC}" srcOrd="2" destOrd="0" presId="urn:microsoft.com/office/officeart/2018/2/layout/IconVerticalSolidList"/>
    <dgm:cxn modelId="{6FA103B8-2A2F-43BD-946B-062936C76C81}" type="presParOf" srcId="{04492D08-E0A3-4D6B-9B0A-117F617F8DDC}" destId="{A452DCBE-3714-43FE-9B87-A9BE73AD69B0}" srcOrd="0" destOrd="0" presId="urn:microsoft.com/office/officeart/2018/2/layout/IconVerticalSolidList"/>
    <dgm:cxn modelId="{33746E80-9001-409B-AC91-276D2415CB47}" type="presParOf" srcId="{04492D08-E0A3-4D6B-9B0A-117F617F8DDC}" destId="{6ED44AC2-FFA5-44A8-B275-09B82B5F5AC1}" srcOrd="1" destOrd="0" presId="urn:microsoft.com/office/officeart/2018/2/layout/IconVerticalSolidList"/>
    <dgm:cxn modelId="{D44123BA-7EA5-4D1E-89EF-28CE50528396}" type="presParOf" srcId="{04492D08-E0A3-4D6B-9B0A-117F617F8DDC}" destId="{942D01FF-E532-4B84-9730-0589D8EEFEA9}" srcOrd="2" destOrd="0" presId="urn:microsoft.com/office/officeart/2018/2/layout/IconVerticalSolidList"/>
    <dgm:cxn modelId="{CC55776E-FDDC-40D6-AEAD-1B1D7F6159F2}" type="presParOf" srcId="{04492D08-E0A3-4D6B-9B0A-117F617F8DDC}" destId="{2191191B-67FB-426C-8D19-802216F10D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7DF34-3D7F-41FB-A121-3B27A4C16A50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D0F17C-40E3-4932-B09A-284E613A0C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Nombre del cliente/proveedor</a:t>
          </a:r>
          <a:endParaRPr lang="en-US" sz="2600" dirty="0"/>
        </a:p>
      </dgm:t>
    </dgm:pt>
    <dgm:pt modelId="{60C2399B-4933-48CC-985E-EC7845E5B01D}" type="parTrans" cxnId="{0FA71D16-E8FB-492F-B04B-50309E3DF84B}">
      <dgm:prSet/>
      <dgm:spPr/>
      <dgm:t>
        <a:bodyPr/>
        <a:lstStyle/>
        <a:p>
          <a:endParaRPr lang="en-US"/>
        </a:p>
      </dgm:t>
    </dgm:pt>
    <dgm:pt modelId="{5708E51E-CA9B-4006-80C0-C3C90136FF37}" type="sibTrans" cxnId="{0FA71D16-E8FB-492F-B04B-50309E3DF8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2BF9CA-4C4A-4F9F-A0E6-F67EA6116B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Buscar un cliente/proveedor</a:t>
          </a:r>
          <a:endParaRPr lang="en-US" sz="2600" dirty="0"/>
        </a:p>
      </dgm:t>
    </dgm:pt>
    <dgm:pt modelId="{D90674A3-4C81-4C60-AD6A-E071D1030CB0}" type="parTrans" cxnId="{589DA7F5-B11B-488A-A6A7-F1B07C2CEFC5}">
      <dgm:prSet/>
      <dgm:spPr/>
      <dgm:t>
        <a:bodyPr/>
        <a:lstStyle/>
        <a:p>
          <a:endParaRPr lang="en-US"/>
        </a:p>
      </dgm:t>
    </dgm:pt>
    <dgm:pt modelId="{D153191C-9A68-4B45-AC42-7C28B8911E35}" type="sibTrans" cxnId="{589DA7F5-B11B-488A-A6A7-F1B07C2CEF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18CE3D-7446-44BC-8B4F-0014F5BBF4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500"/>
            <a:t>Lista de clientes/proveedor</a:t>
          </a:r>
          <a:endParaRPr lang="en-US" sz="2500" dirty="0"/>
        </a:p>
      </dgm:t>
    </dgm:pt>
    <dgm:pt modelId="{A2D5CC7D-F0E6-432A-80A1-79159F7484D9}" type="parTrans" cxnId="{6B2048DD-F8BA-4338-9E61-53E456A1C98A}">
      <dgm:prSet/>
      <dgm:spPr/>
      <dgm:t>
        <a:bodyPr/>
        <a:lstStyle/>
        <a:p>
          <a:endParaRPr lang="en-US"/>
        </a:p>
      </dgm:t>
    </dgm:pt>
    <dgm:pt modelId="{28988708-0971-4903-9E68-C1AD640E0DF6}" type="sibTrans" cxnId="{6B2048DD-F8BA-4338-9E61-53E456A1C9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991E1B-A00A-4DF6-984F-64EFBD9813C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s-419" sz="2600" dirty="0"/>
            <a:t>Cambiar su información</a:t>
          </a:r>
          <a:endParaRPr lang="en-US" sz="2600" dirty="0"/>
        </a:p>
      </dgm:t>
    </dgm:pt>
    <dgm:pt modelId="{46852450-AA63-457E-89A5-D7E64C4AA684}" type="parTrans" cxnId="{F36D62B9-C8BD-4CBA-925A-FF7C94D6BED0}">
      <dgm:prSet/>
      <dgm:spPr/>
      <dgm:t>
        <a:bodyPr/>
        <a:lstStyle/>
        <a:p>
          <a:endParaRPr lang="en-US"/>
        </a:p>
      </dgm:t>
    </dgm:pt>
    <dgm:pt modelId="{995C9B44-5F9D-4DB3-85D9-AF231ABDF2C2}" type="sibTrans" cxnId="{F36D62B9-C8BD-4CBA-925A-FF7C94D6BED0}">
      <dgm:prSet/>
      <dgm:spPr/>
      <dgm:t>
        <a:bodyPr/>
        <a:lstStyle/>
        <a:p>
          <a:endParaRPr lang="en-US"/>
        </a:p>
      </dgm:t>
    </dgm:pt>
    <dgm:pt modelId="{64A75767-75C4-4B16-9843-C516E309D6EE}" type="pres">
      <dgm:prSet presAssocID="{11A7DF34-3D7F-41FB-A121-3B27A4C16A50}" presName="root" presStyleCnt="0">
        <dgm:presLayoutVars>
          <dgm:dir/>
          <dgm:resizeHandles val="exact"/>
        </dgm:presLayoutVars>
      </dgm:prSet>
      <dgm:spPr/>
    </dgm:pt>
    <dgm:pt modelId="{F2F45666-BA8C-4A92-BD3E-E0F9A92DF4F5}" type="pres">
      <dgm:prSet presAssocID="{11A7DF34-3D7F-41FB-A121-3B27A4C16A50}" presName="container" presStyleCnt="0">
        <dgm:presLayoutVars>
          <dgm:dir/>
          <dgm:resizeHandles val="exact"/>
        </dgm:presLayoutVars>
      </dgm:prSet>
      <dgm:spPr/>
    </dgm:pt>
    <dgm:pt modelId="{D3399DA7-8DBF-425A-AA1D-01B24F0FD8B3}" type="pres">
      <dgm:prSet presAssocID="{6FD0F17C-40E3-4932-B09A-284E613A0C7D}" presName="compNode" presStyleCnt="0"/>
      <dgm:spPr/>
    </dgm:pt>
    <dgm:pt modelId="{5E7E1D14-47FF-4D7F-8AEA-9F1C00976914}" type="pres">
      <dgm:prSet presAssocID="{6FD0F17C-40E3-4932-B09A-284E613A0C7D}" presName="iconBgRect" presStyleLbl="bgShp" presStyleIdx="0" presStyleCnt="4"/>
      <dgm:spPr/>
    </dgm:pt>
    <dgm:pt modelId="{BACEBECF-4D6F-4A76-B362-CDF3B35418E0}" type="pres">
      <dgm:prSet presAssocID="{6FD0F17C-40E3-4932-B09A-284E613A0C7D}" presName="iconRect" presStyleLbl="node1" presStyleIdx="0" presStyleCnt="4" custScaleX="146410" custScaleY="1464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5AC9F81-A42E-4F47-8AF3-43F269263E2E}" type="pres">
      <dgm:prSet presAssocID="{6FD0F17C-40E3-4932-B09A-284E613A0C7D}" presName="spaceRect" presStyleCnt="0"/>
      <dgm:spPr/>
    </dgm:pt>
    <dgm:pt modelId="{0F891DB0-3902-45BC-A1BF-9A18F77A62BD}" type="pres">
      <dgm:prSet presAssocID="{6FD0F17C-40E3-4932-B09A-284E613A0C7D}" presName="textRect" presStyleLbl="revTx" presStyleIdx="0" presStyleCnt="4">
        <dgm:presLayoutVars>
          <dgm:chMax val="1"/>
          <dgm:chPref val="1"/>
        </dgm:presLayoutVars>
      </dgm:prSet>
      <dgm:spPr/>
    </dgm:pt>
    <dgm:pt modelId="{446CCF88-B5DB-4D8D-A5F4-52DE129B0A93}" type="pres">
      <dgm:prSet presAssocID="{5708E51E-CA9B-4006-80C0-C3C90136FF37}" presName="sibTrans" presStyleLbl="sibTrans2D1" presStyleIdx="0" presStyleCnt="0"/>
      <dgm:spPr/>
    </dgm:pt>
    <dgm:pt modelId="{BAAD4117-E671-4A17-9BDC-84D7B6146E71}" type="pres">
      <dgm:prSet presAssocID="{202BF9CA-4C4A-4F9F-A0E6-F67EA6116B2D}" presName="compNode" presStyleCnt="0"/>
      <dgm:spPr/>
    </dgm:pt>
    <dgm:pt modelId="{E2F3AB9B-3758-49F3-B35E-598710219724}" type="pres">
      <dgm:prSet presAssocID="{202BF9CA-4C4A-4F9F-A0E6-F67EA6116B2D}" presName="iconBgRect" presStyleLbl="bgShp" presStyleIdx="1" presStyleCnt="4"/>
      <dgm:spPr/>
    </dgm:pt>
    <dgm:pt modelId="{BD2F6209-5C4F-4891-8289-3D2F5696C494}" type="pres">
      <dgm:prSet presAssocID="{202BF9CA-4C4A-4F9F-A0E6-F67EA6116B2D}" presName="iconRect" presStyleLbl="node1" presStyleIdx="1" presStyleCnt="4" custScaleX="133100" custScaleY="1331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1A2B18-3C76-4D6D-B49D-8CFD007A0471}" type="pres">
      <dgm:prSet presAssocID="{202BF9CA-4C4A-4F9F-A0E6-F67EA6116B2D}" presName="spaceRect" presStyleCnt="0"/>
      <dgm:spPr/>
    </dgm:pt>
    <dgm:pt modelId="{C5726830-76EB-4FFF-8B5C-ECE3F5CE1BFD}" type="pres">
      <dgm:prSet presAssocID="{202BF9CA-4C4A-4F9F-A0E6-F67EA6116B2D}" presName="textRect" presStyleLbl="revTx" presStyleIdx="1" presStyleCnt="4">
        <dgm:presLayoutVars>
          <dgm:chMax val="1"/>
          <dgm:chPref val="1"/>
        </dgm:presLayoutVars>
      </dgm:prSet>
      <dgm:spPr/>
    </dgm:pt>
    <dgm:pt modelId="{44B5A09D-0EDF-4D8A-9126-F1817A80FC9A}" type="pres">
      <dgm:prSet presAssocID="{D153191C-9A68-4B45-AC42-7C28B8911E35}" presName="sibTrans" presStyleLbl="sibTrans2D1" presStyleIdx="0" presStyleCnt="0"/>
      <dgm:spPr/>
    </dgm:pt>
    <dgm:pt modelId="{C8A0FFC9-2BB0-4D13-8982-707AA58578D6}" type="pres">
      <dgm:prSet presAssocID="{6618CE3D-7446-44BC-8B4F-0014F5BBF496}" presName="compNode" presStyleCnt="0"/>
      <dgm:spPr/>
    </dgm:pt>
    <dgm:pt modelId="{452518A4-6F92-485E-8848-57596E159887}" type="pres">
      <dgm:prSet presAssocID="{6618CE3D-7446-44BC-8B4F-0014F5BBF496}" presName="iconBgRect" presStyleLbl="bgShp" presStyleIdx="2" presStyleCnt="4"/>
      <dgm:spPr/>
    </dgm:pt>
    <dgm:pt modelId="{61411321-9CA2-4169-9354-66290E72BFFF}" type="pres">
      <dgm:prSet presAssocID="{6618CE3D-7446-44BC-8B4F-0014F5BBF496}" presName="iconRect" presStyleLbl="node1" presStyleIdx="2" presStyleCnt="4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406438-01D0-4408-855B-74686FD2D032}" type="pres">
      <dgm:prSet presAssocID="{6618CE3D-7446-44BC-8B4F-0014F5BBF496}" presName="spaceRect" presStyleCnt="0"/>
      <dgm:spPr/>
    </dgm:pt>
    <dgm:pt modelId="{6D144930-53B4-49F8-A38C-2FD554A5C72D}" type="pres">
      <dgm:prSet presAssocID="{6618CE3D-7446-44BC-8B4F-0014F5BBF496}" presName="textRect" presStyleLbl="revTx" presStyleIdx="2" presStyleCnt="4">
        <dgm:presLayoutVars>
          <dgm:chMax val="1"/>
          <dgm:chPref val="1"/>
        </dgm:presLayoutVars>
      </dgm:prSet>
      <dgm:spPr/>
    </dgm:pt>
    <dgm:pt modelId="{0619BC86-A47F-487B-8142-A5CC76EF29F6}" type="pres">
      <dgm:prSet presAssocID="{28988708-0971-4903-9E68-C1AD640E0DF6}" presName="sibTrans" presStyleLbl="sibTrans2D1" presStyleIdx="0" presStyleCnt="0"/>
      <dgm:spPr/>
    </dgm:pt>
    <dgm:pt modelId="{7FAB56B6-5BDB-4FDF-B0B0-8AEE10D3E824}" type="pres">
      <dgm:prSet presAssocID="{3D991E1B-A00A-4DF6-984F-64EFBD9813C7}" presName="compNode" presStyleCnt="0"/>
      <dgm:spPr/>
    </dgm:pt>
    <dgm:pt modelId="{B3905B18-E53C-4E68-9E05-2A60561D535D}" type="pres">
      <dgm:prSet presAssocID="{3D991E1B-A00A-4DF6-984F-64EFBD9813C7}" presName="iconBgRect" presStyleLbl="bgShp" presStyleIdx="3" presStyleCnt="4"/>
      <dgm:spPr/>
    </dgm:pt>
    <dgm:pt modelId="{B2C19458-4A91-4D36-83A4-76E0DE215011}" type="pres">
      <dgm:prSet presAssocID="{3D991E1B-A00A-4DF6-984F-64EFBD9813C7}" presName="iconRect" presStyleLbl="node1" presStyleIdx="3" presStyleCnt="4" custScaleX="133100" custScaleY="1331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166D042-C700-4D7D-A345-C881E6683DA4}" type="pres">
      <dgm:prSet presAssocID="{3D991E1B-A00A-4DF6-984F-64EFBD9813C7}" presName="spaceRect" presStyleCnt="0"/>
      <dgm:spPr/>
    </dgm:pt>
    <dgm:pt modelId="{9E143846-23B2-4DB4-BD31-DA260FA6848A}" type="pres">
      <dgm:prSet presAssocID="{3D991E1B-A00A-4DF6-984F-64EFBD9813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A71D16-E8FB-492F-B04B-50309E3DF84B}" srcId="{11A7DF34-3D7F-41FB-A121-3B27A4C16A50}" destId="{6FD0F17C-40E3-4932-B09A-284E613A0C7D}" srcOrd="0" destOrd="0" parTransId="{60C2399B-4933-48CC-985E-EC7845E5B01D}" sibTransId="{5708E51E-CA9B-4006-80C0-C3C90136FF37}"/>
    <dgm:cxn modelId="{1FA42917-5C7C-413E-8896-AA31B91B859B}" type="presOf" srcId="{6618CE3D-7446-44BC-8B4F-0014F5BBF496}" destId="{6D144930-53B4-49F8-A38C-2FD554A5C72D}" srcOrd="0" destOrd="0" presId="urn:microsoft.com/office/officeart/2018/2/layout/IconCircleList"/>
    <dgm:cxn modelId="{EDDF2B1A-D750-46C9-A105-6708FB9CA9E5}" type="presOf" srcId="{6FD0F17C-40E3-4932-B09A-284E613A0C7D}" destId="{0F891DB0-3902-45BC-A1BF-9A18F77A62BD}" srcOrd="0" destOrd="0" presId="urn:microsoft.com/office/officeart/2018/2/layout/IconCircleList"/>
    <dgm:cxn modelId="{4154FB64-86E6-426D-B4B8-2A590E3966C0}" type="presOf" srcId="{11A7DF34-3D7F-41FB-A121-3B27A4C16A50}" destId="{64A75767-75C4-4B16-9843-C516E309D6EE}" srcOrd="0" destOrd="0" presId="urn:microsoft.com/office/officeart/2018/2/layout/IconCircleList"/>
    <dgm:cxn modelId="{AFDAAE48-6970-4A96-B362-73B6ECE72DB8}" type="presOf" srcId="{28988708-0971-4903-9E68-C1AD640E0DF6}" destId="{0619BC86-A47F-487B-8142-A5CC76EF29F6}" srcOrd="0" destOrd="0" presId="urn:microsoft.com/office/officeart/2018/2/layout/IconCircleList"/>
    <dgm:cxn modelId="{1D34F98A-702B-41DF-B333-6F997D6D116C}" type="presOf" srcId="{202BF9CA-4C4A-4F9F-A0E6-F67EA6116B2D}" destId="{C5726830-76EB-4FFF-8B5C-ECE3F5CE1BFD}" srcOrd="0" destOrd="0" presId="urn:microsoft.com/office/officeart/2018/2/layout/IconCircleList"/>
    <dgm:cxn modelId="{C028D694-17F8-4FB2-887B-BBBD7E078F37}" type="presOf" srcId="{D153191C-9A68-4B45-AC42-7C28B8911E35}" destId="{44B5A09D-0EDF-4D8A-9126-F1817A80FC9A}" srcOrd="0" destOrd="0" presId="urn:microsoft.com/office/officeart/2018/2/layout/IconCircleList"/>
    <dgm:cxn modelId="{DF18DF95-2749-4C2C-86AD-EC7F9BF2EA28}" type="presOf" srcId="{3D991E1B-A00A-4DF6-984F-64EFBD9813C7}" destId="{9E143846-23B2-4DB4-BD31-DA260FA6848A}" srcOrd="0" destOrd="0" presId="urn:microsoft.com/office/officeart/2018/2/layout/IconCircleList"/>
    <dgm:cxn modelId="{F36D62B9-C8BD-4CBA-925A-FF7C94D6BED0}" srcId="{11A7DF34-3D7F-41FB-A121-3B27A4C16A50}" destId="{3D991E1B-A00A-4DF6-984F-64EFBD9813C7}" srcOrd="3" destOrd="0" parTransId="{46852450-AA63-457E-89A5-D7E64C4AA684}" sibTransId="{995C9B44-5F9D-4DB3-85D9-AF231ABDF2C2}"/>
    <dgm:cxn modelId="{6B2048DD-F8BA-4338-9E61-53E456A1C98A}" srcId="{11A7DF34-3D7F-41FB-A121-3B27A4C16A50}" destId="{6618CE3D-7446-44BC-8B4F-0014F5BBF496}" srcOrd="2" destOrd="0" parTransId="{A2D5CC7D-F0E6-432A-80A1-79159F7484D9}" sibTransId="{28988708-0971-4903-9E68-C1AD640E0DF6}"/>
    <dgm:cxn modelId="{B59FACE4-18A7-45DF-AD7A-C458F6DFFC2B}" type="presOf" srcId="{5708E51E-CA9B-4006-80C0-C3C90136FF37}" destId="{446CCF88-B5DB-4D8D-A5F4-52DE129B0A93}" srcOrd="0" destOrd="0" presId="urn:microsoft.com/office/officeart/2018/2/layout/IconCircleList"/>
    <dgm:cxn modelId="{589DA7F5-B11B-488A-A6A7-F1B07C2CEFC5}" srcId="{11A7DF34-3D7F-41FB-A121-3B27A4C16A50}" destId="{202BF9CA-4C4A-4F9F-A0E6-F67EA6116B2D}" srcOrd="1" destOrd="0" parTransId="{D90674A3-4C81-4C60-AD6A-E071D1030CB0}" sibTransId="{D153191C-9A68-4B45-AC42-7C28B8911E35}"/>
    <dgm:cxn modelId="{2E076412-0059-4ABE-808F-D5DCD7A967AD}" type="presParOf" srcId="{64A75767-75C4-4B16-9843-C516E309D6EE}" destId="{F2F45666-BA8C-4A92-BD3E-E0F9A92DF4F5}" srcOrd="0" destOrd="0" presId="urn:microsoft.com/office/officeart/2018/2/layout/IconCircleList"/>
    <dgm:cxn modelId="{DEF7EE94-8D54-4FD3-8AD7-F53D6853B8B4}" type="presParOf" srcId="{F2F45666-BA8C-4A92-BD3E-E0F9A92DF4F5}" destId="{D3399DA7-8DBF-425A-AA1D-01B24F0FD8B3}" srcOrd="0" destOrd="0" presId="urn:microsoft.com/office/officeart/2018/2/layout/IconCircleList"/>
    <dgm:cxn modelId="{041AABD7-A3F4-4766-B3D8-48FAD252C255}" type="presParOf" srcId="{D3399DA7-8DBF-425A-AA1D-01B24F0FD8B3}" destId="{5E7E1D14-47FF-4D7F-8AEA-9F1C00976914}" srcOrd="0" destOrd="0" presId="urn:microsoft.com/office/officeart/2018/2/layout/IconCircleList"/>
    <dgm:cxn modelId="{D33FF51F-DAE5-4A7A-AF66-83C044D35C70}" type="presParOf" srcId="{D3399DA7-8DBF-425A-AA1D-01B24F0FD8B3}" destId="{BACEBECF-4D6F-4A76-B362-CDF3B35418E0}" srcOrd="1" destOrd="0" presId="urn:microsoft.com/office/officeart/2018/2/layout/IconCircleList"/>
    <dgm:cxn modelId="{B9F23055-181F-4894-9E21-1137A9725BBD}" type="presParOf" srcId="{D3399DA7-8DBF-425A-AA1D-01B24F0FD8B3}" destId="{65AC9F81-A42E-4F47-8AF3-43F269263E2E}" srcOrd="2" destOrd="0" presId="urn:microsoft.com/office/officeart/2018/2/layout/IconCircleList"/>
    <dgm:cxn modelId="{CE5A8209-885A-427B-98D3-835F25DDE06D}" type="presParOf" srcId="{D3399DA7-8DBF-425A-AA1D-01B24F0FD8B3}" destId="{0F891DB0-3902-45BC-A1BF-9A18F77A62BD}" srcOrd="3" destOrd="0" presId="urn:microsoft.com/office/officeart/2018/2/layout/IconCircleList"/>
    <dgm:cxn modelId="{DB1B6E89-2756-4C16-AD66-298512802913}" type="presParOf" srcId="{F2F45666-BA8C-4A92-BD3E-E0F9A92DF4F5}" destId="{446CCF88-B5DB-4D8D-A5F4-52DE129B0A93}" srcOrd="1" destOrd="0" presId="urn:microsoft.com/office/officeart/2018/2/layout/IconCircleList"/>
    <dgm:cxn modelId="{2167C092-4511-42F8-A79D-3291E8C49269}" type="presParOf" srcId="{F2F45666-BA8C-4A92-BD3E-E0F9A92DF4F5}" destId="{BAAD4117-E671-4A17-9BDC-84D7B6146E71}" srcOrd="2" destOrd="0" presId="urn:microsoft.com/office/officeart/2018/2/layout/IconCircleList"/>
    <dgm:cxn modelId="{F2C38EBA-1575-407C-88DE-9BD3B33BC9C5}" type="presParOf" srcId="{BAAD4117-E671-4A17-9BDC-84D7B6146E71}" destId="{E2F3AB9B-3758-49F3-B35E-598710219724}" srcOrd="0" destOrd="0" presId="urn:microsoft.com/office/officeart/2018/2/layout/IconCircleList"/>
    <dgm:cxn modelId="{934A08E9-1F59-492A-8B37-B4BA127B03E9}" type="presParOf" srcId="{BAAD4117-E671-4A17-9BDC-84D7B6146E71}" destId="{BD2F6209-5C4F-4891-8289-3D2F5696C494}" srcOrd="1" destOrd="0" presId="urn:microsoft.com/office/officeart/2018/2/layout/IconCircleList"/>
    <dgm:cxn modelId="{F03B736A-C87B-46E4-837F-E93C2274C3FF}" type="presParOf" srcId="{BAAD4117-E671-4A17-9BDC-84D7B6146E71}" destId="{C91A2B18-3C76-4D6D-B49D-8CFD007A0471}" srcOrd="2" destOrd="0" presId="urn:microsoft.com/office/officeart/2018/2/layout/IconCircleList"/>
    <dgm:cxn modelId="{15E0017F-433C-4218-A401-DFBE901C184D}" type="presParOf" srcId="{BAAD4117-E671-4A17-9BDC-84D7B6146E71}" destId="{C5726830-76EB-4FFF-8B5C-ECE3F5CE1BFD}" srcOrd="3" destOrd="0" presId="urn:microsoft.com/office/officeart/2018/2/layout/IconCircleList"/>
    <dgm:cxn modelId="{51328CB7-CFE2-4AFD-8D59-4A3AFE4E8EDE}" type="presParOf" srcId="{F2F45666-BA8C-4A92-BD3E-E0F9A92DF4F5}" destId="{44B5A09D-0EDF-4D8A-9126-F1817A80FC9A}" srcOrd="3" destOrd="0" presId="urn:microsoft.com/office/officeart/2018/2/layout/IconCircleList"/>
    <dgm:cxn modelId="{00FCBE26-F5B0-4BBD-852C-C7AA26F679FE}" type="presParOf" srcId="{F2F45666-BA8C-4A92-BD3E-E0F9A92DF4F5}" destId="{C8A0FFC9-2BB0-4D13-8982-707AA58578D6}" srcOrd="4" destOrd="0" presId="urn:microsoft.com/office/officeart/2018/2/layout/IconCircleList"/>
    <dgm:cxn modelId="{B30A8A29-E78D-4DC8-89F6-D8D8AD7153D5}" type="presParOf" srcId="{C8A0FFC9-2BB0-4D13-8982-707AA58578D6}" destId="{452518A4-6F92-485E-8848-57596E159887}" srcOrd="0" destOrd="0" presId="urn:microsoft.com/office/officeart/2018/2/layout/IconCircleList"/>
    <dgm:cxn modelId="{DE3F668E-5844-45CE-9B66-B3C6BB2E90CD}" type="presParOf" srcId="{C8A0FFC9-2BB0-4D13-8982-707AA58578D6}" destId="{61411321-9CA2-4169-9354-66290E72BFFF}" srcOrd="1" destOrd="0" presId="urn:microsoft.com/office/officeart/2018/2/layout/IconCircleList"/>
    <dgm:cxn modelId="{3BA5DB2A-FB6D-494C-A278-B8A10D9B51B9}" type="presParOf" srcId="{C8A0FFC9-2BB0-4D13-8982-707AA58578D6}" destId="{D8406438-01D0-4408-855B-74686FD2D032}" srcOrd="2" destOrd="0" presId="urn:microsoft.com/office/officeart/2018/2/layout/IconCircleList"/>
    <dgm:cxn modelId="{4D17E817-690D-477C-B7E7-8F3EB0475A1C}" type="presParOf" srcId="{C8A0FFC9-2BB0-4D13-8982-707AA58578D6}" destId="{6D144930-53B4-49F8-A38C-2FD554A5C72D}" srcOrd="3" destOrd="0" presId="urn:microsoft.com/office/officeart/2018/2/layout/IconCircleList"/>
    <dgm:cxn modelId="{239BA599-2793-492C-A1DD-8CA1C80A5123}" type="presParOf" srcId="{F2F45666-BA8C-4A92-BD3E-E0F9A92DF4F5}" destId="{0619BC86-A47F-487B-8142-A5CC76EF29F6}" srcOrd="5" destOrd="0" presId="urn:microsoft.com/office/officeart/2018/2/layout/IconCircleList"/>
    <dgm:cxn modelId="{AFFAD3A9-E041-406F-9327-B860796798FB}" type="presParOf" srcId="{F2F45666-BA8C-4A92-BD3E-E0F9A92DF4F5}" destId="{7FAB56B6-5BDB-4FDF-B0B0-8AEE10D3E824}" srcOrd="6" destOrd="0" presId="urn:microsoft.com/office/officeart/2018/2/layout/IconCircleList"/>
    <dgm:cxn modelId="{2F42FC6C-7B8F-4BAB-B2B3-6340B0BF20BB}" type="presParOf" srcId="{7FAB56B6-5BDB-4FDF-B0B0-8AEE10D3E824}" destId="{B3905B18-E53C-4E68-9E05-2A60561D535D}" srcOrd="0" destOrd="0" presId="urn:microsoft.com/office/officeart/2018/2/layout/IconCircleList"/>
    <dgm:cxn modelId="{A1FB6242-B771-4D81-9BF6-71F4311DA7E8}" type="presParOf" srcId="{7FAB56B6-5BDB-4FDF-B0B0-8AEE10D3E824}" destId="{B2C19458-4A91-4D36-83A4-76E0DE215011}" srcOrd="1" destOrd="0" presId="urn:microsoft.com/office/officeart/2018/2/layout/IconCircleList"/>
    <dgm:cxn modelId="{3272527C-411C-4419-B1C6-A387BA3A2EFE}" type="presParOf" srcId="{7FAB56B6-5BDB-4FDF-B0B0-8AEE10D3E824}" destId="{4166D042-C700-4D7D-A345-C881E6683DA4}" srcOrd="2" destOrd="0" presId="urn:microsoft.com/office/officeart/2018/2/layout/IconCircleList"/>
    <dgm:cxn modelId="{858860E0-2CA3-4555-9C7F-2122D9950517}" type="presParOf" srcId="{7FAB56B6-5BDB-4FDF-B0B0-8AEE10D3E824}" destId="{9E143846-23B2-4DB4-BD31-DA260FA6848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3C314A-F2A3-4C90-ABAC-C55C59DAE38E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562CC8-18DB-43D7-BFF7-A42B7B28EAC3}">
      <dgm:prSet/>
      <dgm:spPr/>
      <dgm:t>
        <a:bodyPr/>
        <a:lstStyle/>
        <a:p>
          <a:r>
            <a:rPr lang="es-419" dirty="0"/>
            <a:t>Número de identificación (ID)</a:t>
          </a:r>
          <a:endParaRPr lang="en-US" dirty="0"/>
        </a:p>
      </dgm:t>
    </dgm:pt>
    <dgm:pt modelId="{B56E9C59-7FB1-4C02-A7AB-2F3FD82D9B75}" type="parTrans" cxnId="{E254A81F-BA8A-4A66-B263-F6EEEA2EE3AF}">
      <dgm:prSet/>
      <dgm:spPr/>
      <dgm:t>
        <a:bodyPr/>
        <a:lstStyle/>
        <a:p>
          <a:endParaRPr lang="en-US"/>
        </a:p>
      </dgm:t>
    </dgm:pt>
    <dgm:pt modelId="{A2CB6B9D-6F1E-4073-BC3B-86924B09054B}" type="sibTrans" cxnId="{E254A81F-BA8A-4A66-B263-F6EEEA2EE3AF}">
      <dgm:prSet/>
      <dgm:spPr/>
      <dgm:t>
        <a:bodyPr/>
        <a:lstStyle/>
        <a:p>
          <a:endParaRPr lang="en-US"/>
        </a:p>
      </dgm:t>
    </dgm:pt>
    <dgm:pt modelId="{3830C956-235A-4B9A-A42B-73E1F034AB38}">
      <dgm:prSet/>
      <dgm:spPr/>
      <dgm:t>
        <a:bodyPr/>
        <a:lstStyle/>
        <a:p>
          <a:r>
            <a:rPr lang="es-419" dirty="0"/>
            <a:t>Nombre (medicamento)</a:t>
          </a:r>
          <a:endParaRPr lang="en-US" dirty="0"/>
        </a:p>
      </dgm:t>
    </dgm:pt>
    <dgm:pt modelId="{CFDABCAB-C805-4093-A5FE-4C3D47BADE07}" type="parTrans" cxnId="{C6C52F73-B903-43A8-BD65-F320E8D435D1}">
      <dgm:prSet/>
      <dgm:spPr/>
      <dgm:t>
        <a:bodyPr/>
        <a:lstStyle/>
        <a:p>
          <a:endParaRPr lang="en-US"/>
        </a:p>
      </dgm:t>
    </dgm:pt>
    <dgm:pt modelId="{2A35BB4F-3970-4E52-9ACB-698DE003F32C}" type="sibTrans" cxnId="{C6C52F73-B903-43A8-BD65-F320E8D435D1}">
      <dgm:prSet/>
      <dgm:spPr/>
      <dgm:t>
        <a:bodyPr/>
        <a:lstStyle/>
        <a:p>
          <a:endParaRPr lang="en-US"/>
        </a:p>
      </dgm:t>
    </dgm:pt>
    <dgm:pt modelId="{A0E4BA84-2C71-4B06-BBFF-36315DDAF2A0}">
      <dgm:prSet/>
      <dgm:spPr/>
      <dgm:t>
        <a:bodyPr/>
        <a:lstStyle/>
        <a:p>
          <a:r>
            <a:rPr lang="es-419"/>
            <a:t>Ubicación</a:t>
          </a:r>
          <a:endParaRPr lang="en-US"/>
        </a:p>
      </dgm:t>
    </dgm:pt>
    <dgm:pt modelId="{59F6E472-E3F8-42E5-B140-C6F0F6255878}" type="parTrans" cxnId="{BB4DF331-FFAF-4C6E-AC19-595425E2FA54}">
      <dgm:prSet/>
      <dgm:spPr/>
      <dgm:t>
        <a:bodyPr/>
        <a:lstStyle/>
        <a:p>
          <a:endParaRPr lang="en-US"/>
        </a:p>
      </dgm:t>
    </dgm:pt>
    <dgm:pt modelId="{480CFAB1-D083-47A2-9936-581A67DC3483}" type="sibTrans" cxnId="{BB4DF331-FFAF-4C6E-AC19-595425E2FA54}">
      <dgm:prSet/>
      <dgm:spPr/>
      <dgm:t>
        <a:bodyPr/>
        <a:lstStyle/>
        <a:p>
          <a:endParaRPr lang="en-US"/>
        </a:p>
      </dgm:t>
    </dgm:pt>
    <dgm:pt modelId="{EA133955-D2FE-41C7-9749-FA6F087AC683}">
      <dgm:prSet/>
      <dgm:spPr/>
      <dgm:t>
        <a:bodyPr/>
        <a:lstStyle/>
        <a:p>
          <a:r>
            <a:rPr lang="es-419"/>
            <a:t>Marca</a:t>
          </a:r>
          <a:endParaRPr lang="en-US"/>
        </a:p>
      </dgm:t>
    </dgm:pt>
    <dgm:pt modelId="{4CAFBC35-7405-42EE-B94F-FF0AAE4C54AD}" type="parTrans" cxnId="{6B3E363E-718E-4E55-BCF2-E4FF2BC501BE}">
      <dgm:prSet/>
      <dgm:spPr/>
      <dgm:t>
        <a:bodyPr/>
        <a:lstStyle/>
        <a:p>
          <a:endParaRPr lang="en-US"/>
        </a:p>
      </dgm:t>
    </dgm:pt>
    <dgm:pt modelId="{4569B3E8-4FF3-499C-86AC-395C6A3EE33D}" type="sibTrans" cxnId="{6B3E363E-718E-4E55-BCF2-E4FF2BC501BE}">
      <dgm:prSet/>
      <dgm:spPr/>
      <dgm:t>
        <a:bodyPr/>
        <a:lstStyle/>
        <a:p>
          <a:endParaRPr lang="en-US"/>
        </a:p>
      </dgm:t>
    </dgm:pt>
    <dgm:pt modelId="{CC3BC526-6DC3-4A3C-B3F6-CE952FCFBFDF}">
      <dgm:prSet/>
      <dgm:spPr/>
      <dgm:t>
        <a:bodyPr/>
        <a:lstStyle/>
        <a:p>
          <a:r>
            <a:rPr lang="es-419"/>
            <a:t>Proveedor</a:t>
          </a:r>
          <a:endParaRPr lang="en-US"/>
        </a:p>
      </dgm:t>
    </dgm:pt>
    <dgm:pt modelId="{4CFEF14A-8413-445A-8ECD-F518DE98F7CE}" type="parTrans" cxnId="{0DDDDF37-9F3E-45E2-9E00-78F44AC646DC}">
      <dgm:prSet/>
      <dgm:spPr/>
      <dgm:t>
        <a:bodyPr/>
        <a:lstStyle/>
        <a:p>
          <a:endParaRPr lang="en-US"/>
        </a:p>
      </dgm:t>
    </dgm:pt>
    <dgm:pt modelId="{B3C4FF59-2C67-49A3-B2F9-7B00929219ED}" type="sibTrans" cxnId="{0DDDDF37-9F3E-45E2-9E00-78F44AC646DC}">
      <dgm:prSet/>
      <dgm:spPr/>
      <dgm:t>
        <a:bodyPr/>
        <a:lstStyle/>
        <a:p>
          <a:endParaRPr lang="en-US"/>
        </a:p>
      </dgm:t>
    </dgm:pt>
    <dgm:pt modelId="{098AD64C-0B26-4FB2-88CB-34031FB80C80}">
      <dgm:prSet/>
      <dgm:spPr/>
      <dgm:t>
        <a:bodyPr/>
        <a:lstStyle/>
        <a:p>
          <a:r>
            <a:rPr lang="es-419"/>
            <a:t>Costo de entrada</a:t>
          </a:r>
          <a:endParaRPr lang="en-US"/>
        </a:p>
      </dgm:t>
    </dgm:pt>
    <dgm:pt modelId="{496B798F-806B-49B8-B8F7-4718384FDA78}" type="parTrans" cxnId="{2EB321AD-6215-4601-90F6-AFDE0DCB12DA}">
      <dgm:prSet/>
      <dgm:spPr/>
      <dgm:t>
        <a:bodyPr/>
        <a:lstStyle/>
        <a:p>
          <a:endParaRPr lang="en-US"/>
        </a:p>
      </dgm:t>
    </dgm:pt>
    <dgm:pt modelId="{85F69372-32B6-4E34-8C9A-D963BAD8BA33}" type="sibTrans" cxnId="{2EB321AD-6215-4601-90F6-AFDE0DCB12DA}">
      <dgm:prSet/>
      <dgm:spPr/>
      <dgm:t>
        <a:bodyPr/>
        <a:lstStyle/>
        <a:p>
          <a:endParaRPr lang="en-US"/>
        </a:p>
      </dgm:t>
    </dgm:pt>
    <dgm:pt modelId="{03384E25-F40E-4D3E-9DBD-82D47E82ED26}">
      <dgm:prSet/>
      <dgm:spPr/>
      <dgm:t>
        <a:bodyPr/>
        <a:lstStyle/>
        <a:p>
          <a:r>
            <a:rPr lang="es-419"/>
            <a:t>Costo de salida</a:t>
          </a:r>
          <a:endParaRPr lang="en-US"/>
        </a:p>
      </dgm:t>
    </dgm:pt>
    <dgm:pt modelId="{A00D99F1-0226-4C91-A448-861883FAE9AF}" type="parTrans" cxnId="{8673DDE3-C874-4979-8244-CBE1D358B58B}">
      <dgm:prSet/>
      <dgm:spPr/>
      <dgm:t>
        <a:bodyPr/>
        <a:lstStyle/>
        <a:p>
          <a:endParaRPr lang="en-US"/>
        </a:p>
      </dgm:t>
    </dgm:pt>
    <dgm:pt modelId="{45077B36-B70F-45FA-BC98-D7278EEFC9BB}" type="sibTrans" cxnId="{8673DDE3-C874-4979-8244-CBE1D358B58B}">
      <dgm:prSet/>
      <dgm:spPr/>
      <dgm:t>
        <a:bodyPr/>
        <a:lstStyle/>
        <a:p>
          <a:endParaRPr lang="en-US"/>
        </a:p>
      </dgm:t>
    </dgm:pt>
    <dgm:pt modelId="{0936A002-8E4A-4387-8BFC-31C2ACA10FFB}">
      <dgm:prSet/>
      <dgm:spPr/>
      <dgm:t>
        <a:bodyPr/>
        <a:lstStyle/>
        <a:p>
          <a:r>
            <a:rPr lang="es-419"/>
            <a:t>Cantidad</a:t>
          </a:r>
          <a:endParaRPr lang="en-US"/>
        </a:p>
      </dgm:t>
    </dgm:pt>
    <dgm:pt modelId="{2D1BEB5F-2C08-4827-B5C2-72C25CA8B99B}" type="parTrans" cxnId="{C9E4CA1C-33A3-49FD-AF32-B895A8B3202A}">
      <dgm:prSet/>
      <dgm:spPr/>
      <dgm:t>
        <a:bodyPr/>
        <a:lstStyle/>
        <a:p>
          <a:endParaRPr lang="en-US"/>
        </a:p>
      </dgm:t>
    </dgm:pt>
    <dgm:pt modelId="{9E37D2AA-EEB0-456B-B063-11ABD25D6F34}" type="sibTrans" cxnId="{C9E4CA1C-33A3-49FD-AF32-B895A8B3202A}">
      <dgm:prSet/>
      <dgm:spPr/>
      <dgm:t>
        <a:bodyPr/>
        <a:lstStyle/>
        <a:p>
          <a:endParaRPr lang="en-US"/>
        </a:p>
      </dgm:t>
    </dgm:pt>
    <dgm:pt modelId="{D50E4FF2-FC03-4CC6-93FA-7217F56EF944}">
      <dgm:prSet/>
      <dgm:spPr/>
      <dgm:t>
        <a:bodyPr/>
        <a:lstStyle/>
        <a:p>
          <a:r>
            <a:rPr lang="es-419"/>
            <a:t>Fecha caducidad</a:t>
          </a:r>
          <a:endParaRPr lang="en-US"/>
        </a:p>
      </dgm:t>
    </dgm:pt>
    <dgm:pt modelId="{3A7EDB59-FD60-4B25-864E-66F28949A089}" type="parTrans" cxnId="{022B0734-5548-4466-B7D6-524D8622B3EA}">
      <dgm:prSet/>
      <dgm:spPr/>
      <dgm:t>
        <a:bodyPr/>
        <a:lstStyle/>
        <a:p>
          <a:endParaRPr lang="en-US"/>
        </a:p>
      </dgm:t>
    </dgm:pt>
    <dgm:pt modelId="{331D5E51-205A-43D9-9D95-5C4D26DD93DB}" type="sibTrans" cxnId="{022B0734-5548-4466-B7D6-524D8622B3EA}">
      <dgm:prSet/>
      <dgm:spPr/>
      <dgm:t>
        <a:bodyPr/>
        <a:lstStyle/>
        <a:p>
          <a:endParaRPr lang="en-US"/>
        </a:p>
      </dgm:t>
    </dgm:pt>
    <dgm:pt modelId="{4C716FEC-85AA-40AC-9F3D-4964E918D00A}" type="pres">
      <dgm:prSet presAssocID="{413C314A-F2A3-4C90-ABAC-C55C59DAE38E}" presName="diagram" presStyleCnt="0">
        <dgm:presLayoutVars>
          <dgm:dir/>
          <dgm:resizeHandles val="exact"/>
        </dgm:presLayoutVars>
      </dgm:prSet>
      <dgm:spPr/>
    </dgm:pt>
    <dgm:pt modelId="{C1A72FBC-2604-4BA7-9287-84E453790495}" type="pres">
      <dgm:prSet presAssocID="{E7562CC8-18DB-43D7-BFF7-A42B7B28EAC3}" presName="node" presStyleLbl="node1" presStyleIdx="0" presStyleCnt="9">
        <dgm:presLayoutVars>
          <dgm:bulletEnabled val="1"/>
        </dgm:presLayoutVars>
      </dgm:prSet>
      <dgm:spPr/>
    </dgm:pt>
    <dgm:pt modelId="{9359D77E-354B-44CF-8D7B-D12E4ACD7B6E}" type="pres">
      <dgm:prSet presAssocID="{A2CB6B9D-6F1E-4073-BC3B-86924B09054B}" presName="sibTrans" presStyleCnt="0"/>
      <dgm:spPr/>
    </dgm:pt>
    <dgm:pt modelId="{F2CE90D0-C963-47EE-8026-06B02E3F3E3A}" type="pres">
      <dgm:prSet presAssocID="{3830C956-235A-4B9A-A42B-73E1F034AB38}" presName="node" presStyleLbl="node1" presStyleIdx="1" presStyleCnt="9">
        <dgm:presLayoutVars>
          <dgm:bulletEnabled val="1"/>
        </dgm:presLayoutVars>
      </dgm:prSet>
      <dgm:spPr/>
    </dgm:pt>
    <dgm:pt modelId="{32380C49-0A80-4E46-B765-D39CA0C37001}" type="pres">
      <dgm:prSet presAssocID="{2A35BB4F-3970-4E52-9ACB-698DE003F32C}" presName="sibTrans" presStyleCnt="0"/>
      <dgm:spPr/>
    </dgm:pt>
    <dgm:pt modelId="{B85AF2CD-7170-4508-88DF-B30AFAC4A624}" type="pres">
      <dgm:prSet presAssocID="{A0E4BA84-2C71-4B06-BBFF-36315DDAF2A0}" presName="node" presStyleLbl="node1" presStyleIdx="2" presStyleCnt="9">
        <dgm:presLayoutVars>
          <dgm:bulletEnabled val="1"/>
        </dgm:presLayoutVars>
      </dgm:prSet>
      <dgm:spPr/>
    </dgm:pt>
    <dgm:pt modelId="{0A2207F1-2B6F-4239-B702-9661335C47DD}" type="pres">
      <dgm:prSet presAssocID="{480CFAB1-D083-47A2-9936-581A67DC3483}" presName="sibTrans" presStyleCnt="0"/>
      <dgm:spPr/>
    </dgm:pt>
    <dgm:pt modelId="{A7353507-9168-4CA1-B62B-C3F569FD829F}" type="pres">
      <dgm:prSet presAssocID="{EA133955-D2FE-41C7-9749-FA6F087AC683}" presName="node" presStyleLbl="node1" presStyleIdx="3" presStyleCnt="9">
        <dgm:presLayoutVars>
          <dgm:bulletEnabled val="1"/>
        </dgm:presLayoutVars>
      </dgm:prSet>
      <dgm:spPr/>
    </dgm:pt>
    <dgm:pt modelId="{7E65F806-F539-4D2E-AC0F-387190652FFD}" type="pres">
      <dgm:prSet presAssocID="{4569B3E8-4FF3-499C-86AC-395C6A3EE33D}" presName="sibTrans" presStyleCnt="0"/>
      <dgm:spPr/>
    </dgm:pt>
    <dgm:pt modelId="{ACDE3E86-A6EA-4A85-B27C-2BD43879E8D8}" type="pres">
      <dgm:prSet presAssocID="{CC3BC526-6DC3-4A3C-B3F6-CE952FCFBFDF}" presName="node" presStyleLbl="node1" presStyleIdx="4" presStyleCnt="9">
        <dgm:presLayoutVars>
          <dgm:bulletEnabled val="1"/>
        </dgm:presLayoutVars>
      </dgm:prSet>
      <dgm:spPr/>
    </dgm:pt>
    <dgm:pt modelId="{E3DF5C61-5811-4A60-B4BF-F115080E355A}" type="pres">
      <dgm:prSet presAssocID="{B3C4FF59-2C67-49A3-B2F9-7B00929219ED}" presName="sibTrans" presStyleCnt="0"/>
      <dgm:spPr/>
    </dgm:pt>
    <dgm:pt modelId="{56D8FB9E-C1E7-4556-8CD3-1F416930649E}" type="pres">
      <dgm:prSet presAssocID="{098AD64C-0B26-4FB2-88CB-34031FB80C80}" presName="node" presStyleLbl="node1" presStyleIdx="5" presStyleCnt="9">
        <dgm:presLayoutVars>
          <dgm:bulletEnabled val="1"/>
        </dgm:presLayoutVars>
      </dgm:prSet>
      <dgm:spPr/>
    </dgm:pt>
    <dgm:pt modelId="{19EBD9F4-C326-4327-88F0-45F4B81FE2B2}" type="pres">
      <dgm:prSet presAssocID="{85F69372-32B6-4E34-8C9A-D963BAD8BA33}" presName="sibTrans" presStyleCnt="0"/>
      <dgm:spPr/>
    </dgm:pt>
    <dgm:pt modelId="{918BA77F-5ADF-4C36-9192-E975BAA56BF5}" type="pres">
      <dgm:prSet presAssocID="{03384E25-F40E-4D3E-9DBD-82D47E82ED26}" presName="node" presStyleLbl="node1" presStyleIdx="6" presStyleCnt="9">
        <dgm:presLayoutVars>
          <dgm:bulletEnabled val="1"/>
        </dgm:presLayoutVars>
      </dgm:prSet>
      <dgm:spPr/>
    </dgm:pt>
    <dgm:pt modelId="{35D4633D-2798-46D7-9D8C-7FA496F1726F}" type="pres">
      <dgm:prSet presAssocID="{45077B36-B70F-45FA-BC98-D7278EEFC9BB}" presName="sibTrans" presStyleCnt="0"/>
      <dgm:spPr/>
    </dgm:pt>
    <dgm:pt modelId="{B7612EA2-5888-4BEC-B47A-4BE3C1E50AD6}" type="pres">
      <dgm:prSet presAssocID="{0936A002-8E4A-4387-8BFC-31C2ACA10FFB}" presName="node" presStyleLbl="node1" presStyleIdx="7" presStyleCnt="9">
        <dgm:presLayoutVars>
          <dgm:bulletEnabled val="1"/>
        </dgm:presLayoutVars>
      </dgm:prSet>
      <dgm:spPr/>
    </dgm:pt>
    <dgm:pt modelId="{77AB2172-CE29-4213-A5D9-794549625A5C}" type="pres">
      <dgm:prSet presAssocID="{9E37D2AA-EEB0-456B-B063-11ABD25D6F34}" presName="sibTrans" presStyleCnt="0"/>
      <dgm:spPr/>
    </dgm:pt>
    <dgm:pt modelId="{74A6A145-20A9-49C7-8F29-692FDD9CA763}" type="pres">
      <dgm:prSet presAssocID="{D50E4FF2-FC03-4CC6-93FA-7217F56EF944}" presName="node" presStyleLbl="node1" presStyleIdx="8" presStyleCnt="9">
        <dgm:presLayoutVars>
          <dgm:bulletEnabled val="1"/>
        </dgm:presLayoutVars>
      </dgm:prSet>
      <dgm:spPr/>
    </dgm:pt>
  </dgm:ptLst>
  <dgm:cxnLst>
    <dgm:cxn modelId="{C9E4CA1C-33A3-49FD-AF32-B895A8B3202A}" srcId="{413C314A-F2A3-4C90-ABAC-C55C59DAE38E}" destId="{0936A002-8E4A-4387-8BFC-31C2ACA10FFB}" srcOrd="7" destOrd="0" parTransId="{2D1BEB5F-2C08-4827-B5C2-72C25CA8B99B}" sibTransId="{9E37D2AA-EEB0-456B-B063-11ABD25D6F34}"/>
    <dgm:cxn modelId="{E254A81F-BA8A-4A66-B263-F6EEEA2EE3AF}" srcId="{413C314A-F2A3-4C90-ABAC-C55C59DAE38E}" destId="{E7562CC8-18DB-43D7-BFF7-A42B7B28EAC3}" srcOrd="0" destOrd="0" parTransId="{B56E9C59-7FB1-4C02-A7AB-2F3FD82D9B75}" sibTransId="{A2CB6B9D-6F1E-4073-BC3B-86924B09054B}"/>
    <dgm:cxn modelId="{B078D72C-C07B-4592-89E5-3A6E4D80ECC2}" type="presOf" srcId="{03384E25-F40E-4D3E-9DBD-82D47E82ED26}" destId="{918BA77F-5ADF-4C36-9192-E975BAA56BF5}" srcOrd="0" destOrd="0" presId="urn:microsoft.com/office/officeart/2005/8/layout/default"/>
    <dgm:cxn modelId="{BB4DF331-FFAF-4C6E-AC19-595425E2FA54}" srcId="{413C314A-F2A3-4C90-ABAC-C55C59DAE38E}" destId="{A0E4BA84-2C71-4B06-BBFF-36315DDAF2A0}" srcOrd="2" destOrd="0" parTransId="{59F6E472-E3F8-42E5-B140-C6F0F6255878}" sibTransId="{480CFAB1-D083-47A2-9936-581A67DC3483}"/>
    <dgm:cxn modelId="{022B0734-5548-4466-B7D6-524D8622B3EA}" srcId="{413C314A-F2A3-4C90-ABAC-C55C59DAE38E}" destId="{D50E4FF2-FC03-4CC6-93FA-7217F56EF944}" srcOrd="8" destOrd="0" parTransId="{3A7EDB59-FD60-4B25-864E-66F28949A089}" sibTransId="{331D5E51-205A-43D9-9D95-5C4D26DD93DB}"/>
    <dgm:cxn modelId="{0DDDDF37-9F3E-45E2-9E00-78F44AC646DC}" srcId="{413C314A-F2A3-4C90-ABAC-C55C59DAE38E}" destId="{CC3BC526-6DC3-4A3C-B3F6-CE952FCFBFDF}" srcOrd="4" destOrd="0" parTransId="{4CFEF14A-8413-445A-8ECD-F518DE98F7CE}" sibTransId="{B3C4FF59-2C67-49A3-B2F9-7B00929219ED}"/>
    <dgm:cxn modelId="{6B3E363E-718E-4E55-BCF2-E4FF2BC501BE}" srcId="{413C314A-F2A3-4C90-ABAC-C55C59DAE38E}" destId="{EA133955-D2FE-41C7-9749-FA6F087AC683}" srcOrd="3" destOrd="0" parTransId="{4CAFBC35-7405-42EE-B94F-FF0AAE4C54AD}" sibTransId="{4569B3E8-4FF3-499C-86AC-395C6A3EE33D}"/>
    <dgm:cxn modelId="{0B9C4562-E4CB-4AD4-82C5-303E2C542ECA}" type="presOf" srcId="{CC3BC526-6DC3-4A3C-B3F6-CE952FCFBFDF}" destId="{ACDE3E86-A6EA-4A85-B27C-2BD43879E8D8}" srcOrd="0" destOrd="0" presId="urn:microsoft.com/office/officeart/2005/8/layout/default"/>
    <dgm:cxn modelId="{6EE0DE70-95F7-4013-87CC-5947407D2542}" type="presOf" srcId="{413C314A-F2A3-4C90-ABAC-C55C59DAE38E}" destId="{4C716FEC-85AA-40AC-9F3D-4964E918D00A}" srcOrd="0" destOrd="0" presId="urn:microsoft.com/office/officeart/2005/8/layout/default"/>
    <dgm:cxn modelId="{3E0CD551-66E3-4822-84C1-114AB7FD8F0F}" type="presOf" srcId="{0936A002-8E4A-4387-8BFC-31C2ACA10FFB}" destId="{B7612EA2-5888-4BEC-B47A-4BE3C1E50AD6}" srcOrd="0" destOrd="0" presId="urn:microsoft.com/office/officeart/2005/8/layout/default"/>
    <dgm:cxn modelId="{C6C52F73-B903-43A8-BD65-F320E8D435D1}" srcId="{413C314A-F2A3-4C90-ABAC-C55C59DAE38E}" destId="{3830C956-235A-4B9A-A42B-73E1F034AB38}" srcOrd="1" destOrd="0" parTransId="{CFDABCAB-C805-4093-A5FE-4C3D47BADE07}" sibTransId="{2A35BB4F-3970-4E52-9ACB-698DE003F32C}"/>
    <dgm:cxn modelId="{45A09F53-5125-4F74-A398-E1F2A3AB85F8}" type="presOf" srcId="{A0E4BA84-2C71-4B06-BBFF-36315DDAF2A0}" destId="{B85AF2CD-7170-4508-88DF-B30AFAC4A624}" srcOrd="0" destOrd="0" presId="urn:microsoft.com/office/officeart/2005/8/layout/default"/>
    <dgm:cxn modelId="{AB3DCB55-CC4F-4E8D-A999-EFB5D1147BBC}" type="presOf" srcId="{E7562CC8-18DB-43D7-BFF7-A42B7B28EAC3}" destId="{C1A72FBC-2604-4BA7-9287-84E453790495}" srcOrd="0" destOrd="0" presId="urn:microsoft.com/office/officeart/2005/8/layout/default"/>
    <dgm:cxn modelId="{793CC385-B2EC-4FD8-9478-5839E29C9421}" type="presOf" srcId="{D50E4FF2-FC03-4CC6-93FA-7217F56EF944}" destId="{74A6A145-20A9-49C7-8F29-692FDD9CA763}" srcOrd="0" destOrd="0" presId="urn:microsoft.com/office/officeart/2005/8/layout/default"/>
    <dgm:cxn modelId="{EDEDBB90-F89A-4945-8E05-EBDBFA2BAB25}" type="presOf" srcId="{3830C956-235A-4B9A-A42B-73E1F034AB38}" destId="{F2CE90D0-C963-47EE-8026-06B02E3F3E3A}" srcOrd="0" destOrd="0" presId="urn:microsoft.com/office/officeart/2005/8/layout/default"/>
    <dgm:cxn modelId="{2EB321AD-6215-4601-90F6-AFDE0DCB12DA}" srcId="{413C314A-F2A3-4C90-ABAC-C55C59DAE38E}" destId="{098AD64C-0B26-4FB2-88CB-34031FB80C80}" srcOrd="5" destOrd="0" parTransId="{496B798F-806B-49B8-B8F7-4718384FDA78}" sibTransId="{85F69372-32B6-4E34-8C9A-D963BAD8BA33}"/>
    <dgm:cxn modelId="{024AB6E1-0A1E-42FA-AEDC-59C48312ADB8}" type="presOf" srcId="{EA133955-D2FE-41C7-9749-FA6F087AC683}" destId="{A7353507-9168-4CA1-B62B-C3F569FD829F}" srcOrd="0" destOrd="0" presId="urn:microsoft.com/office/officeart/2005/8/layout/default"/>
    <dgm:cxn modelId="{8673DDE3-C874-4979-8244-CBE1D358B58B}" srcId="{413C314A-F2A3-4C90-ABAC-C55C59DAE38E}" destId="{03384E25-F40E-4D3E-9DBD-82D47E82ED26}" srcOrd="6" destOrd="0" parTransId="{A00D99F1-0226-4C91-A448-861883FAE9AF}" sibTransId="{45077B36-B70F-45FA-BC98-D7278EEFC9BB}"/>
    <dgm:cxn modelId="{C01F9CE6-8C3B-4150-A127-6FB1B7F3C5C9}" type="presOf" srcId="{098AD64C-0B26-4FB2-88CB-34031FB80C80}" destId="{56D8FB9E-C1E7-4556-8CD3-1F416930649E}" srcOrd="0" destOrd="0" presId="urn:microsoft.com/office/officeart/2005/8/layout/default"/>
    <dgm:cxn modelId="{23292523-990E-428C-AE67-134EFB4FA951}" type="presParOf" srcId="{4C716FEC-85AA-40AC-9F3D-4964E918D00A}" destId="{C1A72FBC-2604-4BA7-9287-84E453790495}" srcOrd="0" destOrd="0" presId="urn:microsoft.com/office/officeart/2005/8/layout/default"/>
    <dgm:cxn modelId="{A46089F5-81E7-4C1D-A67B-A4283424A2E1}" type="presParOf" srcId="{4C716FEC-85AA-40AC-9F3D-4964E918D00A}" destId="{9359D77E-354B-44CF-8D7B-D12E4ACD7B6E}" srcOrd="1" destOrd="0" presId="urn:microsoft.com/office/officeart/2005/8/layout/default"/>
    <dgm:cxn modelId="{60F632A6-BE71-4B87-93CC-F904716F73E8}" type="presParOf" srcId="{4C716FEC-85AA-40AC-9F3D-4964E918D00A}" destId="{F2CE90D0-C963-47EE-8026-06B02E3F3E3A}" srcOrd="2" destOrd="0" presId="urn:microsoft.com/office/officeart/2005/8/layout/default"/>
    <dgm:cxn modelId="{D65DEA0A-A7E3-416A-9354-3950D2CA6DDD}" type="presParOf" srcId="{4C716FEC-85AA-40AC-9F3D-4964E918D00A}" destId="{32380C49-0A80-4E46-B765-D39CA0C37001}" srcOrd="3" destOrd="0" presId="urn:microsoft.com/office/officeart/2005/8/layout/default"/>
    <dgm:cxn modelId="{3B0011AA-8633-4BFC-989B-DFFA9956CF5A}" type="presParOf" srcId="{4C716FEC-85AA-40AC-9F3D-4964E918D00A}" destId="{B85AF2CD-7170-4508-88DF-B30AFAC4A624}" srcOrd="4" destOrd="0" presId="urn:microsoft.com/office/officeart/2005/8/layout/default"/>
    <dgm:cxn modelId="{2D18D5C0-ADFF-46AB-8A9C-727BCD752A80}" type="presParOf" srcId="{4C716FEC-85AA-40AC-9F3D-4964E918D00A}" destId="{0A2207F1-2B6F-4239-B702-9661335C47DD}" srcOrd="5" destOrd="0" presId="urn:microsoft.com/office/officeart/2005/8/layout/default"/>
    <dgm:cxn modelId="{557983AF-2246-4D93-B266-45145E3B3DD0}" type="presParOf" srcId="{4C716FEC-85AA-40AC-9F3D-4964E918D00A}" destId="{A7353507-9168-4CA1-B62B-C3F569FD829F}" srcOrd="6" destOrd="0" presId="urn:microsoft.com/office/officeart/2005/8/layout/default"/>
    <dgm:cxn modelId="{39E15EC1-E003-43C6-AB08-45A8D0735013}" type="presParOf" srcId="{4C716FEC-85AA-40AC-9F3D-4964E918D00A}" destId="{7E65F806-F539-4D2E-AC0F-387190652FFD}" srcOrd="7" destOrd="0" presId="urn:microsoft.com/office/officeart/2005/8/layout/default"/>
    <dgm:cxn modelId="{B5B05B4A-8026-436E-AE9B-EBBF3DD32CD5}" type="presParOf" srcId="{4C716FEC-85AA-40AC-9F3D-4964E918D00A}" destId="{ACDE3E86-A6EA-4A85-B27C-2BD43879E8D8}" srcOrd="8" destOrd="0" presId="urn:microsoft.com/office/officeart/2005/8/layout/default"/>
    <dgm:cxn modelId="{4C62FC4E-69C0-416B-99DD-ED7C0E902EE2}" type="presParOf" srcId="{4C716FEC-85AA-40AC-9F3D-4964E918D00A}" destId="{E3DF5C61-5811-4A60-B4BF-F115080E355A}" srcOrd="9" destOrd="0" presId="urn:microsoft.com/office/officeart/2005/8/layout/default"/>
    <dgm:cxn modelId="{276DDD59-06F7-4999-80B3-54FBC55E0264}" type="presParOf" srcId="{4C716FEC-85AA-40AC-9F3D-4964E918D00A}" destId="{56D8FB9E-C1E7-4556-8CD3-1F416930649E}" srcOrd="10" destOrd="0" presId="urn:microsoft.com/office/officeart/2005/8/layout/default"/>
    <dgm:cxn modelId="{B7A5CE24-404E-4D66-A4E1-183AFBF22CC8}" type="presParOf" srcId="{4C716FEC-85AA-40AC-9F3D-4964E918D00A}" destId="{19EBD9F4-C326-4327-88F0-45F4B81FE2B2}" srcOrd="11" destOrd="0" presId="urn:microsoft.com/office/officeart/2005/8/layout/default"/>
    <dgm:cxn modelId="{AA69077E-7AB7-4A3B-A015-40F2F27CCB37}" type="presParOf" srcId="{4C716FEC-85AA-40AC-9F3D-4964E918D00A}" destId="{918BA77F-5ADF-4C36-9192-E975BAA56BF5}" srcOrd="12" destOrd="0" presId="urn:microsoft.com/office/officeart/2005/8/layout/default"/>
    <dgm:cxn modelId="{F8FD64D4-2EB7-4BCE-B247-83AB8E40608C}" type="presParOf" srcId="{4C716FEC-85AA-40AC-9F3D-4964E918D00A}" destId="{35D4633D-2798-46D7-9D8C-7FA496F1726F}" srcOrd="13" destOrd="0" presId="urn:microsoft.com/office/officeart/2005/8/layout/default"/>
    <dgm:cxn modelId="{CE615276-C5AC-48BD-AD84-03CFD59A877C}" type="presParOf" srcId="{4C716FEC-85AA-40AC-9F3D-4964E918D00A}" destId="{B7612EA2-5888-4BEC-B47A-4BE3C1E50AD6}" srcOrd="14" destOrd="0" presId="urn:microsoft.com/office/officeart/2005/8/layout/default"/>
    <dgm:cxn modelId="{0C559832-A2B0-4151-B8AD-D50048E4B4F1}" type="presParOf" srcId="{4C716FEC-85AA-40AC-9F3D-4964E918D00A}" destId="{77AB2172-CE29-4213-A5D9-794549625A5C}" srcOrd="15" destOrd="0" presId="urn:microsoft.com/office/officeart/2005/8/layout/default"/>
    <dgm:cxn modelId="{20B998DD-B8BE-4CBC-93FF-5C247ACFAEF4}" type="presParOf" srcId="{4C716FEC-85AA-40AC-9F3D-4964E918D00A}" destId="{74A6A145-20A9-49C7-8F29-692FDD9CA76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C6EB0C-8FE5-4031-AC96-5D46685E6E3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1998EF-7749-43F0-8125-614E0EC767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compra</a:t>
          </a:r>
          <a:endParaRPr lang="en-US" sz="2600"/>
        </a:p>
      </dgm:t>
    </dgm:pt>
    <dgm:pt modelId="{692B321C-8A95-41CA-9184-32E2FA966032}" type="parTrans" cxnId="{4BA1E6E6-7F28-498D-8BB9-F4645D3BF8CE}">
      <dgm:prSet/>
      <dgm:spPr/>
      <dgm:t>
        <a:bodyPr/>
        <a:lstStyle/>
        <a:p>
          <a:endParaRPr lang="en-US"/>
        </a:p>
      </dgm:t>
    </dgm:pt>
    <dgm:pt modelId="{6308DA8F-EB75-4804-9F98-D16022E50157}" type="sibTrans" cxnId="{4BA1E6E6-7F28-498D-8BB9-F4645D3BF8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591147-6460-42C9-BB3C-360AF1C5F3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venta</a:t>
          </a:r>
          <a:endParaRPr lang="en-US" sz="2600"/>
        </a:p>
      </dgm:t>
    </dgm:pt>
    <dgm:pt modelId="{367388C5-79B2-4CBE-8117-758991752FBE}" type="parTrans" cxnId="{55EBFB10-5870-4DD5-8DED-824DC50F0E20}">
      <dgm:prSet/>
      <dgm:spPr/>
      <dgm:t>
        <a:bodyPr/>
        <a:lstStyle/>
        <a:p>
          <a:endParaRPr lang="en-US"/>
        </a:p>
      </dgm:t>
    </dgm:pt>
    <dgm:pt modelId="{51B39087-6479-4929-A1BB-C44F6AB628E6}" type="sibTrans" cxnId="{55EBFB10-5870-4DD5-8DED-824DC50F0E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A7E0CF-E4EA-43E1-8495-7A864B9EE6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Ganancias</a:t>
          </a:r>
          <a:endParaRPr lang="en-US" sz="2600"/>
        </a:p>
      </dgm:t>
    </dgm:pt>
    <dgm:pt modelId="{9C67D9AC-1962-4CC2-86F8-45E5D225A230}" type="parTrans" cxnId="{D220758B-FECB-4E42-B52B-E14CFDD9B559}">
      <dgm:prSet/>
      <dgm:spPr/>
      <dgm:t>
        <a:bodyPr/>
        <a:lstStyle/>
        <a:p>
          <a:endParaRPr lang="en-US"/>
        </a:p>
      </dgm:t>
    </dgm:pt>
    <dgm:pt modelId="{094727DB-1E8E-4334-B133-ED21788B6AFD}" type="sibTrans" cxnId="{D220758B-FECB-4E42-B52B-E14CFDD9B5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062E85-D6BA-4AD5-8911-52439287F9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Compras diarias</a:t>
          </a:r>
          <a:endParaRPr lang="en-US" sz="2600"/>
        </a:p>
      </dgm:t>
    </dgm:pt>
    <dgm:pt modelId="{E8250570-681F-47D5-9D03-9A5F1E90FA0B}" type="parTrans" cxnId="{8A0ED3FB-DF83-44C5-AB3C-DB22EF0123D6}">
      <dgm:prSet/>
      <dgm:spPr/>
      <dgm:t>
        <a:bodyPr/>
        <a:lstStyle/>
        <a:p>
          <a:endParaRPr lang="en-US"/>
        </a:p>
      </dgm:t>
    </dgm:pt>
    <dgm:pt modelId="{6750BAC6-C27A-4C9E-A5FC-BB570C40D139}" type="sibTrans" cxnId="{8A0ED3FB-DF83-44C5-AB3C-DB22EF0123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351731-27E7-4071-924B-E94D6A166B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Ventas diarias </a:t>
          </a:r>
          <a:endParaRPr lang="en-US" sz="2600"/>
        </a:p>
      </dgm:t>
    </dgm:pt>
    <dgm:pt modelId="{1EA9905E-FFFB-46DC-9D69-B1A71C597C18}" type="parTrans" cxnId="{BAC4D489-AE15-4AB2-BC42-F05CA0F5B06F}">
      <dgm:prSet/>
      <dgm:spPr/>
      <dgm:t>
        <a:bodyPr/>
        <a:lstStyle/>
        <a:p>
          <a:endParaRPr lang="en-US"/>
        </a:p>
      </dgm:t>
    </dgm:pt>
    <dgm:pt modelId="{3A89A33D-6599-4DCD-B62F-2606E4F9F95F}" type="sibTrans" cxnId="{BAC4D489-AE15-4AB2-BC42-F05CA0F5B0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47FA6A-315A-4A67-987A-C26D5DD8C9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600"/>
            <a:t>Ticket</a:t>
          </a:r>
          <a:endParaRPr lang="en-US" sz="2600"/>
        </a:p>
      </dgm:t>
    </dgm:pt>
    <dgm:pt modelId="{E7C575F6-501F-466B-B4D7-62C293622EF6}" type="parTrans" cxnId="{AA687A61-C044-4B7B-8588-F9898F396F82}">
      <dgm:prSet/>
      <dgm:spPr/>
      <dgm:t>
        <a:bodyPr/>
        <a:lstStyle/>
        <a:p>
          <a:endParaRPr lang="en-US"/>
        </a:p>
      </dgm:t>
    </dgm:pt>
    <dgm:pt modelId="{DD056FFF-7149-48DA-A99C-233D0BCB5E6F}" type="sibTrans" cxnId="{AA687A61-C044-4B7B-8588-F9898F396F82}">
      <dgm:prSet/>
      <dgm:spPr/>
      <dgm:t>
        <a:bodyPr/>
        <a:lstStyle/>
        <a:p>
          <a:endParaRPr lang="en-US"/>
        </a:p>
      </dgm:t>
    </dgm:pt>
    <dgm:pt modelId="{5C3C1D62-6CD7-4D27-9E28-164C3D7E0027}" type="pres">
      <dgm:prSet presAssocID="{D8C6EB0C-8FE5-4031-AC96-5D46685E6E3B}" presName="root" presStyleCnt="0">
        <dgm:presLayoutVars>
          <dgm:dir/>
          <dgm:resizeHandles val="exact"/>
        </dgm:presLayoutVars>
      </dgm:prSet>
      <dgm:spPr/>
    </dgm:pt>
    <dgm:pt modelId="{F8C5A647-2DD7-4F59-AFD3-2D66E18ACBB1}" type="pres">
      <dgm:prSet presAssocID="{D8C6EB0C-8FE5-4031-AC96-5D46685E6E3B}" presName="container" presStyleCnt="0">
        <dgm:presLayoutVars>
          <dgm:dir/>
          <dgm:resizeHandles val="exact"/>
        </dgm:presLayoutVars>
      </dgm:prSet>
      <dgm:spPr/>
    </dgm:pt>
    <dgm:pt modelId="{5670254C-A832-408A-8F5A-37E4FFD5D707}" type="pres">
      <dgm:prSet presAssocID="{881998EF-7749-43F0-8125-614E0EC767D9}" presName="compNode" presStyleCnt="0"/>
      <dgm:spPr/>
    </dgm:pt>
    <dgm:pt modelId="{25FEAC64-0C80-432E-8D94-4B45D2859670}" type="pres">
      <dgm:prSet presAssocID="{881998EF-7749-43F0-8125-614E0EC767D9}" presName="iconBgRect" presStyleLbl="bgShp" presStyleIdx="0" presStyleCnt="6" custScaleX="121000" custScaleY="121000"/>
      <dgm:spPr/>
    </dgm:pt>
    <dgm:pt modelId="{941DCB1D-04EC-4DFF-9BA0-CF3E1683CCA0}" type="pres">
      <dgm:prSet presAssocID="{881998EF-7749-43F0-8125-614E0EC767D9}" presName="iconRect" presStyleLbl="node1" presStyleIdx="0" presStyleCnt="6" custScaleX="161051" custScaleY="1610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964B69-9B8B-4016-B646-D3F554C184F6}" type="pres">
      <dgm:prSet presAssocID="{881998EF-7749-43F0-8125-614E0EC767D9}" presName="spaceRect" presStyleCnt="0"/>
      <dgm:spPr/>
    </dgm:pt>
    <dgm:pt modelId="{138E1719-9D31-42A9-BB26-46F9377D193B}" type="pres">
      <dgm:prSet presAssocID="{881998EF-7749-43F0-8125-614E0EC767D9}" presName="textRect" presStyleLbl="revTx" presStyleIdx="0" presStyleCnt="6">
        <dgm:presLayoutVars>
          <dgm:chMax val="1"/>
          <dgm:chPref val="1"/>
        </dgm:presLayoutVars>
      </dgm:prSet>
      <dgm:spPr/>
    </dgm:pt>
    <dgm:pt modelId="{3C3E662E-69BF-4DBF-8387-E88A3677E4B5}" type="pres">
      <dgm:prSet presAssocID="{6308DA8F-EB75-4804-9F98-D16022E50157}" presName="sibTrans" presStyleLbl="sibTrans2D1" presStyleIdx="0" presStyleCnt="0"/>
      <dgm:spPr/>
    </dgm:pt>
    <dgm:pt modelId="{9BE30C57-5098-4D02-9E4C-D9988AC08D73}" type="pres">
      <dgm:prSet presAssocID="{B0591147-6460-42C9-BB3C-360AF1C5F3E6}" presName="compNode" presStyleCnt="0"/>
      <dgm:spPr/>
    </dgm:pt>
    <dgm:pt modelId="{E37F6D37-B564-4E36-9358-71025D83D77A}" type="pres">
      <dgm:prSet presAssocID="{B0591147-6460-42C9-BB3C-360AF1C5F3E6}" presName="iconBgRect" presStyleLbl="bgShp" presStyleIdx="1" presStyleCnt="6" custScaleX="121000" custScaleY="121000"/>
      <dgm:spPr/>
    </dgm:pt>
    <dgm:pt modelId="{92387A8F-F783-434C-905B-A23C8D02E8BC}" type="pres">
      <dgm:prSet presAssocID="{B0591147-6460-42C9-BB3C-360AF1C5F3E6}" presName="iconRect" presStyleLbl="node1" presStyleIdx="1" presStyleCnt="6" custScaleX="161051" custScaleY="1610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0E5ADCA-2147-4C23-8934-83620F6C7C8B}" type="pres">
      <dgm:prSet presAssocID="{B0591147-6460-42C9-BB3C-360AF1C5F3E6}" presName="spaceRect" presStyleCnt="0"/>
      <dgm:spPr/>
    </dgm:pt>
    <dgm:pt modelId="{A326B596-31C6-41F4-8684-5C8AAFDAA5C7}" type="pres">
      <dgm:prSet presAssocID="{B0591147-6460-42C9-BB3C-360AF1C5F3E6}" presName="textRect" presStyleLbl="revTx" presStyleIdx="1" presStyleCnt="6">
        <dgm:presLayoutVars>
          <dgm:chMax val="1"/>
          <dgm:chPref val="1"/>
        </dgm:presLayoutVars>
      </dgm:prSet>
      <dgm:spPr/>
    </dgm:pt>
    <dgm:pt modelId="{F478B00E-18F9-4AB8-A13D-FB71E32A2265}" type="pres">
      <dgm:prSet presAssocID="{51B39087-6479-4929-A1BB-C44F6AB628E6}" presName="sibTrans" presStyleLbl="sibTrans2D1" presStyleIdx="0" presStyleCnt="0"/>
      <dgm:spPr/>
    </dgm:pt>
    <dgm:pt modelId="{E6B1FB0C-54E5-4AD5-AFAC-E6BA10C9D637}" type="pres">
      <dgm:prSet presAssocID="{7DA7E0CF-E4EA-43E1-8495-7A864B9EE665}" presName="compNode" presStyleCnt="0"/>
      <dgm:spPr/>
    </dgm:pt>
    <dgm:pt modelId="{C1B76EC3-3A95-4297-ADEE-8B8754C57089}" type="pres">
      <dgm:prSet presAssocID="{7DA7E0CF-E4EA-43E1-8495-7A864B9EE665}" presName="iconBgRect" presStyleLbl="bgShp" presStyleIdx="2" presStyleCnt="6" custScaleX="121000" custScaleY="121000"/>
      <dgm:spPr/>
    </dgm:pt>
    <dgm:pt modelId="{656CF574-C57A-4035-ABAF-BBB55D4AF274}" type="pres">
      <dgm:prSet presAssocID="{7DA7E0CF-E4EA-43E1-8495-7A864B9EE665}" presName="iconRect" presStyleLbl="node1" presStyleIdx="2" presStyleCnt="6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6EA1E6-79BE-43FA-B6E4-9CAA2B58523A}" type="pres">
      <dgm:prSet presAssocID="{7DA7E0CF-E4EA-43E1-8495-7A864B9EE665}" presName="spaceRect" presStyleCnt="0"/>
      <dgm:spPr/>
    </dgm:pt>
    <dgm:pt modelId="{7E408832-EBD5-4ABD-95F7-BBC80415B710}" type="pres">
      <dgm:prSet presAssocID="{7DA7E0CF-E4EA-43E1-8495-7A864B9EE665}" presName="textRect" presStyleLbl="revTx" presStyleIdx="2" presStyleCnt="6">
        <dgm:presLayoutVars>
          <dgm:chMax val="1"/>
          <dgm:chPref val="1"/>
        </dgm:presLayoutVars>
      </dgm:prSet>
      <dgm:spPr/>
    </dgm:pt>
    <dgm:pt modelId="{EE5B4999-1E63-424B-B899-C8A4308B118E}" type="pres">
      <dgm:prSet presAssocID="{094727DB-1E8E-4334-B133-ED21788B6AFD}" presName="sibTrans" presStyleLbl="sibTrans2D1" presStyleIdx="0" presStyleCnt="0"/>
      <dgm:spPr/>
    </dgm:pt>
    <dgm:pt modelId="{2FADAB92-61F8-4EF9-BCCB-ACA98323ACE2}" type="pres">
      <dgm:prSet presAssocID="{90062E85-D6BA-4AD5-8911-52439287F93B}" presName="compNode" presStyleCnt="0"/>
      <dgm:spPr/>
    </dgm:pt>
    <dgm:pt modelId="{388ABD71-2061-4654-9C9B-AD5674238A0A}" type="pres">
      <dgm:prSet presAssocID="{90062E85-D6BA-4AD5-8911-52439287F93B}" presName="iconBgRect" presStyleLbl="bgShp" presStyleIdx="3" presStyleCnt="6" custScaleX="121000" custScaleY="121000"/>
      <dgm:spPr/>
    </dgm:pt>
    <dgm:pt modelId="{9A72837D-D8A7-4ADD-8E62-BA3ADB8D4CF6}" type="pres">
      <dgm:prSet presAssocID="{90062E85-D6BA-4AD5-8911-52439287F93B}" presName="iconRect" presStyleLbl="node1" presStyleIdx="3" presStyleCnt="6" custScaleX="161051" custScaleY="16105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6E869DEC-A807-4770-A46F-FEF551B99DA7}" type="pres">
      <dgm:prSet presAssocID="{90062E85-D6BA-4AD5-8911-52439287F93B}" presName="spaceRect" presStyleCnt="0"/>
      <dgm:spPr/>
    </dgm:pt>
    <dgm:pt modelId="{DA67CBDA-F773-4731-94F9-6DA1AAD69F5F}" type="pres">
      <dgm:prSet presAssocID="{90062E85-D6BA-4AD5-8911-52439287F93B}" presName="textRect" presStyleLbl="revTx" presStyleIdx="3" presStyleCnt="6">
        <dgm:presLayoutVars>
          <dgm:chMax val="1"/>
          <dgm:chPref val="1"/>
        </dgm:presLayoutVars>
      </dgm:prSet>
      <dgm:spPr/>
    </dgm:pt>
    <dgm:pt modelId="{25DF1C43-C0B4-4A22-9BDC-7A7E693C52E4}" type="pres">
      <dgm:prSet presAssocID="{6750BAC6-C27A-4C9E-A5FC-BB570C40D139}" presName="sibTrans" presStyleLbl="sibTrans2D1" presStyleIdx="0" presStyleCnt="0"/>
      <dgm:spPr/>
    </dgm:pt>
    <dgm:pt modelId="{6CE944EC-C91F-4EF5-A5D7-9E4F9F54E3E8}" type="pres">
      <dgm:prSet presAssocID="{F8351731-27E7-4071-924B-E94D6A166B79}" presName="compNode" presStyleCnt="0"/>
      <dgm:spPr/>
    </dgm:pt>
    <dgm:pt modelId="{AEADB1A7-4FD8-4F26-9258-B7374EA13E7F}" type="pres">
      <dgm:prSet presAssocID="{F8351731-27E7-4071-924B-E94D6A166B79}" presName="iconBgRect" presStyleLbl="bgShp" presStyleIdx="4" presStyleCnt="6" custScaleX="121000" custScaleY="121000"/>
      <dgm:spPr/>
    </dgm:pt>
    <dgm:pt modelId="{5CF08871-B2D7-4B8A-B9AC-E2C0C2E9CD17}" type="pres">
      <dgm:prSet presAssocID="{F8351731-27E7-4071-924B-E94D6A166B79}" presName="iconRect" presStyleLbl="node1" presStyleIdx="4" presStyleCnt="6" custScaleX="161051" custScaleY="16105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8EB393E-898A-4B4B-8549-E8F3CD2A2677}" type="pres">
      <dgm:prSet presAssocID="{F8351731-27E7-4071-924B-E94D6A166B79}" presName="spaceRect" presStyleCnt="0"/>
      <dgm:spPr/>
    </dgm:pt>
    <dgm:pt modelId="{69F3133B-4070-4D0E-B2FC-9BFE42AF47C8}" type="pres">
      <dgm:prSet presAssocID="{F8351731-27E7-4071-924B-E94D6A166B79}" presName="textRect" presStyleLbl="revTx" presStyleIdx="4" presStyleCnt="6">
        <dgm:presLayoutVars>
          <dgm:chMax val="1"/>
          <dgm:chPref val="1"/>
        </dgm:presLayoutVars>
      </dgm:prSet>
      <dgm:spPr/>
    </dgm:pt>
    <dgm:pt modelId="{9B1BD2BC-2022-43F8-8B3D-5E189A1D65FA}" type="pres">
      <dgm:prSet presAssocID="{3A89A33D-6599-4DCD-B62F-2606E4F9F95F}" presName="sibTrans" presStyleLbl="sibTrans2D1" presStyleIdx="0" presStyleCnt="0"/>
      <dgm:spPr/>
    </dgm:pt>
    <dgm:pt modelId="{893D1DEF-1110-46F9-ADA3-857E54AEB4A0}" type="pres">
      <dgm:prSet presAssocID="{1847FA6A-315A-4A67-987A-C26D5DD8C97F}" presName="compNode" presStyleCnt="0"/>
      <dgm:spPr/>
    </dgm:pt>
    <dgm:pt modelId="{E90D9E1D-5423-47E0-B705-F133440F5EFB}" type="pres">
      <dgm:prSet presAssocID="{1847FA6A-315A-4A67-987A-C26D5DD8C97F}" presName="iconBgRect" presStyleLbl="bgShp" presStyleIdx="5" presStyleCnt="6" custScaleX="121000" custScaleY="121000"/>
      <dgm:spPr/>
    </dgm:pt>
    <dgm:pt modelId="{B088CFA4-90A2-4E93-A4A2-36AAB88D6B7A}" type="pres">
      <dgm:prSet presAssocID="{1847FA6A-315A-4A67-987A-C26D5DD8C97F}" presName="iconRect" presStyleLbl="node1" presStyleIdx="5" presStyleCnt="6" custScaleX="161051" custScaleY="16105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EB38F22-2826-422C-933A-D0155708C931}" type="pres">
      <dgm:prSet presAssocID="{1847FA6A-315A-4A67-987A-C26D5DD8C97F}" presName="spaceRect" presStyleCnt="0"/>
      <dgm:spPr/>
    </dgm:pt>
    <dgm:pt modelId="{D679E796-EB26-4C81-9346-3E9C808FACF4}" type="pres">
      <dgm:prSet presAssocID="{1847FA6A-315A-4A67-987A-C26D5DD8C9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5EBFB10-5870-4DD5-8DED-824DC50F0E20}" srcId="{D8C6EB0C-8FE5-4031-AC96-5D46685E6E3B}" destId="{B0591147-6460-42C9-BB3C-360AF1C5F3E6}" srcOrd="1" destOrd="0" parTransId="{367388C5-79B2-4CBE-8117-758991752FBE}" sibTransId="{51B39087-6479-4929-A1BB-C44F6AB628E6}"/>
    <dgm:cxn modelId="{E1C39A1E-D168-476C-8070-C448A1C11D3A}" type="presOf" srcId="{7DA7E0CF-E4EA-43E1-8495-7A864B9EE665}" destId="{7E408832-EBD5-4ABD-95F7-BBC80415B710}" srcOrd="0" destOrd="0" presId="urn:microsoft.com/office/officeart/2018/2/layout/IconCircleList"/>
    <dgm:cxn modelId="{56119F2E-B77A-40E3-8C76-DC45FE6A8803}" type="presOf" srcId="{3A89A33D-6599-4DCD-B62F-2606E4F9F95F}" destId="{9B1BD2BC-2022-43F8-8B3D-5E189A1D65FA}" srcOrd="0" destOrd="0" presId="urn:microsoft.com/office/officeart/2018/2/layout/IconCircleList"/>
    <dgm:cxn modelId="{895F723D-BC1D-4B36-B9CA-1A4B853D2F87}" type="presOf" srcId="{51B39087-6479-4929-A1BB-C44F6AB628E6}" destId="{F478B00E-18F9-4AB8-A13D-FB71E32A2265}" srcOrd="0" destOrd="0" presId="urn:microsoft.com/office/officeart/2018/2/layout/IconCircleList"/>
    <dgm:cxn modelId="{F268513F-06B2-4128-86F1-4C818EE62C7B}" type="presOf" srcId="{6308DA8F-EB75-4804-9F98-D16022E50157}" destId="{3C3E662E-69BF-4DBF-8387-E88A3677E4B5}" srcOrd="0" destOrd="0" presId="urn:microsoft.com/office/officeart/2018/2/layout/IconCircleList"/>
    <dgm:cxn modelId="{AA687A61-C044-4B7B-8588-F9898F396F82}" srcId="{D8C6EB0C-8FE5-4031-AC96-5D46685E6E3B}" destId="{1847FA6A-315A-4A67-987A-C26D5DD8C97F}" srcOrd="5" destOrd="0" parTransId="{E7C575F6-501F-466B-B4D7-62C293622EF6}" sibTransId="{DD056FFF-7149-48DA-A99C-233D0BCB5E6F}"/>
    <dgm:cxn modelId="{47396944-FA52-43A8-801F-E166723FD786}" type="presOf" srcId="{F8351731-27E7-4071-924B-E94D6A166B79}" destId="{69F3133B-4070-4D0E-B2FC-9BFE42AF47C8}" srcOrd="0" destOrd="0" presId="urn:microsoft.com/office/officeart/2018/2/layout/IconCircleList"/>
    <dgm:cxn modelId="{03E34C4B-7F8E-40D7-9B5C-324723420EFB}" type="presOf" srcId="{881998EF-7749-43F0-8125-614E0EC767D9}" destId="{138E1719-9D31-42A9-BB26-46F9377D193B}" srcOrd="0" destOrd="0" presId="urn:microsoft.com/office/officeart/2018/2/layout/IconCircleList"/>
    <dgm:cxn modelId="{BAC4D489-AE15-4AB2-BC42-F05CA0F5B06F}" srcId="{D8C6EB0C-8FE5-4031-AC96-5D46685E6E3B}" destId="{F8351731-27E7-4071-924B-E94D6A166B79}" srcOrd="4" destOrd="0" parTransId="{1EA9905E-FFFB-46DC-9D69-B1A71C597C18}" sibTransId="{3A89A33D-6599-4DCD-B62F-2606E4F9F95F}"/>
    <dgm:cxn modelId="{D220758B-FECB-4E42-B52B-E14CFDD9B559}" srcId="{D8C6EB0C-8FE5-4031-AC96-5D46685E6E3B}" destId="{7DA7E0CF-E4EA-43E1-8495-7A864B9EE665}" srcOrd="2" destOrd="0" parTransId="{9C67D9AC-1962-4CC2-86F8-45E5D225A230}" sibTransId="{094727DB-1E8E-4334-B133-ED21788B6AFD}"/>
    <dgm:cxn modelId="{43377FA1-A542-4AEE-B40C-A34D05B08E6C}" type="presOf" srcId="{6750BAC6-C27A-4C9E-A5FC-BB570C40D139}" destId="{25DF1C43-C0B4-4A22-9BDC-7A7E693C52E4}" srcOrd="0" destOrd="0" presId="urn:microsoft.com/office/officeart/2018/2/layout/IconCircleList"/>
    <dgm:cxn modelId="{3EEBF0A2-9662-428B-881C-EF4F21E5EC8F}" type="presOf" srcId="{094727DB-1E8E-4334-B133-ED21788B6AFD}" destId="{EE5B4999-1E63-424B-B899-C8A4308B118E}" srcOrd="0" destOrd="0" presId="urn:microsoft.com/office/officeart/2018/2/layout/IconCircleList"/>
    <dgm:cxn modelId="{23AD1BA3-093F-4FFA-9C91-8442033D48D5}" type="presOf" srcId="{90062E85-D6BA-4AD5-8911-52439287F93B}" destId="{DA67CBDA-F773-4731-94F9-6DA1AAD69F5F}" srcOrd="0" destOrd="0" presId="urn:microsoft.com/office/officeart/2018/2/layout/IconCircleList"/>
    <dgm:cxn modelId="{063C7AB3-23FA-404A-B4D5-D00F7DBE8549}" type="presOf" srcId="{1847FA6A-315A-4A67-987A-C26D5DD8C97F}" destId="{D679E796-EB26-4C81-9346-3E9C808FACF4}" srcOrd="0" destOrd="0" presId="urn:microsoft.com/office/officeart/2018/2/layout/IconCircleList"/>
    <dgm:cxn modelId="{13C67DD1-2775-4F12-97FA-13A564EA707D}" type="presOf" srcId="{D8C6EB0C-8FE5-4031-AC96-5D46685E6E3B}" destId="{5C3C1D62-6CD7-4D27-9E28-164C3D7E0027}" srcOrd="0" destOrd="0" presId="urn:microsoft.com/office/officeart/2018/2/layout/IconCircleList"/>
    <dgm:cxn modelId="{8E384CE0-7489-4D65-A40C-3FBCAFB17711}" type="presOf" srcId="{B0591147-6460-42C9-BB3C-360AF1C5F3E6}" destId="{A326B596-31C6-41F4-8684-5C8AAFDAA5C7}" srcOrd="0" destOrd="0" presId="urn:microsoft.com/office/officeart/2018/2/layout/IconCircleList"/>
    <dgm:cxn modelId="{4BA1E6E6-7F28-498D-8BB9-F4645D3BF8CE}" srcId="{D8C6EB0C-8FE5-4031-AC96-5D46685E6E3B}" destId="{881998EF-7749-43F0-8125-614E0EC767D9}" srcOrd="0" destOrd="0" parTransId="{692B321C-8A95-41CA-9184-32E2FA966032}" sibTransId="{6308DA8F-EB75-4804-9F98-D16022E50157}"/>
    <dgm:cxn modelId="{8A0ED3FB-DF83-44C5-AB3C-DB22EF0123D6}" srcId="{D8C6EB0C-8FE5-4031-AC96-5D46685E6E3B}" destId="{90062E85-D6BA-4AD5-8911-52439287F93B}" srcOrd="3" destOrd="0" parTransId="{E8250570-681F-47D5-9D03-9A5F1E90FA0B}" sibTransId="{6750BAC6-C27A-4C9E-A5FC-BB570C40D139}"/>
    <dgm:cxn modelId="{20236066-18E8-4164-B4C6-B7778750ECCB}" type="presParOf" srcId="{5C3C1D62-6CD7-4D27-9E28-164C3D7E0027}" destId="{F8C5A647-2DD7-4F59-AFD3-2D66E18ACBB1}" srcOrd="0" destOrd="0" presId="urn:microsoft.com/office/officeart/2018/2/layout/IconCircleList"/>
    <dgm:cxn modelId="{6C72EAC7-F33A-4DF8-9A53-D72ED3A6D258}" type="presParOf" srcId="{F8C5A647-2DD7-4F59-AFD3-2D66E18ACBB1}" destId="{5670254C-A832-408A-8F5A-37E4FFD5D707}" srcOrd="0" destOrd="0" presId="urn:microsoft.com/office/officeart/2018/2/layout/IconCircleList"/>
    <dgm:cxn modelId="{16B4D572-DCB9-49A5-975C-B8B409C615BE}" type="presParOf" srcId="{5670254C-A832-408A-8F5A-37E4FFD5D707}" destId="{25FEAC64-0C80-432E-8D94-4B45D2859670}" srcOrd="0" destOrd="0" presId="urn:microsoft.com/office/officeart/2018/2/layout/IconCircleList"/>
    <dgm:cxn modelId="{58F917B2-6BAE-431B-830F-7B98ABEE2BDB}" type="presParOf" srcId="{5670254C-A832-408A-8F5A-37E4FFD5D707}" destId="{941DCB1D-04EC-4DFF-9BA0-CF3E1683CCA0}" srcOrd="1" destOrd="0" presId="urn:microsoft.com/office/officeart/2018/2/layout/IconCircleList"/>
    <dgm:cxn modelId="{0E38B757-5B03-494B-92F7-CBDF1573C716}" type="presParOf" srcId="{5670254C-A832-408A-8F5A-37E4FFD5D707}" destId="{9B964B69-9B8B-4016-B646-D3F554C184F6}" srcOrd="2" destOrd="0" presId="urn:microsoft.com/office/officeart/2018/2/layout/IconCircleList"/>
    <dgm:cxn modelId="{FDF827AD-ED1F-4EED-92F8-F24A522616C8}" type="presParOf" srcId="{5670254C-A832-408A-8F5A-37E4FFD5D707}" destId="{138E1719-9D31-42A9-BB26-46F9377D193B}" srcOrd="3" destOrd="0" presId="urn:microsoft.com/office/officeart/2018/2/layout/IconCircleList"/>
    <dgm:cxn modelId="{C46F90B0-83B8-402F-959C-95243C6844B5}" type="presParOf" srcId="{F8C5A647-2DD7-4F59-AFD3-2D66E18ACBB1}" destId="{3C3E662E-69BF-4DBF-8387-E88A3677E4B5}" srcOrd="1" destOrd="0" presId="urn:microsoft.com/office/officeart/2018/2/layout/IconCircleList"/>
    <dgm:cxn modelId="{0AEE10D9-53CF-4EC1-A1A5-AC43E9EF2F4C}" type="presParOf" srcId="{F8C5A647-2DD7-4F59-AFD3-2D66E18ACBB1}" destId="{9BE30C57-5098-4D02-9E4C-D9988AC08D73}" srcOrd="2" destOrd="0" presId="urn:microsoft.com/office/officeart/2018/2/layout/IconCircleList"/>
    <dgm:cxn modelId="{ECD79513-23D8-486B-A56B-8DE72D9218F5}" type="presParOf" srcId="{9BE30C57-5098-4D02-9E4C-D9988AC08D73}" destId="{E37F6D37-B564-4E36-9358-71025D83D77A}" srcOrd="0" destOrd="0" presId="urn:microsoft.com/office/officeart/2018/2/layout/IconCircleList"/>
    <dgm:cxn modelId="{BCE7A21F-1570-40A8-9663-0F2B8E29C3D7}" type="presParOf" srcId="{9BE30C57-5098-4D02-9E4C-D9988AC08D73}" destId="{92387A8F-F783-434C-905B-A23C8D02E8BC}" srcOrd="1" destOrd="0" presId="urn:microsoft.com/office/officeart/2018/2/layout/IconCircleList"/>
    <dgm:cxn modelId="{CDA16F74-73D1-4AAA-8CE7-623D319D5889}" type="presParOf" srcId="{9BE30C57-5098-4D02-9E4C-D9988AC08D73}" destId="{E0E5ADCA-2147-4C23-8934-83620F6C7C8B}" srcOrd="2" destOrd="0" presId="urn:microsoft.com/office/officeart/2018/2/layout/IconCircleList"/>
    <dgm:cxn modelId="{5778E1ED-41A6-4A4F-9016-20A0645CC140}" type="presParOf" srcId="{9BE30C57-5098-4D02-9E4C-D9988AC08D73}" destId="{A326B596-31C6-41F4-8684-5C8AAFDAA5C7}" srcOrd="3" destOrd="0" presId="urn:microsoft.com/office/officeart/2018/2/layout/IconCircleList"/>
    <dgm:cxn modelId="{E361E62D-CD6F-451D-9144-80411D6A6DAE}" type="presParOf" srcId="{F8C5A647-2DD7-4F59-AFD3-2D66E18ACBB1}" destId="{F478B00E-18F9-4AB8-A13D-FB71E32A2265}" srcOrd="3" destOrd="0" presId="urn:microsoft.com/office/officeart/2018/2/layout/IconCircleList"/>
    <dgm:cxn modelId="{CDE28D2F-98C9-4944-83FC-505A5ED63614}" type="presParOf" srcId="{F8C5A647-2DD7-4F59-AFD3-2D66E18ACBB1}" destId="{E6B1FB0C-54E5-4AD5-AFAC-E6BA10C9D637}" srcOrd="4" destOrd="0" presId="urn:microsoft.com/office/officeart/2018/2/layout/IconCircleList"/>
    <dgm:cxn modelId="{46F0416C-195E-40BD-AA91-A2FA95D42148}" type="presParOf" srcId="{E6B1FB0C-54E5-4AD5-AFAC-E6BA10C9D637}" destId="{C1B76EC3-3A95-4297-ADEE-8B8754C57089}" srcOrd="0" destOrd="0" presId="urn:microsoft.com/office/officeart/2018/2/layout/IconCircleList"/>
    <dgm:cxn modelId="{9F4E2AA7-1C6A-443F-8EBB-4D458CB9F4F6}" type="presParOf" srcId="{E6B1FB0C-54E5-4AD5-AFAC-E6BA10C9D637}" destId="{656CF574-C57A-4035-ABAF-BBB55D4AF274}" srcOrd="1" destOrd="0" presId="urn:microsoft.com/office/officeart/2018/2/layout/IconCircleList"/>
    <dgm:cxn modelId="{5BEF5A91-656C-4C43-A754-6D378F4C6280}" type="presParOf" srcId="{E6B1FB0C-54E5-4AD5-AFAC-E6BA10C9D637}" destId="{EB6EA1E6-79BE-43FA-B6E4-9CAA2B58523A}" srcOrd="2" destOrd="0" presId="urn:microsoft.com/office/officeart/2018/2/layout/IconCircleList"/>
    <dgm:cxn modelId="{B1ABF9AA-600C-4847-AD72-2D780724DA34}" type="presParOf" srcId="{E6B1FB0C-54E5-4AD5-AFAC-E6BA10C9D637}" destId="{7E408832-EBD5-4ABD-95F7-BBC80415B710}" srcOrd="3" destOrd="0" presId="urn:microsoft.com/office/officeart/2018/2/layout/IconCircleList"/>
    <dgm:cxn modelId="{A9B04A20-E2C5-470F-9B20-E904B25B7BC3}" type="presParOf" srcId="{F8C5A647-2DD7-4F59-AFD3-2D66E18ACBB1}" destId="{EE5B4999-1E63-424B-B899-C8A4308B118E}" srcOrd="5" destOrd="0" presId="urn:microsoft.com/office/officeart/2018/2/layout/IconCircleList"/>
    <dgm:cxn modelId="{B350F595-A3D6-4933-8DE2-569F872778F1}" type="presParOf" srcId="{F8C5A647-2DD7-4F59-AFD3-2D66E18ACBB1}" destId="{2FADAB92-61F8-4EF9-BCCB-ACA98323ACE2}" srcOrd="6" destOrd="0" presId="urn:microsoft.com/office/officeart/2018/2/layout/IconCircleList"/>
    <dgm:cxn modelId="{808379E2-0090-4D80-A95E-51F27E5F5725}" type="presParOf" srcId="{2FADAB92-61F8-4EF9-BCCB-ACA98323ACE2}" destId="{388ABD71-2061-4654-9C9B-AD5674238A0A}" srcOrd="0" destOrd="0" presId="urn:microsoft.com/office/officeart/2018/2/layout/IconCircleList"/>
    <dgm:cxn modelId="{0FABEA8B-346B-43C8-BA6E-C15DA27410CC}" type="presParOf" srcId="{2FADAB92-61F8-4EF9-BCCB-ACA98323ACE2}" destId="{9A72837D-D8A7-4ADD-8E62-BA3ADB8D4CF6}" srcOrd="1" destOrd="0" presId="urn:microsoft.com/office/officeart/2018/2/layout/IconCircleList"/>
    <dgm:cxn modelId="{D1812A03-CD86-4FF7-A2D1-3666A64BEB32}" type="presParOf" srcId="{2FADAB92-61F8-4EF9-BCCB-ACA98323ACE2}" destId="{6E869DEC-A807-4770-A46F-FEF551B99DA7}" srcOrd="2" destOrd="0" presId="urn:microsoft.com/office/officeart/2018/2/layout/IconCircleList"/>
    <dgm:cxn modelId="{D52438E9-B887-4676-9DFB-75DC39062F87}" type="presParOf" srcId="{2FADAB92-61F8-4EF9-BCCB-ACA98323ACE2}" destId="{DA67CBDA-F773-4731-94F9-6DA1AAD69F5F}" srcOrd="3" destOrd="0" presId="urn:microsoft.com/office/officeart/2018/2/layout/IconCircleList"/>
    <dgm:cxn modelId="{4E3D5589-547A-4CC5-AB2B-7F4B3992A08A}" type="presParOf" srcId="{F8C5A647-2DD7-4F59-AFD3-2D66E18ACBB1}" destId="{25DF1C43-C0B4-4A22-9BDC-7A7E693C52E4}" srcOrd="7" destOrd="0" presId="urn:microsoft.com/office/officeart/2018/2/layout/IconCircleList"/>
    <dgm:cxn modelId="{7D32CC0A-458D-45F6-BC0B-E221B4625817}" type="presParOf" srcId="{F8C5A647-2DD7-4F59-AFD3-2D66E18ACBB1}" destId="{6CE944EC-C91F-4EF5-A5D7-9E4F9F54E3E8}" srcOrd="8" destOrd="0" presId="urn:microsoft.com/office/officeart/2018/2/layout/IconCircleList"/>
    <dgm:cxn modelId="{047D7F8C-278B-42F0-874E-A47EE5319870}" type="presParOf" srcId="{6CE944EC-C91F-4EF5-A5D7-9E4F9F54E3E8}" destId="{AEADB1A7-4FD8-4F26-9258-B7374EA13E7F}" srcOrd="0" destOrd="0" presId="urn:microsoft.com/office/officeart/2018/2/layout/IconCircleList"/>
    <dgm:cxn modelId="{F65F685E-60B1-4A42-B360-B74B0D8AB0E1}" type="presParOf" srcId="{6CE944EC-C91F-4EF5-A5D7-9E4F9F54E3E8}" destId="{5CF08871-B2D7-4B8A-B9AC-E2C0C2E9CD17}" srcOrd="1" destOrd="0" presId="urn:microsoft.com/office/officeart/2018/2/layout/IconCircleList"/>
    <dgm:cxn modelId="{4B87AE45-B328-4641-94F8-4761E82172F5}" type="presParOf" srcId="{6CE944EC-C91F-4EF5-A5D7-9E4F9F54E3E8}" destId="{88EB393E-898A-4B4B-8549-E8F3CD2A2677}" srcOrd="2" destOrd="0" presId="urn:microsoft.com/office/officeart/2018/2/layout/IconCircleList"/>
    <dgm:cxn modelId="{4F4DA173-719E-4F05-8DC0-D4497F6BF76A}" type="presParOf" srcId="{6CE944EC-C91F-4EF5-A5D7-9E4F9F54E3E8}" destId="{69F3133B-4070-4D0E-B2FC-9BFE42AF47C8}" srcOrd="3" destOrd="0" presId="urn:microsoft.com/office/officeart/2018/2/layout/IconCircleList"/>
    <dgm:cxn modelId="{16DF0389-DD6F-4224-BF56-81C2EE92FCBB}" type="presParOf" srcId="{F8C5A647-2DD7-4F59-AFD3-2D66E18ACBB1}" destId="{9B1BD2BC-2022-43F8-8B3D-5E189A1D65FA}" srcOrd="9" destOrd="0" presId="urn:microsoft.com/office/officeart/2018/2/layout/IconCircleList"/>
    <dgm:cxn modelId="{618D4419-EE36-4496-B177-2BD13792665F}" type="presParOf" srcId="{F8C5A647-2DD7-4F59-AFD3-2D66E18ACBB1}" destId="{893D1DEF-1110-46F9-ADA3-857E54AEB4A0}" srcOrd="10" destOrd="0" presId="urn:microsoft.com/office/officeart/2018/2/layout/IconCircleList"/>
    <dgm:cxn modelId="{E31AEA75-FE0A-4CB3-8066-796EE2DDFA47}" type="presParOf" srcId="{893D1DEF-1110-46F9-ADA3-857E54AEB4A0}" destId="{E90D9E1D-5423-47E0-B705-F133440F5EFB}" srcOrd="0" destOrd="0" presId="urn:microsoft.com/office/officeart/2018/2/layout/IconCircleList"/>
    <dgm:cxn modelId="{1BAB5046-665D-43A9-8A60-B2A0053BE299}" type="presParOf" srcId="{893D1DEF-1110-46F9-ADA3-857E54AEB4A0}" destId="{B088CFA4-90A2-4E93-A4A2-36AAB88D6B7A}" srcOrd="1" destOrd="0" presId="urn:microsoft.com/office/officeart/2018/2/layout/IconCircleList"/>
    <dgm:cxn modelId="{8E1D58F8-04E1-48B4-90B9-31A014321945}" type="presParOf" srcId="{893D1DEF-1110-46F9-ADA3-857E54AEB4A0}" destId="{7EB38F22-2826-422C-933A-D0155708C931}" srcOrd="2" destOrd="0" presId="urn:microsoft.com/office/officeart/2018/2/layout/IconCircleList"/>
    <dgm:cxn modelId="{A9C1ACA3-6866-4C6F-B186-DAAD8FEA186D}" type="presParOf" srcId="{893D1DEF-1110-46F9-ADA3-857E54AEB4A0}" destId="{D679E796-EB26-4C81-9346-3E9C808FAC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AE5999-A959-4110-B634-91C3FE13F3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8423EEB6-2AEE-46DD-83CD-0666CF51F6F1}">
      <dgm:prSet custT="1"/>
      <dgm:spPr/>
      <dgm:t>
        <a:bodyPr/>
        <a:lstStyle/>
        <a:p>
          <a:r>
            <a:rPr lang="es-419" sz="2200" dirty="0"/>
            <a:t>Permite una contabilidad más práctica en el negocio, al permitir la visualización un registro (cifras) de ganancias y pérdidas, pero también activos y pasivos a lo largo del tiempo, el cual queda almacenado. </a:t>
          </a:r>
          <a:endParaRPr lang="en-US" sz="2200" dirty="0"/>
        </a:p>
      </dgm:t>
    </dgm:pt>
    <dgm:pt modelId="{77696465-DB30-461C-8DD9-25188D75FBB8}" type="parTrans" cxnId="{859A841D-B440-471A-9181-1D316387C7C9}">
      <dgm:prSet/>
      <dgm:spPr/>
      <dgm:t>
        <a:bodyPr/>
        <a:lstStyle/>
        <a:p>
          <a:endParaRPr lang="en-US"/>
        </a:p>
      </dgm:t>
    </dgm:pt>
    <dgm:pt modelId="{E26F1D13-4871-4E25-B776-38D342A02A0D}" type="sibTrans" cxnId="{859A841D-B440-471A-9181-1D316387C7C9}">
      <dgm:prSet/>
      <dgm:spPr/>
      <dgm:t>
        <a:bodyPr/>
        <a:lstStyle/>
        <a:p>
          <a:endParaRPr lang="en-US"/>
        </a:p>
      </dgm:t>
    </dgm:pt>
    <dgm:pt modelId="{A300CEE8-C8CD-490F-BFFD-3A1FCF772840}">
      <dgm:prSet custT="1"/>
      <dgm:spPr/>
      <dgm:t>
        <a:bodyPr/>
        <a:lstStyle/>
        <a:p>
          <a:r>
            <a:rPr lang="es-419" sz="2300" dirty="0"/>
            <a:t>Además de permitir de manera más fácil la búsqueda de un producto o saber si ya se encuentra agotado, haciendo eficiente el tiempo de atención a los clientes.</a:t>
          </a:r>
          <a:endParaRPr lang="en-US" sz="2300" dirty="0"/>
        </a:p>
      </dgm:t>
    </dgm:pt>
    <dgm:pt modelId="{F542460F-47DC-4CEA-A157-54A67123405D}" type="parTrans" cxnId="{7EC3FB4E-4661-4782-BA5C-38FDDF07E350}">
      <dgm:prSet/>
      <dgm:spPr/>
      <dgm:t>
        <a:bodyPr/>
        <a:lstStyle/>
        <a:p>
          <a:endParaRPr lang="en-US"/>
        </a:p>
      </dgm:t>
    </dgm:pt>
    <dgm:pt modelId="{48BD8625-4023-4172-9DE6-01AEBC490434}" type="sibTrans" cxnId="{7EC3FB4E-4661-4782-BA5C-38FDDF07E350}">
      <dgm:prSet/>
      <dgm:spPr/>
      <dgm:t>
        <a:bodyPr/>
        <a:lstStyle/>
        <a:p>
          <a:endParaRPr lang="en-US"/>
        </a:p>
      </dgm:t>
    </dgm:pt>
    <dgm:pt modelId="{670F3C9F-0122-4E23-B3A6-7D4ECE718D77}" type="pres">
      <dgm:prSet presAssocID="{F4AE5999-A959-4110-B634-91C3FE13F319}" presName="root" presStyleCnt="0">
        <dgm:presLayoutVars>
          <dgm:dir/>
          <dgm:resizeHandles val="exact"/>
        </dgm:presLayoutVars>
      </dgm:prSet>
      <dgm:spPr/>
    </dgm:pt>
    <dgm:pt modelId="{40EEA48A-0B85-4C29-B979-1C6EC8365806}" type="pres">
      <dgm:prSet presAssocID="{8423EEB6-2AEE-46DD-83CD-0666CF51F6F1}" presName="compNode" presStyleCnt="0"/>
      <dgm:spPr/>
    </dgm:pt>
    <dgm:pt modelId="{9F18FA14-6BA9-44A0-97B1-77161F63B606}" type="pres">
      <dgm:prSet presAssocID="{8423EEB6-2AEE-46DD-83CD-0666CF51F6F1}" presName="bgRect" presStyleLbl="bgShp" presStyleIdx="0" presStyleCnt="2" custScaleY="124508"/>
      <dgm:spPr/>
    </dgm:pt>
    <dgm:pt modelId="{B1AC3A2D-0066-4AE8-9085-D0C40A7D8748}" type="pres">
      <dgm:prSet presAssocID="{8423EEB6-2AEE-46DD-83CD-0666CF51F6F1}" presName="iconRect" presStyleLbl="node1" presStyleIdx="0" presStyleCnt="2" custScaleX="146410" custScaleY="1464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D0472556-DBF0-48DF-B3C3-08031A9CC6A7}" type="pres">
      <dgm:prSet presAssocID="{8423EEB6-2AEE-46DD-83CD-0666CF51F6F1}" presName="spaceRect" presStyleCnt="0"/>
      <dgm:spPr/>
    </dgm:pt>
    <dgm:pt modelId="{9D3E8BB8-25E6-48B5-82C6-5AB06AD89FB2}" type="pres">
      <dgm:prSet presAssocID="{8423EEB6-2AEE-46DD-83CD-0666CF51F6F1}" presName="parTx" presStyleLbl="revTx" presStyleIdx="0" presStyleCnt="2" custScaleX="100000" custLinFactNeighborX="-112" custLinFactNeighborY="-3495">
        <dgm:presLayoutVars>
          <dgm:chMax val="0"/>
          <dgm:chPref val="0"/>
        </dgm:presLayoutVars>
      </dgm:prSet>
      <dgm:spPr/>
    </dgm:pt>
    <dgm:pt modelId="{8B348836-A80B-4927-B82B-2546197E0D33}" type="pres">
      <dgm:prSet presAssocID="{E26F1D13-4871-4E25-B776-38D342A02A0D}" presName="sibTrans" presStyleCnt="0"/>
      <dgm:spPr/>
    </dgm:pt>
    <dgm:pt modelId="{504E07BF-6448-4F79-B621-D1F4AF3F26C9}" type="pres">
      <dgm:prSet presAssocID="{A300CEE8-C8CD-490F-BFFD-3A1FCF772840}" presName="compNode" presStyleCnt="0"/>
      <dgm:spPr/>
    </dgm:pt>
    <dgm:pt modelId="{0A6F600D-6594-40EE-B216-A8FDA8421FF0}" type="pres">
      <dgm:prSet presAssocID="{A300CEE8-C8CD-490F-BFFD-3A1FCF772840}" presName="bgRect" presStyleLbl="bgShp" presStyleIdx="1" presStyleCnt="2" custScaleY="126910"/>
      <dgm:spPr/>
    </dgm:pt>
    <dgm:pt modelId="{C1720D97-D197-4359-BB19-80AE51ECF488}" type="pres">
      <dgm:prSet presAssocID="{A300CEE8-C8CD-490F-BFFD-3A1FCF772840}" presName="iconRect" presStyleLbl="node1" presStyleIdx="1" presStyleCnt="2" custScaleX="146410" custScaleY="1464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 despertador"/>
        </a:ext>
      </dgm:extLst>
    </dgm:pt>
    <dgm:pt modelId="{4B53358F-4912-40B9-9341-C6CA0D65B5F8}" type="pres">
      <dgm:prSet presAssocID="{A300CEE8-C8CD-490F-BFFD-3A1FCF772840}" presName="spaceRect" presStyleCnt="0"/>
      <dgm:spPr/>
    </dgm:pt>
    <dgm:pt modelId="{12B32221-B295-4A8B-8E03-33BD4A87C8F9}" type="pres">
      <dgm:prSet presAssocID="{A300CEE8-C8CD-490F-BFFD-3A1FCF772840}" presName="parTx" presStyleLbl="revTx" presStyleIdx="1" presStyleCnt="2" custLinFactNeighborX="-225" custLinFactNeighborY="-2911">
        <dgm:presLayoutVars>
          <dgm:chMax val="0"/>
          <dgm:chPref val="0"/>
        </dgm:presLayoutVars>
      </dgm:prSet>
      <dgm:spPr/>
    </dgm:pt>
  </dgm:ptLst>
  <dgm:cxnLst>
    <dgm:cxn modelId="{006E8417-CDD3-40F3-A29D-48CA1B8584C2}" type="presOf" srcId="{8423EEB6-2AEE-46DD-83CD-0666CF51F6F1}" destId="{9D3E8BB8-25E6-48B5-82C6-5AB06AD89FB2}" srcOrd="0" destOrd="0" presId="urn:microsoft.com/office/officeart/2018/2/layout/IconVerticalSolidList"/>
    <dgm:cxn modelId="{859A841D-B440-471A-9181-1D316387C7C9}" srcId="{F4AE5999-A959-4110-B634-91C3FE13F319}" destId="{8423EEB6-2AEE-46DD-83CD-0666CF51F6F1}" srcOrd="0" destOrd="0" parTransId="{77696465-DB30-461C-8DD9-25188D75FBB8}" sibTransId="{E26F1D13-4871-4E25-B776-38D342A02A0D}"/>
    <dgm:cxn modelId="{CF769429-205C-4905-8BA6-8B9267278D02}" type="presOf" srcId="{A300CEE8-C8CD-490F-BFFD-3A1FCF772840}" destId="{12B32221-B295-4A8B-8E03-33BD4A87C8F9}" srcOrd="0" destOrd="0" presId="urn:microsoft.com/office/officeart/2018/2/layout/IconVerticalSolidList"/>
    <dgm:cxn modelId="{7EC3FB4E-4661-4782-BA5C-38FDDF07E350}" srcId="{F4AE5999-A959-4110-B634-91C3FE13F319}" destId="{A300CEE8-C8CD-490F-BFFD-3A1FCF772840}" srcOrd="1" destOrd="0" parTransId="{F542460F-47DC-4CEA-A157-54A67123405D}" sibTransId="{48BD8625-4023-4172-9DE6-01AEBC490434}"/>
    <dgm:cxn modelId="{6803BDCB-2A3C-445C-AA72-C961A4E43B77}" type="presOf" srcId="{F4AE5999-A959-4110-B634-91C3FE13F319}" destId="{670F3C9F-0122-4E23-B3A6-7D4ECE718D77}" srcOrd="0" destOrd="0" presId="urn:microsoft.com/office/officeart/2018/2/layout/IconVerticalSolidList"/>
    <dgm:cxn modelId="{34721D6A-7758-4701-8189-2A990CA26F67}" type="presParOf" srcId="{670F3C9F-0122-4E23-B3A6-7D4ECE718D77}" destId="{40EEA48A-0B85-4C29-B979-1C6EC8365806}" srcOrd="0" destOrd="0" presId="urn:microsoft.com/office/officeart/2018/2/layout/IconVerticalSolidList"/>
    <dgm:cxn modelId="{96F714A8-6B07-409C-A19C-62BF0C677F75}" type="presParOf" srcId="{40EEA48A-0B85-4C29-B979-1C6EC8365806}" destId="{9F18FA14-6BA9-44A0-97B1-77161F63B606}" srcOrd="0" destOrd="0" presId="urn:microsoft.com/office/officeart/2018/2/layout/IconVerticalSolidList"/>
    <dgm:cxn modelId="{029E4105-033B-4A67-BF5A-C6742954B230}" type="presParOf" srcId="{40EEA48A-0B85-4C29-B979-1C6EC8365806}" destId="{B1AC3A2D-0066-4AE8-9085-D0C40A7D8748}" srcOrd="1" destOrd="0" presId="urn:microsoft.com/office/officeart/2018/2/layout/IconVerticalSolidList"/>
    <dgm:cxn modelId="{5F166C84-C593-4596-BD68-44B680D5FC21}" type="presParOf" srcId="{40EEA48A-0B85-4C29-B979-1C6EC8365806}" destId="{D0472556-DBF0-48DF-B3C3-08031A9CC6A7}" srcOrd="2" destOrd="0" presId="urn:microsoft.com/office/officeart/2018/2/layout/IconVerticalSolidList"/>
    <dgm:cxn modelId="{7FE59881-1CA8-4F5B-A1ED-C003F129D292}" type="presParOf" srcId="{40EEA48A-0B85-4C29-B979-1C6EC8365806}" destId="{9D3E8BB8-25E6-48B5-82C6-5AB06AD89FB2}" srcOrd="3" destOrd="0" presId="urn:microsoft.com/office/officeart/2018/2/layout/IconVerticalSolidList"/>
    <dgm:cxn modelId="{18926E90-75E0-4BC1-9873-0CC415D8CE85}" type="presParOf" srcId="{670F3C9F-0122-4E23-B3A6-7D4ECE718D77}" destId="{8B348836-A80B-4927-B82B-2546197E0D33}" srcOrd="1" destOrd="0" presId="urn:microsoft.com/office/officeart/2018/2/layout/IconVerticalSolidList"/>
    <dgm:cxn modelId="{4B7842D2-7DE5-4291-97BF-C1D11258BD91}" type="presParOf" srcId="{670F3C9F-0122-4E23-B3A6-7D4ECE718D77}" destId="{504E07BF-6448-4F79-B621-D1F4AF3F26C9}" srcOrd="2" destOrd="0" presId="urn:microsoft.com/office/officeart/2018/2/layout/IconVerticalSolidList"/>
    <dgm:cxn modelId="{045291A4-7020-42B4-9210-67A2EB7C28EC}" type="presParOf" srcId="{504E07BF-6448-4F79-B621-D1F4AF3F26C9}" destId="{0A6F600D-6594-40EE-B216-A8FDA8421FF0}" srcOrd="0" destOrd="0" presId="urn:microsoft.com/office/officeart/2018/2/layout/IconVerticalSolidList"/>
    <dgm:cxn modelId="{97773616-DD3B-4F80-885A-1A0B0C2EC960}" type="presParOf" srcId="{504E07BF-6448-4F79-B621-D1F4AF3F26C9}" destId="{C1720D97-D197-4359-BB19-80AE51ECF488}" srcOrd="1" destOrd="0" presId="urn:microsoft.com/office/officeart/2018/2/layout/IconVerticalSolidList"/>
    <dgm:cxn modelId="{B8399F82-097D-476F-8F7C-7FAEED20CE28}" type="presParOf" srcId="{504E07BF-6448-4F79-B621-D1F4AF3F26C9}" destId="{4B53358F-4912-40B9-9341-C6CA0D65B5F8}" srcOrd="2" destOrd="0" presId="urn:microsoft.com/office/officeart/2018/2/layout/IconVerticalSolidList"/>
    <dgm:cxn modelId="{B28E358E-9504-49B7-B510-99E915242482}" type="presParOf" srcId="{504E07BF-6448-4F79-B621-D1F4AF3F26C9}" destId="{12B32221-B295-4A8B-8E03-33BD4A87C8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0235D-7795-40F8-B086-749F0180AF84}">
      <dsp:nvSpPr>
        <dsp:cNvPr id="0" name=""/>
        <dsp:cNvSpPr/>
      </dsp:nvSpPr>
      <dsp:spPr>
        <a:xfrm>
          <a:off x="4688" y="289500"/>
          <a:ext cx="3197803" cy="31978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Tenemos la mala experiencia de que no tienen el medicamento que necesitamos o “les llega en unos cuantos días”</a:t>
          </a:r>
          <a:endParaRPr lang="en-US" sz="2000" kern="1200" dirty="0"/>
        </a:p>
      </dsp:txBody>
      <dsp:txXfrm>
        <a:off x="472995" y="757807"/>
        <a:ext cx="2261189" cy="2261189"/>
      </dsp:txXfrm>
    </dsp:sp>
    <dsp:sp modelId="{0E3BD476-B785-4778-ADF7-CA98CD675B45}">
      <dsp:nvSpPr>
        <dsp:cNvPr id="0" name=""/>
        <dsp:cNvSpPr/>
      </dsp:nvSpPr>
      <dsp:spPr>
        <a:xfrm>
          <a:off x="3202492" y="289500"/>
          <a:ext cx="3197803" cy="31978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Esto representa una pérdida económica y de credibilidad para el lugar que lo está vendiendo </a:t>
          </a:r>
          <a:endParaRPr lang="en-US" sz="2000" kern="1200" dirty="0"/>
        </a:p>
      </dsp:txBody>
      <dsp:txXfrm>
        <a:off x="3670799" y="757807"/>
        <a:ext cx="2261189" cy="2261189"/>
      </dsp:txXfrm>
    </dsp:sp>
    <dsp:sp modelId="{0502A8AF-BE81-443C-BE8F-C5CC85006F37}">
      <dsp:nvSpPr>
        <dsp:cNvPr id="0" name=""/>
        <dsp:cNvSpPr/>
      </dsp:nvSpPr>
      <dsp:spPr>
        <a:xfrm>
          <a:off x="6400295" y="289500"/>
          <a:ext cx="3197803" cy="31978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El cliente buscara otro lugar donde siempre pueda con conseguirlo.</a:t>
          </a:r>
          <a:endParaRPr lang="en-US" sz="2000" kern="1200"/>
        </a:p>
      </dsp:txBody>
      <dsp:txXfrm>
        <a:off x="6868602" y="757807"/>
        <a:ext cx="2261189" cy="226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4B0DC-0D98-4918-A65F-FA11CA2FF597}">
      <dsp:nvSpPr>
        <dsp:cNvPr id="0" name=""/>
        <dsp:cNvSpPr/>
      </dsp:nvSpPr>
      <dsp:spPr>
        <a:xfrm>
          <a:off x="0" y="334340"/>
          <a:ext cx="9604375" cy="15188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3F39C-69AA-4B96-A57D-11803DE265EB}">
      <dsp:nvSpPr>
        <dsp:cNvPr id="0" name=""/>
        <dsp:cNvSpPr/>
      </dsp:nvSpPr>
      <dsp:spPr>
        <a:xfrm>
          <a:off x="110790" y="599895"/>
          <a:ext cx="986322" cy="987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EB4D0-ABBA-444D-8B5E-2A68C72962C9}">
      <dsp:nvSpPr>
        <dsp:cNvPr id="0" name=""/>
        <dsp:cNvSpPr/>
      </dsp:nvSpPr>
      <dsp:spPr>
        <a:xfrm>
          <a:off x="1207903" y="427100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kern="1200" dirty="0"/>
        </a:p>
      </dsp:txBody>
      <dsp:txXfrm>
        <a:off x="1207903" y="427100"/>
        <a:ext cx="8262883" cy="1288692"/>
      </dsp:txXfrm>
    </dsp:sp>
    <dsp:sp modelId="{A452DCBE-3714-43FE-9B87-A9BE73AD69B0}">
      <dsp:nvSpPr>
        <dsp:cNvPr id="0" name=""/>
        <dsp:cNvSpPr/>
      </dsp:nvSpPr>
      <dsp:spPr>
        <a:xfrm>
          <a:off x="0" y="2099302"/>
          <a:ext cx="9604375" cy="1479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44AC2-FFA5-44A8-B275-09B82B5F5AC1}">
      <dsp:nvSpPr>
        <dsp:cNvPr id="0" name=""/>
        <dsp:cNvSpPr/>
      </dsp:nvSpPr>
      <dsp:spPr>
        <a:xfrm>
          <a:off x="183733" y="2471789"/>
          <a:ext cx="840436" cy="7345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1191B-67FB-426C-8D19-802216F10DDC}">
      <dsp:nvSpPr>
        <dsp:cNvPr id="0" name=""/>
        <dsp:cNvSpPr/>
      </dsp:nvSpPr>
      <dsp:spPr>
        <a:xfrm>
          <a:off x="1181131" y="2203758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Solo se te tendría que cambiar el registro </a:t>
          </a:r>
          <a:r>
            <a:rPr lang="es-419" sz="2100" kern="1200"/>
            <a:t>de medicamentos, </a:t>
          </a:r>
          <a:r>
            <a:rPr lang="es-419" sz="2100" kern="1200" dirty="0"/>
            <a:t>por las características que se desean guardar de cualquier producto. </a:t>
          </a:r>
          <a:endParaRPr lang="en-US" sz="2100" kern="1200" dirty="0"/>
        </a:p>
      </dsp:txBody>
      <dsp:txXfrm>
        <a:off x="1181131" y="2203758"/>
        <a:ext cx="8262883" cy="1288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E1D14-47FF-4D7F-8AEA-9F1C00976914}">
      <dsp:nvSpPr>
        <dsp:cNvPr id="0" name=""/>
        <dsp:cNvSpPr/>
      </dsp:nvSpPr>
      <dsp:spPr>
        <a:xfrm>
          <a:off x="57854" y="277466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CEBECF-4D6F-4A76-B362-CDF3B35418E0}">
      <dsp:nvSpPr>
        <dsp:cNvPr id="0" name=""/>
        <dsp:cNvSpPr/>
      </dsp:nvSpPr>
      <dsp:spPr>
        <a:xfrm>
          <a:off x="152584" y="372196"/>
          <a:ext cx="1066722" cy="1066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91DB0-3902-45BC-A1BF-9A18F77A62BD}">
      <dsp:nvSpPr>
        <dsp:cNvPr id="0" name=""/>
        <dsp:cNvSpPr/>
      </dsp:nvSpPr>
      <dsp:spPr>
        <a:xfrm>
          <a:off x="1583219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Nombre del cliente/proveedor</a:t>
          </a:r>
          <a:endParaRPr lang="en-US" sz="2600" kern="1200" dirty="0"/>
        </a:p>
      </dsp:txBody>
      <dsp:txXfrm>
        <a:off x="1583219" y="277466"/>
        <a:ext cx="2961002" cy="1256182"/>
      </dsp:txXfrm>
    </dsp:sp>
    <dsp:sp modelId="{E2F3AB9B-3758-49F3-B35E-598710219724}">
      <dsp:nvSpPr>
        <dsp:cNvPr id="0" name=""/>
        <dsp:cNvSpPr/>
      </dsp:nvSpPr>
      <dsp:spPr>
        <a:xfrm>
          <a:off x="5060153" y="277466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2F6209-5C4F-4891-8289-3D2F5696C494}">
      <dsp:nvSpPr>
        <dsp:cNvPr id="0" name=""/>
        <dsp:cNvSpPr/>
      </dsp:nvSpPr>
      <dsp:spPr>
        <a:xfrm>
          <a:off x="5203371" y="420683"/>
          <a:ext cx="969748" cy="969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26830-76EB-4FFF-8B5C-ECE3F5CE1BFD}">
      <dsp:nvSpPr>
        <dsp:cNvPr id="0" name=""/>
        <dsp:cNvSpPr/>
      </dsp:nvSpPr>
      <dsp:spPr>
        <a:xfrm>
          <a:off x="6585518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Buscar un cliente/proveedor</a:t>
          </a:r>
          <a:endParaRPr lang="en-US" sz="2600" kern="1200" dirty="0"/>
        </a:p>
      </dsp:txBody>
      <dsp:txXfrm>
        <a:off x="6585518" y="277466"/>
        <a:ext cx="2961002" cy="1256182"/>
      </dsp:txXfrm>
    </dsp:sp>
    <dsp:sp modelId="{452518A4-6F92-485E-8848-57596E159887}">
      <dsp:nvSpPr>
        <dsp:cNvPr id="0" name=""/>
        <dsp:cNvSpPr/>
      </dsp:nvSpPr>
      <dsp:spPr>
        <a:xfrm>
          <a:off x="57854" y="2161890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411321-9CA2-4169-9354-66290E72BFFF}">
      <dsp:nvSpPr>
        <dsp:cNvPr id="0" name=""/>
        <dsp:cNvSpPr/>
      </dsp:nvSpPr>
      <dsp:spPr>
        <a:xfrm>
          <a:off x="99248" y="2203284"/>
          <a:ext cx="1173395" cy="1173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144930-53B4-49F8-A38C-2FD554A5C72D}">
      <dsp:nvSpPr>
        <dsp:cNvPr id="0" name=""/>
        <dsp:cNvSpPr/>
      </dsp:nvSpPr>
      <dsp:spPr>
        <a:xfrm>
          <a:off x="1583219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Lista de clientes/proveedor</a:t>
          </a:r>
          <a:endParaRPr lang="en-US" sz="2500" kern="1200" dirty="0"/>
        </a:p>
      </dsp:txBody>
      <dsp:txXfrm>
        <a:off x="1583219" y="2161890"/>
        <a:ext cx="2961002" cy="1256182"/>
      </dsp:txXfrm>
    </dsp:sp>
    <dsp:sp modelId="{B3905B18-E53C-4E68-9E05-2A60561D535D}">
      <dsp:nvSpPr>
        <dsp:cNvPr id="0" name=""/>
        <dsp:cNvSpPr/>
      </dsp:nvSpPr>
      <dsp:spPr>
        <a:xfrm>
          <a:off x="5060153" y="2161890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C19458-4A91-4D36-83A4-76E0DE215011}">
      <dsp:nvSpPr>
        <dsp:cNvPr id="0" name=""/>
        <dsp:cNvSpPr/>
      </dsp:nvSpPr>
      <dsp:spPr>
        <a:xfrm>
          <a:off x="5203371" y="2305108"/>
          <a:ext cx="969748" cy="969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43846-23B2-4DB4-BD31-DA260FA6848A}">
      <dsp:nvSpPr>
        <dsp:cNvPr id="0" name=""/>
        <dsp:cNvSpPr/>
      </dsp:nvSpPr>
      <dsp:spPr>
        <a:xfrm>
          <a:off x="6585518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Cambiar su información</a:t>
          </a:r>
          <a:endParaRPr lang="en-US" sz="2600" kern="1200" dirty="0"/>
        </a:p>
      </dsp:txBody>
      <dsp:txXfrm>
        <a:off x="6585518" y="2161890"/>
        <a:ext cx="2961002" cy="1256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72FBC-2604-4BA7-9287-84E453790495}">
      <dsp:nvSpPr>
        <dsp:cNvPr id="0" name=""/>
        <dsp:cNvSpPr/>
      </dsp:nvSpPr>
      <dsp:spPr>
        <a:xfrm>
          <a:off x="166911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Número de identificación (ID)</a:t>
          </a:r>
          <a:endParaRPr lang="en-US" sz="1500" kern="1200" dirty="0"/>
        </a:p>
      </dsp:txBody>
      <dsp:txXfrm>
        <a:off x="166911" y="1441"/>
        <a:ext cx="1652644" cy="991586"/>
      </dsp:txXfrm>
    </dsp:sp>
    <dsp:sp modelId="{F2CE90D0-C963-47EE-8026-06B02E3F3E3A}">
      <dsp:nvSpPr>
        <dsp:cNvPr id="0" name=""/>
        <dsp:cNvSpPr/>
      </dsp:nvSpPr>
      <dsp:spPr>
        <a:xfrm>
          <a:off x="1984819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35737"/>
                <a:satOff val="5149"/>
                <a:lumOff val="-281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37"/>
                <a:satOff val="5149"/>
                <a:lumOff val="-281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37"/>
                <a:satOff val="5149"/>
                <a:lumOff val="-281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Nombre (medicamento)</a:t>
          </a:r>
          <a:endParaRPr lang="en-US" sz="1500" kern="1200" dirty="0"/>
        </a:p>
      </dsp:txBody>
      <dsp:txXfrm>
        <a:off x="1984819" y="1441"/>
        <a:ext cx="1652644" cy="991586"/>
      </dsp:txXfrm>
    </dsp:sp>
    <dsp:sp modelId="{B85AF2CD-7170-4508-88DF-B30AFAC4A624}">
      <dsp:nvSpPr>
        <dsp:cNvPr id="0" name=""/>
        <dsp:cNvSpPr/>
      </dsp:nvSpPr>
      <dsp:spPr>
        <a:xfrm>
          <a:off x="3802728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271473"/>
                <a:satOff val="10297"/>
                <a:lumOff val="-563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73"/>
                <a:satOff val="10297"/>
                <a:lumOff val="-563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73"/>
                <a:satOff val="10297"/>
                <a:lumOff val="-563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Ubicación</a:t>
          </a:r>
          <a:endParaRPr lang="en-US" sz="1500" kern="1200"/>
        </a:p>
      </dsp:txBody>
      <dsp:txXfrm>
        <a:off x="3802728" y="1441"/>
        <a:ext cx="1652644" cy="991586"/>
      </dsp:txXfrm>
    </dsp:sp>
    <dsp:sp modelId="{A7353507-9168-4CA1-B62B-C3F569FD829F}">
      <dsp:nvSpPr>
        <dsp:cNvPr id="0" name=""/>
        <dsp:cNvSpPr/>
      </dsp:nvSpPr>
      <dsp:spPr>
        <a:xfrm>
          <a:off x="166911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407210"/>
                <a:satOff val="15446"/>
                <a:lumOff val="-845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407210"/>
                <a:satOff val="15446"/>
                <a:lumOff val="-845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407210"/>
                <a:satOff val="15446"/>
                <a:lumOff val="-845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Marca</a:t>
          </a:r>
          <a:endParaRPr lang="en-US" sz="1500" kern="1200"/>
        </a:p>
      </dsp:txBody>
      <dsp:txXfrm>
        <a:off x="166911" y="1158292"/>
        <a:ext cx="1652644" cy="991586"/>
      </dsp:txXfrm>
    </dsp:sp>
    <dsp:sp modelId="{ACDE3E86-A6EA-4A85-B27C-2BD43879E8D8}">
      <dsp:nvSpPr>
        <dsp:cNvPr id="0" name=""/>
        <dsp:cNvSpPr/>
      </dsp:nvSpPr>
      <dsp:spPr>
        <a:xfrm>
          <a:off x="1984819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542947"/>
                <a:satOff val="20594"/>
                <a:lumOff val="-112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42947"/>
                <a:satOff val="20594"/>
                <a:lumOff val="-112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42947"/>
                <a:satOff val="20594"/>
                <a:lumOff val="-112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Proveedor</a:t>
          </a:r>
          <a:endParaRPr lang="en-US" sz="1500" kern="1200"/>
        </a:p>
      </dsp:txBody>
      <dsp:txXfrm>
        <a:off x="1984819" y="1158292"/>
        <a:ext cx="1652644" cy="991586"/>
      </dsp:txXfrm>
    </dsp:sp>
    <dsp:sp modelId="{56D8FB9E-C1E7-4556-8CD3-1F416930649E}">
      <dsp:nvSpPr>
        <dsp:cNvPr id="0" name=""/>
        <dsp:cNvSpPr/>
      </dsp:nvSpPr>
      <dsp:spPr>
        <a:xfrm>
          <a:off x="3802728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678683"/>
                <a:satOff val="25743"/>
                <a:lumOff val="-140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683"/>
                <a:satOff val="25743"/>
                <a:lumOff val="-140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683"/>
                <a:satOff val="25743"/>
                <a:lumOff val="-140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entrada</a:t>
          </a:r>
          <a:endParaRPr lang="en-US" sz="1500" kern="1200"/>
        </a:p>
      </dsp:txBody>
      <dsp:txXfrm>
        <a:off x="3802728" y="1158292"/>
        <a:ext cx="1652644" cy="991586"/>
      </dsp:txXfrm>
    </dsp:sp>
    <dsp:sp modelId="{918BA77F-5ADF-4C36-9192-E975BAA56BF5}">
      <dsp:nvSpPr>
        <dsp:cNvPr id="0" name=""/>
        <dsp:cNvSpPr/>
      </dsp:nvSpPr>
      <dsp:spPr>
        <a:xfrm>
          <a:off x="166911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814420"/>
                <a:satOff val="30891"/>
                <a:lumOff val="-1691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14420"/>
                <a:satOff val="30891"/>
                <a:lumOff val="-1691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14420"/>
                <a:satOff val="30891"/>
                <a:lumOff val="-1691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salida</a:t>
          </a:r>
          <a:endParaRPr lang="en-US" sz="1500" kern="1200"/>
        </a:p>
      </dsp:txBody>
      <dsp:txXfrm>
        <a:off x="166911" y="2315143"/>
        <a:ext cx="1652644" cy="991586"/>
      </dsp:txXfrm>
    </dsp:sp>
    <dsp:sp modelId="{B7612EA2-5888-4BEC-B47A-4BE3C1E50AD6}">
      <dsp:nvSpPr>
        <dsp:cNvPr id="0" name=""/>
        <dsp:cNvSpPr/>
      </dsp:nvSpPr>
      <dsp:spPr>
        <a:xfrm>
          <a:off x="1984819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950157"/>
                <a:satOff val="36040"/>
                <a:lumOff val="-1972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950157"/>
                <a:satOff val="36040"/>
                <a:lumOff val="-1972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950157"/>
                <a:satOff val="36040"/>
                <a:lumOff val="-1972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Cantidad</a:t>
          </a:r>
          <a:endParaRPr lang="en-US" sz="1500" kern="1200"/>
        </a:p>
      </dsp:txBody>
      <dsp:txXfrm>
        <a:off x="1984819" y="2315143"/>
        <a:ext cx="1652644" cy="991586"/>
      </dsp:txXfrm>
    </dsp:sp>
    <dsp:sp modelId="{74A6A145-20A9-49C7-8F29-692FDD9CA763}">
      <dsp:nvSpPr>
        <dsp:cNvPr id="0" name=""/>
        <dsp:cNvSpPr/>
      </dsp:nvSpPr>
      <dsp:spPr>
        <a:xfrm>
          <a:off x="3802728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Fecha caducidad</a:t>
          </a:r>
          <a:endParaRPr lang="en-US" sz="1500" kern="1200"/>
        </a:p>
      </dsp:txBody>
      <dsp:txXfrm>
        <a:off x="3802728" y="2315143"/>
        <a:ext cx="1652644" cy="991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EAC64-0C80-432E-8D94-4B45D2859670}">
      <dsp:nvSpPr>
        <dsp:cNvPr id="0" name=""/>
        <dsp:cNvSpPr/>
      </dsp:nvSpPr>
      <dsp:spPr>
        <a:xfrm>
          <a:off x="60628" y="565389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CB1D-04EC-4DFF-9BA0-CF3E1683CCA0}">
      <dsp:nvSpPr>
        <dsp:cNvPr id="0" name=""/>
        <dsp:cNvSpPr/>
      </dsp:nvSpPr>
      <dsp:spPr>
        <a:xfrm>
          <a:off x="171020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E1719-9D31-42A9-BB26-46F9377D193B}">
      <dsp:nvSpPr>
        <dsp:cNvPr id="0" name=""/>
        <dsp:cNvSpPr/>
      </dsp:nvSpPr>
      <dsp:spPr>
        <a:xfrm>
          <a:off x="1116340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compra</a:t>
          </a:r>
          <a:endParaRPr lang="en-US" sz="2600" kern="1200"/>
        </a:p>
      </dsp:txBody>
      <dsp:txXfrm>
        <a:off x="1116340" y="649411"/>
        <a:ext cx="1886220" cy="800214"/>
      </dsp:txXfrm>
    </dsp:sp>
    <dsp:sp modelId="{E37F6D37-B564-4E36-9358-71025D83D77A}">
      <dsp:nvSpPr>
        <dsp:cNvPr id="0" name=""/>
        <dsp:cNvSpPr/>
      </dsp:nvSpPr>
      <dsp:spPr>
        <a:xfrm>
          <a:off x="3331221" y="565389"/>
          <a:ext cx="968259" cy="9682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87A8F-F783-434C-905B-A23C8D02E8BC}">
      <dsp:nvSpPr>
        <dsp:cNvPr id="0" name=""/>
        <dsp:cNvSpPr/>
      </dsp:nvSpPr>
      <dsp:spPr>
        <a:xfrm>
          <a:off x="3441612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6B596-31C6-41F4-8684-5C8AAFDAA5C7}">
      <dsp:nvSpPr>
        <dsp:cNvPr id="0" name=""/>
        <dsp:cNvSpPr/>
      </dsp:nvSpPr>
      <dsp:spPr>
        <a:xfrm>
          <a:off x="4386933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venta</a:t>
          </a:r>
          <a:endParaRPr lang="en-US" sz="2600" kern="1200"/>
        </a:p>
      </dsp:txBody>
      <dsp:txXfrm>
        <a:off x="4386933" y="649411"/>
        <a:ext cx="1886220" cy="800214"/>
      </dsp:txXfrm>
    </dsp:sp>
    <dsp:sp modelId="{C1B76EC3-3A95-4297-ADEE-8B8754C57089}">
      <dsp:nvSpPr>
        <dsp:cNvPr id="0" name=""/>
        <dsp:cNvSpPr/>
      </dsp:nvSpPr>
      <dsp:spPr>
        <a:xfrm>
          <a:off x="6601813" y="565389"/>
          <a:ext cx="968259" cy="9682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CF574-C57A-4035-ABAF-BBB55D4AF274}">
      <dsp:nvSpPr>
        <dsp:cNvPr id="0" name=""/>
        <dsp:cNvSpPr/>
      </dsp:nvSpPr>
      <dsp:spPr>
        <a:xfrm>
          <a:off x="6712204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08832-EBD5-4ABD-95F7-BBC80415B710}">
      <dsp:nvSpPr>
        <dsp:cNvPr id="0" name=""/>
        <dsp:cNvSpPr/>
      </dsp:nvSpPr>
      <dsp:spPr>
        <a:xfrm>
          <a:off x="7657525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Ganancias</a:t>
          </a:r>
          <a:endParaRPr lang="en-US" sz="2600" kern="1200"/>
        </a:p>
      </dsp:txBody>
      <dsp:txXfrm>
        <a:off x="7657525" y="649411"/>
        <a:ext cx="1886220" cy="800214"/>
      </dsp:txXfrm>
    </dsp:sp>
    <dsp:sp modelId="{388ABD71-2061-4654-9C9B-AD5674238A0A}">
      <dsp:nvSpPr>
        <dsp:cNvPr id="0" name=""/>
        <dsp:cNvSpPr/>
      </dsp:nvSpPr>
      <dsp:spPr>
        <a:xfrm>
          <a:off x="60628" y="2161890"/>
          <a:ext cx="968259" cy="9682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2837D-D8A7-4ADD-8E62-BA3ADB8D4CF6}">
      <dsp:nvSpPr>
        <dsp:cNvPr id="0" name=""/>
        <dsp:cNvSpPr/>
      </dsp:nvSpPr>
      <dsp:spPr>
        <a:xfrm>
          <a:off x="171020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CBDA-F773-4731-94F9-6DA1AAD69F5F}">
      <dsp:nvSpPr>
        <dsp:cNvPr id="0" name=""/>
        <dsp:cNvSpPr/>
      </dsp:nvSpPr>
      <dsp:spPr>
        <a:xfrm>
          <a:off x="1116340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Compras diarias</a:t>
          </a:r>
          <a:endParaRPr lang="en-US" sz="2600" kern="1200"/>
        </a:p>
      </dsp:txBody>
      <dsp:txXfrm>
        <a:off x="1116340" y="2245913"/>
        <a:ext cx="1886220" cy="800214"/>
      </dsp:txXfrm>
    </dsp:sp>
    <dsp:sp modelId="{AEADB1A7-4FD8-4F26-9258-B7374EA13E7F}">
      <dsp:nvSpPr>
        <dsp:cNvPr id="0" name=""/>
        <dsp:cNvSpPr/>
      </dsp:nvSpPr>
      <dsp:spPr>
        <a:xfrm>
          <a:off x="3331221" y="2161890"/>
          <a:ext cx="968259" cy="9682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08871-B2D7-4B8A-B9AC-E2C0C2E9CD17}">
      <dsp:nvSpPr>
        <dsp:cNvPr id="0" name=""/>
        <dsp:cNvSpPr/>
      </dsp:nvSpPr>
      <dsp:spPr>
        <a:xfrm>
          <a:off x="3441612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3133B-4070-4D0E-B2FC-9BFE42AF47C8}">
      <dsp:nvSpPr>
        <dsp:cNvPr id="0" name=""/>
        <dsp:cNvSpPr/>
      </dsp:nvSpPr>
      <dsp:spPr>
        <a:xfrm>
          <a:off x="4386933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Ventas diarias </a:t>
          </a:r>
          <a:endParaRPr lang="en-US" sz="2600" kern="1200"/>
        </a:p>
      </dsp:txBody>
      <dsp:txXfrm>
        <a:off x="4386933" y="2245913"/>
        <a:ext cx="1886220" cy="800214"/>
      </dsp:txXfrm>
    </dsp:sp>
    <dsp:sp modelId="{E90D9E1D-5423-47E0-B705-F133440F5EFB}">
      <dsp:nvSpPr>
        <dsp:cNvPr id="0" name=""/>
        <dsp:cNvSpPr/>
      </dsp:nvSpPr>
      <dsp:spPr>
        <a:xfrm>
          <a:off x="6601813" y="2161890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8CFA4-90A2-4E93-A4A2-36AAB88D6B7A}">
      <dsp:nvSpPr>
        <dsp:cNvPr id="0" name=""/>
        <dsp:cNvSpPr/>
      </dsp:nvSpPr>
      <dsp:spPr>
        <a:xfrm>
          <a:off x="6712204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E796-EB26-4C81-9346-3E9C808FACF4}">
      <dsp:nvSpPr>
        <dsp:cNvPr id="0" name=""/>
        <dsp:cNvSpPr/>
      </dsp:nvSpPr>
      <dsp:spPr>
        <a:xfrm>
          <a:off x="7657525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Ticket</a:t>
          </a:r>
          <a:endParaRPr lang="en-US" sz="2600" kern="1200"/>
        </a:p>
      </dsp:txBody>
      <dsp:txXfrm>
        <a:off x="7657525" y="2245913"/>
        <a:ext cx="1886220" cy="8002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8FA14-6BA9-44A0-97B1-77161F63B606}">
      <dsp:nvSpPr>
        <dsp:cNvPr id="0" name=""/>
        <dsp:cNvSpPr/>
      </dsp:nvSpPr>
      <dsp:spPr>
        <a:xfrm>
          <a:off x="0" y="132433"/>
          <a:ext cx="9921320" cy="17703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C3A2D-0066-4AE8-9085-D0C40A7D8748}">
      <dsp:nvSpPr>
        <dsp:cNvPr id="0" name=""/>
        <dsp:cNvSpPr/>
      </dsp:nvSpPr>
      <dsp:spPr>
        <a:xfrm>
          <a:off x="248464" y="445114"/>
          <a:ext cx="1146067" cy="1144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E8BB8-25E6-48B5-82C6-5AB06AD89FB2}">
      <dsp:nvSpPr>
        <dsp:cNvPr id="0" name=""/>
        <dsp:cNvSpPr/>
      </dsp:nvSpPr>
      <dsp:spPr>
        <a:xfrm>
          <a:off x="1633789" y="253382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/>
            <a:t>Permite una contabilidad más práctica en el negocio, al permitir la visualización un registro (cifras) de ganancias y pérdidas, pero también activos y pasivos a lo largo del tiempo, el cual queda almacenado. </a:t>
          </a:r>
          <a:endParaRPr lang="en-US" sz="2200" kern="1200" dirty="0"/>
        </a:p>
      </dsp:txBody>
      <dsp:txXfrm>
        <a:off x="1633789" y="253382"/>
        <a:ext cx="8220925" cy="1524576"/>
      </dsp:txXfrm>
    </dsp:sp>
    <dsp:sp modelId="{0A6F600D-6594-40EE-B216-A8FDA8421FF0}">
      <dsp:nvSpPr>
        <dsp:cNvPr id="0" name=""/>
        <dsp:cNvSpPr/>
      </dsp:nvSpPr>
      <dsp:spPr>
        <a:xfrm>
          <a:off x="0" y="2191209"/>
          <a:ext cx="9921320" cy="18044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20D97-D197-4359-BB19-80AE51ECF488}">
      <dsp:nvSpPr>
        <dsp:cNvPr id="0" name=""/>
        <dsp:cNvSpPr/>
      </dsp:nvSpPr>
      <dsp:spPr>
        <a:xfrm>
          <a:off x="248464" y="2520967"/>
          <a:ext cx="1146067" cy="1144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32221-B295-4A8B-8E03-33BD4A87C8F9}">
      <dsp:nvSpPr>
        <dsp:cNvPr id="0" name=""/>
        <dsp:cNvSpPr/>
      </dsp:nvSpPr>
      <dsp:spPr>
        <a:xfrm>
          <a:off x="1624499" y="2338137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 dirty="0"/>
            <a:t>Además de permitir de manera más fácil la búsqueda de un producto o saber si ya se encuentra agotado, haciendo eficiente el tiempo de atención a los clientes.</a:t>
          </a:r>
          <a:endParaRPr lang="en-US" sz="2300" kern="1200" dirty="0"/>
        </a:p>
      </dsp:txBody>
      <dsp:txXfrm>
        <a:off x="1624499" y="2338137"/>
        <a:ext cx="8220925" cy="1524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532D-1B29-4C31-9CD8-E8AC3D41308E}" type="datetimeFigureOut">
              <a:rPr lang="es-MX" smtClean="0"/>
              <a:t>21/05/2020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213D5-D264-4901-AE8F-B7D2C1C97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91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7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07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89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83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69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63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5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80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7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86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9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n 16" descr="Imagen que contiene persona, sostener, hombre, mano&#10;&#10;Descripción generada automáticamente">
            <a:extLst>
              <a:ext uri="{FF2B5EF4-FFF2-40B4-BE49-F238E27FC236}">
                <a16:creationId xmlns:a16="http://schemas.microsoft.com/office/drawing/2014/main" id="{644A4506-46A1-4576-A74F-C3B40D465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0AF59-9EDC-4845-A94B-4894130D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s-MX"/>
              <a:t>SUMINISTRO MEDICO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01D0E-3563-48BD-AF86-0324A3A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s-419" b="1"/>
              <a:t>(Farmacias, Clínicas y Hospitales)</a:t>
            </a:r>
            <a:endParaRPr lang="es-MX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86850D-FDEB-46F7-8521-75CC3A00D49F}"/>
              </a:ext>
            </a:extLst>
          </p:cNvPr>
          <p:cNvSpPr txBox="1"/>
          <p:nvPr/>
        </p:nvSpPr>
        <p:spPr>
          <a:xfrm>
            <a:off x="432705" y="5371112"/>
            <a:ext cx="252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REYES MENDOZA MIRIAM GUADALUPE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2B7EF4-27F8-4EA5-A4FF-83720C9D9917}"/>
              </a:ext>
            </a:extLst>
          </p:cNvPr>
          <p:cNvSpPr txBox="1"/>
          <p:nvPr/>
        </p:nvSpPr>
        <p:spPr>
          <a:xfrm>
            <a:off x="9749675" y="1157265"/>
            <a:ext cx="19175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PROYECTO</a:t>
            </a:r>
            <a:endParaRPr kumimoji="0" lang="es-MX" sz="2400" b="1" i="0" u="none" strike="noStrike" kern="1200" cap="none" spc="0" normalizeH="0" baseline="0" noProof="0">
              <a:ln>
                <a:noFill/>
              </a:ln>
              <a:solidFill>
                <a:srgbClr val="E6482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EDA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F97E59-D755-4279-8632-26C6A7AFD5C5}"/>
              </a:ext>
            </a:extLst>
          </p:cNvPr>
          <p:cNvSpPr txBox="1"/>
          <p:nvPr/>
        </p:nvSpPr>
        <p:spPr>
          <a:xfrm>
            <a:off x="9188255" y="652446"/>
            <a:ext cx="2494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FACULTAD DE INGENIERIA </a:t>
            </a: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UNAM</a:t>
            </a:r>
          </a:p>
        </p:txBody>
      </p:sp>
    </p:spTree>
    <p:extLst>
      <p:ext uri="{BB962C8B-B14F-4D97-AF65-F5344CB8AC3E}">
        <p14:creationId xmlns:p14="http://schemas.microsoft.com/office/powerpoint/2010/main" val="356592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 que contiene taza, tabla, agua, pequeño&#10;&#10;Descripción generada automáticamente">
            <a:extLst>
              <a:ext uri="{FF2B5EF4-FFF2-40B4-BE49-F238E27FC236}">
                <a16:creationId xmlns:a16="http://schemas.microsoft.com/office/drawing/2014/main" id="{854314BB-0A41-4D20-B8C7-187B6FD5A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1" r="9090" b="1617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2" name="Rectangle 2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05532-4C19-43FF-9CC1-D3A72FFA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3600" dirty="0">
                <a:solidFill>
                  <a:srgbClr val="FFFFFE"/>
                </a:solidFill>
              </a:rPr>
              <a:t>REGISTRO DE SUMINISTROS</a:t>
            </a:r>
          </a:p>
        </p:txBody>
      </p:sp>
      <p:pic>
        <p:nvPicPr>
          <p:cNvPr id="43" name="Picture 2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3C54E-5C98-49DC-8A6A-E66EE450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815731" cy="3470603"/>
          </a:xfrm>
        </p:spPr>
        <p:txBody>
          <a:bodyPr>
            <a:normAutofit/>
          </a:bodyPr>
          <a:lstStyle/>
          <a:p>
            <a:r>
              <a:rPr lang="es-419" sz="2800" dirty="0">
                <a:solidFill>
                  <a:srgbClr val="FFFFFE"/>
                </a:solidFill>
              </a:rPr>
              <a:t>Registro de nuevos medicamentos.</a:t>
            </a:r>
          </a:p>
          <a:p>
            <a:r>
              <a:rPr lang="es-419" sz="2800" dirty="0">
                <a:solidFill>
                  <a:srgbClr val="FFFFFE"/>
                </a:solidFill>
              </a:rPr>
              <a:t>Buscar un medicamento de acuerdo con su número de identificación.</a:t>
            </a:r>
            <a:endParaRPr lang="es-MX" sz="2800" dirty="0">
              <a:solidFill>
                <a:srgbClr val="FFFFFE"/>
              </a:solidFill>
            </a:endParaRPr>
          </a:p>
          <a:p>
            <a:r>
              <a:rPr lang="es-419" sz="2800" dirty="0">
                <a:solidFill>
                  <a:srgbClr val="FFFFFE"/>
                </a:solidFill>
              </a:rPr>
              <a:t>Actualiza la cantidad de producto disponible y vendido</a:t>
            </a:r>
            <a:endParaRPr lang="es-MX" sz="28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1D1A-C63C-47BF-A62E-4852146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MEDICAMENTO</a:t>
            </a:r>
          </a:p>
        </p:txBody>
      </p:sp>
      <p:pic>
        <p:nvPicPr>
          <p:cNvPr id="12" name="Imagen 1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CA530D1F-CD1F-4190-A0D1-77AD5691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76" y="2158175"/>
            <a:ext cx="3308172" cy="3308172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1EC25E-65D4-4E90-9377-9FCBD4914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218356"/>
              </p:ext>
            </p:extLst>
          </p:nvPr>
        </p:nvGraphicFramePr>
        <p:xfrm>
          <a:off x="1130270" y="2158175"/>
          <a:ext cx="5622284" cy="330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586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5AD065-BB89-4E27-A146-9926AC48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419" sz="5400" b="1" dirty="0">
                <a:solidFill>
                  <a:schemeClr val="accent1"/>
                </a:solidFill>
              </a:rPr>
              <a:t>INFORME</a:t>
            </a:r>
            <a:endParaRPr lang="es-MX" sz="54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1" name="Marcador de contenido 2">
            <a:extLst>
              <a:ext uri="{FF2B5EF4-FFF2-40B4-BE49-F238E27FC236}">
                <a16:creationId xmlns:a16="http://schemas.microsoft.com/office/drawing/2014/main" id="{8C771957-A928-4653-9DCB-4847D01FE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547666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00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0FD9925-7B3F-478B-AA8F-00CB6F2B5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03" r="9090" b="841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DCC51-B4A2-4C91-9B98-99AB15BF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5400" b="1" dirty="0">
                <a:solidFill>
                  <a:srgbClr val="FFFFFE"/>
                </a:solidFill>
              </a:rPr>
              <a:t>UTILIDAD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44E6C-9E74-4BE8-8B71-9BA0725A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201683" cy="3380671"/>
          </a:xfrm>
        </p:spPr>
        <p:txBody>
          <a:bodyPr>
            <a:normAutofit fontScale="92500" lnSpcReduction="100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Se administra de forma adecuada y ordenada la información financiera y de almacén de un negocio cualquiera. 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9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0CF7B-CDEB-4EA1-823B-3C3490E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400" b="1" dirty="0"/>
              <a:t>¿QUÉ GANAS?</a:t>
            </a:r>
          </a:p>
        </p:txBody>
      </p:sp>
      <p:cxnSp>
        <p:nvCxnSpPr>
          <p:cNvPr id="38" name="Straight Connector 42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4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6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34" name="Marcador de contenido 2">
            <a:extLst>
              <a:ext uri="{FF2B5EF4-FFF2-40B4-BE49-F238E27FC236}">
                <a16:creationId xmlns:a16="http://schemas.microsoft.com/office/drawing/2014/main" id="{CE2C4788-A96C-4B15-89F5-A6E4D24A0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748250"/>
              </p:ext>
            </p:extLst>
          </p:nvPr>
        </p:nvGraphicFramePr>
        <p:xfrm>
          <a:off x="1451579" y="507034"/>
          <a:ext cx="9921320" cy="4128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291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19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: Shape 19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: Shape 19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Oval 19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3" name="Straight Connector 20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rc 20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1D8BC9FC-6C94-4919-9018-B066055CD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GRACIAS POR SU ATENCIÓN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21" name="Subtítulo 20">
            <a:extLst>
              <a:ext uri="{FF2B5EF4-FFF2-40B4-BE49-F238E27FC236}">
                <a16:creationId xmlns:a16="http://schemas.microsoft.com/office/drawing/2014/main" id="{2EB5BE63-A81E-4F02-9C0B-5A19A492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ESPERO SEA DE SU AGRADO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225" name="Freeform: Shape 20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63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645A86-DB11-409D-A61C-B96795A74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2772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B4211733-C0C2-45A1-92E9-0BAECCB0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FDFFB-F838-437C-88E0-895A584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112218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rgbClr val="FFFFFE"/>
                </a:solidFill>
              </a:rPr>
              <a:t>¿POR QUÉ?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34FB00AB-7BB6-4FC4-AF0D-EFA3687C7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4062802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4F6B0-040A-4E19-AF05-2B546BF7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17" y="2171423"/>
            <a:ext cx="6803135" cy="3564389"/>
          </a:xfrm>
        </p:spPr>
        <p:txBody>
          <a:bodyPr>
            <a:normAutofit fontScale="925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Algo que nunca va a dejar de pasar es que la gente se enferme y deba acudir a farmacias, hospitales o clínicas por medicamento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3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A34C-FFDB-404E-9C5C-64CEA6E0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3325"/>
            <a:ext cx="9603275" cy="1049235"/>
          </a:xfrm>
        </p:spPr>
        <p:txBody>
          <a:bodyPr anchor="b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¿QUÉ PASA?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658E5A8-A72E-4B2C-BFB1-FC6C7A09B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88230"/>
              </p:ext>
            </p:extLst>
          </p:nvPr>
        </p:nvGraphicFramePr>
        <p:xfrm>
          <a:off x="1130300" y="2002560"/>
          <a:ext cx="9602788" cy="377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22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lego, pequeño, tabla&#10;&#10;Descripción generada automáticamente">
            <a:extLst>
              <a:ext uri="{FF2B5EF4-FFF2-40B4-BE49-F238E27FC236}">
                <a16:creationId xmlns:a16="http://schemas.microsoft.com/office/drawing/2014/main" id="{5CA74A72-218C-4F0C-8CE1-85230ACFF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0" r="-1" b="106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1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D2090-5E72-4F43-B25F-629F2157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/>
              <a:t>OBJETIVO</a:t>
            </a:r>
            <a:endParaRPr lang="es-MX" sz="4800" b="1" dirty="0"/>
          </a:p>
        </p:txBody>
      </p:sp>
      <p:cxnSp>
        <p:nvCxnSpPr>
          <p:cNvPr id="217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0BA87E29-3A0A-479E-9055-46706920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596900"/>
            <a:ext cx="6085091" cy="5664199"/>
          </a:xfrm>
        </p:spPr>
        <p:txBody>
          <a:bodyPr anchor="ctr">
            <a:normAutofit/>
          </a:bodyPr>
          <a:lstStyle/>
          <a:p>
            <a:pPr>
              <a:buClr>
                <a:srgbClr val="44D8ED"/>
              </a:buClr>
            </a:pPr>
            <a:r>
              <a:rPr lang="es-419" sz="3200" dirty="0"/>
              <a:t>Facilitar las búsqueda y la administración de medicamentos dentro de farmacias, clínicas o incluso hospitales pequeños donde aparte del registro general pueden llevar un registro individual de cada uno. </a:t>
            </a:r>
            <a:endParaRPr lang="es-MX" sz="3200" dirty="0"/>
          </a:p>
        </p:txBody>
      </p:sp>
      <p:sp>
        <p:nvSpPr>
          <p:cNvPr id="21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5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7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89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550FF4-5A1A-45AD-92A5-8A4FCBB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800" b="1" dirty="0"/>
              <a:t>MAS DE UN USO</a:t>
            </a:r>
          </a:p>
        </p:txBody>
      </p:sp>
      <p:cxnSp>
        <p:nvCxnSpPr>
          <p:cNvPr id="151" name="Straight Connector 91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93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95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44" name="Marcador de contenido 41">
            <a:extLst>
              <a:ext uri="{FF2B5EF4-FFF2-40B4-BE49-F238E27FC236}">
                <a16:creationId xmlns:a16="http://schemas.microsoft.com/office/drawing/2014/main" id="{9F6DBA47-E775-4A0E-8ABE-BF9258A8D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97819"/>
              </p:ext>
            </p:extLst>
          </p:nvPr>
        </p:nvGraphicFramePr>
        <p:xfrm>
          <a:off x="1450975" y="443885"/>
          <a:ext cx="9604375" cy="393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04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Imagen que contiene interior, edificio, ventana, biblioteca&#10;&#10;Descripción generada automáticamente">
            <a:extLst>
              <a:ext uri="{FF2B5EF4-FFF2-40B4-BE49-F238E27FC236}">
                <a16:creationId xmlns:a16="http://schemas.microsoft.com/office/drawing/2014/main" id="{E6F0F172-CF15-428A-A40B-53298A7C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r="9090" b="1648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1" name="Rectangle 8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8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A055E-383E-468F-B344-19D541CB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1116641"/>
            <a:ext cx="6815731" cy="4920359"/>
          </a:xfrm>
        </p:spPr>
        <p:txBody>
          <a:bodyPr>
            <a:normAutofit lnSpcReduction="10000"/>
          </a:bodyPr>
          <a:lstStyle/>
          <a:p>
            <a:r>
              <a:rPr lang="es-419" sz="2400" dirty="0">
                <a:solidFill>
                  <a:srgbClr val="FFFFFE"/>
                </a:solidFill>
              </a:rPr>
              <a:t>Esto permita que no haya escasez de medicamentos y material médico al llevar un registros exacto de la cantidad que existe y la que se esta entregando a los pacientes.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s-419" sz="2400" dirty="0">
              <a:solidFill>
                <a:srgbClr val="FFFFFE"/>
              </a:solidFill>
            </a:endParaRPr>
          </a:p>
          <a:p>
            <a:r>
              <a:rPr lang="es-419" sz="2400" dirty="0">
                <a:solidFill>
                  <a:srgbClr val="FFFFFE"/>
                </a:solidFill>
              </a:rPr>
              <a:t>Permitiendo observar, de una manera un tanto estadística, que medicamentos o que material médico tiene mayor uso y por lo cual hay que aumentar su compra o en caso de que no se use tanto reducir la cantidad.</a:t>
            </a:r>
            <a:endParaRPr lang="es-MX" sz="24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1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FF3E5-63A9-47CB-BE03-A0C39701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chemeClr val="accent1"/>
                </a:solidFill>
              </a:rPr>
              <a:t>ADEMÁS…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7ECC8-8D1B-4732-AF0C-71EE1D60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47735"/>
            <a:ext cx="4738232" cy="3640506"/>
          </a:xfrm>
        </p:spPr>
        <p:txBody>
          <a:bodyPr>
            <a:noAutofit/>
          </a:bodyPr>
          <a:lstStyle/>
          <a:p>
            <a:r>
              <a:rPr lang="es-419" sz="2200" dirty="0"/>
              <a:t>Este programa pretende que el usuario tenga una buena administración.</a:t>
            </a:r>
          </a:p>
          <a:p>
            <a:r>
              <a:rPr lang="es-419" sz="2200" dirty="0"/>
              <a:t>Llevar un registro exacto de las cosas que hay en el lugar.</a:t>
            </a:r>
          </a:p>
          <a:p>
            <a:r>
              <a:rPr lang="es-419" sz="2200" dirty="0"/>
              <a:t>Permitir una buena administración que genere más ingresos y menos perdidas.</a:t>
            </a:r>
            <a:endParaRPr lang="es-MX" sz="2200" dirty="0"/>
          </a:p>
        </p:txBody>
      </p:sp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281B5671-C24E-4F27-8261-57613CA21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5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A79508-C556-43E3-A11B-E3598025F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6FABA9-907A-44DA-82F0-5CA4A319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s-419" sz="4800" dirty="0"/>
              <a:t>El programa tiene varias opciones</a:t>
            </a:r>
            <a:endParaRPr lang="es-MX" sz="48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48BD139-372F-46B8-A996-4460B875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s-419" sz="2000" dirty="0"/>
              <a:t>Las cuales permitirán que el usuario registre o muestre la siguiente información</a:t>
            </a:r>
            <a:endParaRPr lang="es-MX" sz="2000" dirty="0"/>
          </a:p>
        </p:txBody>
      </p:sp>
      <p:cxnSp>
        <p:nvCxnSpPr>
          <p:cNvPr id="52" name="Straight Connector 48">
            <a:extLst>
              <a:ext uri="{FF2B5EF4-FFF2-40B4-BE49-F238E27FC236}">
                <a16:creationId xmlns:a16="http://schemas.microsoft.com/office/drawing/2014/main" id="{B9A063B9-609F-4738-BCDC-6E6E67C7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4C668C8D-BC66-4F6D-8DD6-D416FE0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>
                <a:solidFill>
                  <a:schemeClr val="accent1"/>
                </a:solidFill>
              </a:rPr>
              <a:t>COMPRA Y VENTA</a:t>
            </a:r>
          </a:p>
        </p:txBody>
      </p: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21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9" name="Marcador de contenido 8">
            <a:extLst>
              <a:ext uri="{FF2B5EF4-FFF2-40B4-BE49-F238E27FC236}">
                <a16:creationId xmlns:a16="http://schemas.microsoft.com/office/drawing/2014/main" id="{848D1249-5876-42FF-8E33-1883A0441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246131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00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Integral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502</Words>
  <Application>Microsoft Office PowerPoint</Application>
  <PresentationFormat>Panorámica</PresentationFormat>
  <Paragraphs>60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Calibri</vt:lpstr>
      <vt:lpstr>Century Gothic</vt:lpstr>
      <vt:lpstr>Tw Cen MT</vt:lpstr>
      <vt:lpstr>ShapesVTI</vt:lpstr>
      <vt:lpstr>Galería</vt:lpstr>
      <vt:lpstr>SUMINISTRO MEDICO</vt:lpstr>
      <vt:lpstr>¿POR QUÉ?</vt:lpstr>
      <vt:lpstr>¿QUÉ PASA?</vt:lpstr>
      <vt:lpstr>OBJETIVO</vt:lpstr>
      <vt:lpstr>MAS DE UN USO</vt:lpstr>
      <vt:lpstr>Presentación de PowerPoint</vt:lpstr>
      <vt:lpstr>ADEMÁS…</vt:lpstr>
      <vt:lpstr>El programa tiene varias opciones</vt:lpstr>
      <vt:lpstr>COMPRA Y VENTA</vt:lpstr>
      <vt:lpstr>REGISTRO DE SUMINISTROS</vt:lpstr>
      <vt:lpstr>MEDICAMENTO</vt:lpstr>
      <vt:lpstr>INFORME</vt:lpstr>
      <vt:lpstr>UTILIDAD</vt:lpstr>
      <vt:lpstr>¿QUÉ GANAS?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SUMINISTRO MEDICO</dc:title>
  <dc:creator>Miriam Reyes</dc:creator>
  <cp:lastModifiedBy>Miriam Reyes</cp:lastModifiedBy>
  <cp:revision>4</cp:revision>
  <dcterms:created xsi:type="dcterms:W3CDTF">2020-05-22T03:36:50Z</dcterms:created>
  <dcterms:modified xsi:type="dcterms:W3CDTF">2020-05-22T03:46:51Z</dcterms:modified>
</cp:coreProperties>
</file>