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61abfdf2f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61abfdf2f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bg.jpg"/>
          <p:cNvPicPr preferRelativeResize="0"/>
          <p:nvPr/>
        </p:nvPicPr>
        <p:blipFill rotWithShape="1">
          <a:blip r:embed="rId3">
            <a:alphaModFix/>
          </a:blip>
          <a:srcRect b="26112" l="0" r="1273" t="0"/>
          <a:stretch/>
        </p:blipFill>
        <p:spPr>
          <a:xfrm>
            <a:off x="-117825" y="0"/>
            <a:ext cx="9261824" cy="5209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 title="unipd_logo_whit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2625" y="356275"/>
            <a:ext cx="2063850" cy="9228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0" y="232850"/>
            <a:ext cx="66417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FFFFFF"/>
                </a:solidFill>
              </a:rPr>
              <a:t>Master degree in Physics of Data</a:t>
            </a:r>
            <a:r>
              <a:rPr lang="it" sz="1600">
                <a:solidFill>
                  <a:srgbClr val="FFFFFF"/>
                </a:solidFill>
              </a:rPr>
              <a:t> - Academic Year 2024/2025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FFFFFF"/>
                </a:solidFill>
              </a:rPr>
              <a:t>Final Project for the course of:</a:t>
            </a:r>
            <a:endParaRPr sz="1600">
              <a:solidFill>
                <a:srgbClr val="FFFFFF"/>
              </a:solidFill>
              <a:highlight>
                <a:srgbClr val="9B0014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FFFFFF"/>
                </a:solidFill>
              </a:rPr>
              <a:t>Laboratory of Computational Physics - mod B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600">
                <a:solidFill>
                  <a:srgbClr val="FFFFFF"/>
                </a:solidFill>
              </a:rPr>
              <a:t>Teacher</a:t>
            </a:r>
            <a:r>
              <a:rPr lang="it" sz="1600">
                <a:solidFill>
                  <a:srgbClr val="FFFFFF"/>
                </a:solidFill>
              </a:rPr>
              <a:t>: Jeff M. Byers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6525" y="3204000"/>
            <a:ext cx="71070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it" sz="1600">
                <a:solidFill>
                  <a:srgbClr val="FFFFFF"/>
                </a:solidFill>
              </a:rPr>
              <a:t>Students</a:t>
            </a:r>
            <a:r>
              <a:rPr lang="it" sz="1600">
                <a:solidFill>
                  <a:srgbClr val="FFFFFF"/>
                </a:solidFill>
              </a:rPr>
              <a:t> </a:t>
            </a:r>
            <a:r>
              <a:rPr b="1" lang="it" sz="1600">
                <a:solidFill>
                  <a:srgbClr val="FFFFFF"/>
                </a:solidFill>
              </a:rPr>
              <a:t>name | Student ID | Student email</a:t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600">
                <a:solidFill>
                  <a:srgbClr val="FFFFFF"/>
                </a:solidFill>
              </a:rPr>
              <a:t>Bortolato, Angela | 2156562 | angela.bortolato.2@studenti.unipd.it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600">
                <a:solidFill>
                  <a:srgbClr val="FFFFFF"/>
                </a:solidFill>
              </a:rPr>
              <a:t>Fasiolo, Giorgia | 2159992 | giorgia.fasiolo@studenti.unipd.it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600">
                <a:solidFill>
                  <a:srgbClr val="FFFFFF"/>
                </a:solidFill>
              </a:rPr>
              <a:t>Volpi, Luca | 2157843 | luca.volpi@studenti.unipd.it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t" sz="1600">
                <a:solidFill>
                  <a:srgbClr val="FFFFFF"/>
                </a:solidFill>
              </a:rPr>
              <a:t>Zara, Miriam | 2163328 | miriam.zara@studenti.unipd.it </a:t>
            </a:r>
            <a:endParaRPr sz="1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934775" y="1682275"/>
            <a:ext cx="4811400" cy="68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809">
                <a:solidFill>
                  <a:srgbClr val="FFFFFF"/>
                </a:solidFill>
              </a:rPr>
              <a:t>Dissecting the Frog</a:t>
            </a:r>
            <a:endParaRPr sz="3809">
              <a:solidFill>
                <a:srgbClr val="FFFFFF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1445763" y="2374038"/>
            <a:ext cx="530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lt1"/>
                </a:solidFill>
              </a:rPr>
              <a:t>A hands-on study of the GPT2 model architecture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 title="unipd_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0" y="0"/>
            <a:ext cx="1713525" cy="768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" name="Google Shape;65;p14"/>
          <p:cNvCxnSpPr/>
          <p:nvPr/>
        </p:nvCxnSpPr>
        <p:spPr>
          <a:xfrm flipH="1" rot="10800000">
            <a:off x="74850" y="840875"/>
            <a:ext cx="8994300" cy="27300"/>
          </a:xfrm>
          <a:prstGeom prst="straightConnector1">
            <a:avLst/>
          </a:prstGeom>
          <a:noFill/>
          <a:ln cap="flat" cmpd="sng" w="19050">
            <a:solidFill>
              <a:srgbClr val="A3151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" name="Google Shape;66;p14"/>
          <p:cNvSpPr txBox="1"/>
          <p:nvPr/>
        </p:nvSpPr>
        <p:spPr>
          <a:xfrm>
            <a:off x="268925" y="1309625"/>
            <a:ext cx="3285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800">
                <a:solidFill>
                  <a:schemeClr val="dk2"/>
                </a:solidFill>
              </a:rPr>
              <a:t>“In a high dimensional space, it is very easy to get lost”</a:t>
            </a:r>
            <a:endParaRPr i="1" sz="1800">
              <a:solidFill>
                <a:schemeClr val="dk2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5004625" y="3741775"/>
            <a:ext cx="328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2"/>
                </a:solidFill>
              </a:rPr>
              <a:t>Curse of dimensionality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