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sos.com/en/nation-brand-index-202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Nation Brands Index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380369"/>
            <a:ext cx="1064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that ranks national image. It measures and ranks the broad international reputation of nations, across six dimensions of national competence: Exports; Governance; Culture; People; Tourism; and Immigration and Investment.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605846"/>
            <a:ext cx="109790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10,000 words, 20 countries and 22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10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length of the survey makes the translation process to be extensive.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8768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Working with programmers to create short-cuts only in the testing environment, so the localization testing runs smoothly </a:t>
            </a:r>
            <a:r>
              <a:rPr lang="en-US" sz="1600">
                <a:solidFill>
                  <a:srgbClr val="888888"/>
                </a:solidFill>
                <a:latin typeface="Open Sans" panose="020B0606030504020204" pitchFamily="34" charset="0"/>
              </a:rPr>
              <a:t>and faster.</a:t>
            </a:r>
            <a:endParaRPr lang="en-US" sz="1600" dirty="0">
              <a:solidFill>
                <a:srgbClr val="888888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EEA2F-0BFF-4BDF-B07A-8D50231D639D}"/>
              </a:ext>
            </a:extLst>
          </p:cNvPr>
          <p:cNvSpPr txBox="1"/>
          <p:nvPr/>
        </p:nvSpPr>
        <p:spPr>
          <a:xfrm>
            <a:off x="585924" y="6301775"/>
            <a:ext cx="7933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88888"/>
                </a:solidFill>
                <a:latin typeface="Open Sans" panose="020B0606030504020204" pitchFamily="34" charset="0"/>
              </a:rPr>
              <a:t>Press release: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2"/>
              </a:rPr>
              <a:t>https://www.ipsos.com/en/nation-brand-index-2020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52</cp:revision>
  <dcterms:created xsi:type="dcterms:W3CDTF">2021-12-06T17:50:03Z</dcterms:created>
  <dcterms:modified xsi:type="dcterms:W3CDTF">2021-12-08T05:02:30Z</dcterms:modified>
</cp:coreProperties>
</file>