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Amazon campaign tracker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467459"/>
            <a:ext cx="1011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requested by Amazon's XCM team that tracks its mass marketing and branding campaigns globally. It is an on-going project (as of Dec/2021) with launches every week.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422961"/>
            <a:ext cx="108373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3,000 words/week, 10 countries and 11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4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data collection period is fixed as it’s directly related to the client’s campaign schedule, so delays or re-field due to errors are not acceptable.</a:t>
            </a: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And constant changes to the survey in English even after the handoff.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5902699" y="4036291"/>
            <a:ext cx="0" cy="17826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49867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More than ever, being in constant communication with the cross-functional team/vendor and also using effectively the change log.</a:t>
            </a: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Making good use of project management tools to stay on top of the milestones and project schedule.</a:t>
            </a: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46</cp:revision>
  <dcterms:created xsi:type="dcterms:W3CDTF">2021-12-06T17:50:03Z</dcterms:created>
  <dcterms:modified xsi:type="dcterms:W3CDTF">2021-12-07T23:24:50Z</dcterms:modified>
</cp:coreProperties>
</file>