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rian Kimura" initials="MK" lastIdx="1" clrIdx="0">
    <p:extLst>
      <p:ext uri="{19B8F6BF-5375-455C-9EA6-DF929625EA0E}">
        <p15:presenceInfo xmlns:p15="http://schemas.microsoft.com/office/powerpoint/2012/main" userId="S::Mirian.Kimura@ipsos.com::bbe90ffd-7db3-44dc-8e07-526ad75f9db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184C4-09EA-48CE-AFCE-30629546E8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17D47D-218C-47A3-A718-CA98517047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C8556F-296A-4FB8-BC57-0575D142913E}"/>
              </a:ext>
            </a:extLst>
          </p:cNvPr>
          <p:cNvSpPr>
            <a:spLocks noGrp="1"/>
          </p:cNvSpPr>
          <p:nvPr>
            <p:ph type="dt" sz="half" idx="10"/>
          </p:nvPr>
        </p:nvSpPr>
        <p:spPr/>
        <p:txBody>
          <a:bodyPr/>
          <a:lstStyle/>
          <a:p>
            <a:fld id="{9264AD2B-719A-4C82-A4B7-0CB426ED690A}" type="datetimeFigureOut">
              <a:rPr lang="en-US" smtClean="0"/>
              <a:t>12/7/2021</a:t>
            </a:fld>
            <a:endParaRPr lang="en-US"/>
          </a:p>
        </p:txBody>
      </p:sp>
      <p:sp>
        <p:nvSpPr>
          <p:cNvPr id="5" name="Footer Placeholder 4">
            <a:extLst>
              <a:ext uri="{FF2B5EF4-FFF2-40B4-BE49-F238E27FC236}">
                <a16:creationId xmlns:a16="http://schemas.microsoft.com/office/drawing/2014/main" id="{147FCC5D-3915-4FC0-A7DF-E0F0FBFA8D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4E824-E495-491F-B52B-DC83E49AFCA4}"/>
              </a:ext>
            </a:extLst>
          </p:cNvPr>
          <p:cNvSpPr>
            <a:spLocks noGrp="1"/>
          </p:cNvSpPr>
          <p:nvPr>
            <p:ph type="sldNum" sz="quarter" idx="12"/>
          </p:nvPr>
        </p:nvSpPr>
        <p:spPr/>
        <p:txBody>
          <a:bodyPr/>
          <a:lstStyle/>
          <a:p>
            <a:fld id="{2F651E2B-31D3-4ADF-86C5-F83BFB19489A}" type="slidenum">
              <a:rPr lang="en-US" smtClean="0"/>
              <a:t>‹#›</a:t>
            </a:fld>
            <a:endParaRPr lang="en-US"/>
          </a:p>
        </p:txBody>
      </p:sp>
    </p:spTree>
    <p:extLst>
      <p:ext uri="{BB962C8B-B14F-4D97-AF65-F5344CB8AC3E}">
        <p14:creationId xmlns:p14="http://schemas.microsoft.com/office/powerpoint/2010/main" val="2938853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B9AFD-1833-4222-BFA5-860D374166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875518-42F0-46E3-B819-841715B93A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5E546C-B2D7-4903-8A39-746575907B17}"/>
              </a:ext>
            </a:extLst>
          </p:cNvPr>
          <p:cNvSpPr>
            <a:spLocks noGrp="1"/>
          </p:cNvSpPr>
          <p:nvPr>
            <p:ph type="dt" sz="half" idx="10"/>
          </p:nvPr>
        </p:nvSpPr>
        <p:spPr/>
        <p:txBody>
          <a:bodyPr/>
          <a:lstStyle/>
          <a:p>
            <a:fld id="{9264AD2B-719A-4C82-A4B7-0CB426ED690A}" type="datetimeFigureOut">
              <a:rPr lang="en-US" smtClean="0"/>
              <a:t>12/7/2021</a:t>
            </a:fld>
            <a:endParaRPr lang="en-US"/>
          </a:p>
        </p:txBody>
      </p:sp>
      <p:sp>
        <p:nvSpPr>
          <p:cNvPr id="5" name="Footer Placeholder 4">
            <a:extLst>
              <a:ext uri="{FF2B5EF4-FFF2-40B4-BE49-F238E27FC236}">
                <a16:creationId xmlns:a16="http://schemas.microsoft.com/office/drawing/2014/main" id="{BA428B71-C197-4D14-9904-1ED21ED14B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DFE094-8891-4465-8E2E-96D5625201DC}"/>
              </a:ext>
            </a:extLst>
          </p:cNvPr>
          <p:cNvSpPr>
            <a:spLocks noGrp="1"/>
          </p:cNvSpPr>
          <p:nvPr>
            <p:ph type="sldNum" sz="quarter" idx="12"/>
          </p:nvPr>
        </p:nvSpPr>
        <p:spPr/>
        <p:txBody>
          <a:bodyPr/>
          <a:lstStyle/>
          <a:p>
            <a:fld id="{2F651E2B-31D3-4ADF-86C5-F83BFB19489A}" type="slidenum">
              <a:rPr lang="en-US" smtClean="0"/>
              <a:t>‹#›</a:t>
            </a:fld>
            <a:endParaRPr lang="en-US"/>
          </a:p>
        </p:txBody>
      </p:sp>
    </p:spTree>
    <p:extLst>
      <p:ext uri="{BB962C8B-B14F-4D97-AF65-F5344CB8AC3E}">
        <p14:creationId xmlns:p14="http://schemas.microsoft.com/office/powerpoint/2010/main" val="233407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28B8D4-6CC9-447C-A1E3-C35B596591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671E73-5FB1-412E-B3D4-7130F0A52B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4BF3CA-3163-4E3A-B35B-BD14FD1EEFC3}"/>
              </a:ext>
            </a:extLst>
          </p:cNvPr>
          <p:cNvSpPr>
            <a:spLocks noGrp="1"/>
          </p:cNvSpPr>
          <p:nvPr>
            <p:ph type="dt" sz="half" idx="10"/>
          </p:nvPr>
        </p:nvSpPr>
        <p:spPr/>
        <p:txBody>
          <a:bodyPr/>
          <a:lstStyle/>
          <a:p>
            <a:fld id="{9264AD2B-719A-4C82-A4B7-0CB426ED690A}" type="datetimeFigureOut">
              <a:rPr lang="en-US" smtClean="0"/>
              <a:t>12/7/2021</a:t>
            </a:fld>
            <a:endParaRPr lang="en-US"/>
          </a:p>
        </p:txBody>
      </p:sp>
      <p:sp>
        <p:nvSpPr>
          <p:cNvPr id="5" name="Footer Placeholder 4">
            <a:extLst>
              <a:ext uri="{FF2B5EF4-FFF2-40B4-BE49-F238E27FC236}">
                <a16:creationId xmlns:a16="http://schemas.microsoft.com/office/drawing/2014/main" id="{F64295D8-9739-4B7D-8031-A82AD3F618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15809-4329-4759-B45B-4FAB9727E9D3}"/>
              </a:ext>
            </a:extLst>
          </p:cNvPr>
          <p:cNvSpPr>
            <a:spLocks noGrp="1"/>
          </p:cNvSpPr>
          <p:nvPr>
            <p:ph type="sldNum" sz="quarter" idx="12"/>
          </p:nvPr>
        </p:nvSpPr>
        <p:spPr/>
        <p:txBody>
          <a:bodyPr/>
          <a:lstStyle/>
          <a:p>
            <a:fld id="{2F651E2B-31D3-4ADF-86C5-F83BFB19489A}" type="slidenum">
              <a:rPr lang="en-US" smtClean="0"/>
              <a:t>‹#›</a:t>
            </a:fld>
            <a:endParaRPr lang="en-US"/>
          </a:p>
        </p:txBody>
      </p:sp>
    </p:spTree>
    <p:extLst>
      <p:ext uri="{BB962C8B-B14F-4D97-AF65-F5344CB8AC3E}">
        <p14:creationId xmlns:p14="http://schemas.microsoft.com/office/powerpoint/2010/main" val="3183838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DA6C7-D871-4370-8DCE-58AA8C0760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2625C1-F90F-4018-A9F2-9897A094C8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3E423F-0C96-41DE-B44C-9EB41AE74754}"/>
              </a:ext>
            </a:extLst>
          </p:cNvPr>
          <p:cNvSpPr>
            <a:spLocks noGrp="1"/>
          </p:cNvSpPr>
          <p:nvPr>
            <p:ph type="dt" sz="half" idx="10"/>
          </p:nvPr>
        </p:nvSpPr>
        <p:spPr/>
        <p:txBody>
          <a:bodyPr/>
          <a:lstStyle/>
          <a:p>
            <a:fld id="{9264AD2B-719A-4C82-A4B7-0CB426ED690A}" type="datetimeFigureOut">
              <a:rPr lang="en-US" smtClean="0"/>
              <a:t>12/7/2021</a:t>
            </a:fld>
            <a:endParaRPr lang="en-US"/>
          </a:p>
        </p:txBody>
      </p:sp>
      <p:sp>
        <p:nvSpPr>
          <p:cNvPr id="5" name="Footer Placeholder 4">
            <a:extLst>
              <a:ext uri="{FF2B5EF4-FFF2-40B4-BE49-F238E27FC236}">
                <a16:creationId xmlns:a16="http://schemas.microsoft.com/office/drawing/2014/main" id="{7AE7A310-2106-46F5-9013-E9D1401854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4B94A-13D9-40B3-B8A6-461169C1733E}"/>
              </a:ext>
            </a:extLst>
          </p:cNvPr>
          <p:cNvSpPr>
            <a:spLocks noGrp="1"/>
          </p:cNvSpPr>
          <p:nvPr>
            <p:ph type="sldNum" sz="quarter" idx="12"/>
          </p:nvPr>
        </p:nvSpPr>
        <p:spPr/>
        <p:txBody>
          <a:bodyPr/>
          <a:lstStyle/>
          <a:p>
            <a:fld id="{2F651E2B-31D3-4ADF-86C5-F83BFB19489A}" type="slidenum">
              <a:rPr lang="en-US" smtClean="0"/>
              <a:t>‹#›</a:t>
            </a:fld>
            <a:endParaRPr lang="en-US"/>
          </a:p>
        </p:txBody>
      </p:sp>
    </p:spTree>
    <p:extLst>
      <p:ext uri="{BB962C8B-B14F-4D97-AF65-F5344CB8AC3E}">
        <p14:creationId xmlns:p14="http://schemas.microsoft.com/office/powerpoint/2010/main" val="2031046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E11B-CCC6-41CE-869C-9E1C520EEA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9D7B05-8A45-465F-9B57-B8BF4E2790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A275B3-F86A-4C89-807F-7C3CFFA9E036}"/>
              </a:ext>
            </a:extLst>
          </p:cNvPr>
          <p:cNvSpPr>
            <a:spLocks noGrp="1"/>
          </p:cNvSpPr>
          <p:nvPr>
            <p:ph type="dt" sz="half" idx="10"/>
          </p:nvPr>
        </p:nvSpPr>
        <p:spPr/>
        <p:txBody>
          <a:bodyPr/>
          <a:lstStyle/>
          <a:p>
            <a:fld id="{9264AD2B-719A-4C82-A4B7-0CB426ED690A}" type="datetimeFigureOut">
              <a:rPr lang="en-US" smtClean="0"/>
              <a:t>12/7/2021</a:t>
            </a:fld>
            <a:endParaRPr lang="en-US"/>
          </a:p>
        </p:txBody>
      </p:sp>
      <p:sp>
        <p:nvSpPr>
          <p:cNvPr id="5" name="Footer Placeholder 4">
            <a:extLst>
              <a:ext uri="{FF2B5EF4-FFF2-40B4-BE49-F238E27FC236}">
                <a16:creationId xmlns:a16="http://schemas.microsoft.com/office/drawing/2014/main" id="{12196105-33B8-42BA-A638-3002A0EC62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0915C8-B7E3-4FFE-96D6-CF22610F6D4B}"/>
              </a:ext>
            </a:extLst>
          </p:cNvPr>
          <p:cNvSpPr>
            <a:spLocks noGrp="1"/>
          </p:cNvSpPr>
          <p:nvPr>
            <p:ph type="sldNum" sz="quarter" idx="12"/>
          </p:nvPr>
        </p:nvSpPr>
        <p:spPr/>
        <p:txBody>
          <a:bodyPr/>
          <a:lstStyle/>
          <a:p>
            <a:fld id="{2F651E2B-31D3-4ADF-86C5-F83BFB19489A}" type="slidenum">
              <a:rPr lang="en-US" smtClean="0"/>
              <a:t>‹#›</a:t>
            </a:fld>
            <a:endParaRPr lang="en-US"/>
          </a:p>
        </p:txBody>
      </p:sp>
    </p:spTree>
    <p:extLst>
      <p:ext uri="{BB962C8B-B14F-4D97-AF65-F5344CB8AC3E}">
        <p14:creationId xmlns:p14="http://schemas.microsoft.com/office/powerpoint/2010/main" val="207845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9AD83-B2AF-4A98-9DC8-92F20CE5F7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CA3DED-E9F0-4FC0-82DF-53FEE415EE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85C5B5-9C8B-4204-9B4A-C20F4E714F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2E1073-28DE-4A34-993E-34B1D311DF0F}"/>
              </a:ext>
            </a:extLst>
          </p:cNvPr>
          <p:cNvSpPr>
            <a:spLocks noGrp="1"/>
          </p:cNvSpPr>
          <p:nvPr>
            <p:ph type="dt" sz="half" idx="10"/>
          </p:nvPr>
        </p:nvSpPr>
        <p:spPr/>
        <p:txBody>
          <a:bodyPr/>
          <a:lstStyle/>
          <a:p>
            <a:fld id="{9264AD2B-719A-4C82-A4B7-0CB426ED690A}" type="datetimeFigureOut">
              <a:rPr lang="en-US" smtClean="0"/>
              <a:t>12/7/2021</a:t>
            </a:fld>
            <a:endParaRPr lang="en-US"/>
          </a:p>
        </p:txBody>
      </p:sp>
      <p:sp>
        <p:nvSpPr>
          <p:cNvPr id="6" name="Footer Placeholder 5">
            <a:extLst>
              <a:ext uri="{FF2B5EF4-FFF2-40B4-BE49-F238E27FC236}">
                <a16:creationId xmlns:a16="http://schemas.microsoft.com/office/drawing/2014/main" id="{4A97FD2F-9033-41B6-B9FD-C4ED560D2D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448307-758B-46FC-9FA5-B482D2300EC1}"/>
              </a:ext>
            </a:extLst>
          </p:cNvPr>
          <p:cNvSpPr>
            <a:spLocks noGrp="1"/>
          </p:cNvSpPr>
          <p:nvPr>
            <p:ph type="sldNum" sz="quarter" idx="12"/>
          </p:nvPr>
        </p:nvSpPr>
        <p:spPr/>
        <p:txBody>
          <a:bodyPr/>
          <a:lstStyle/>
          <a:p>
            <a:fld id="{2F651E2B-31D3-4ADF-86C5-F83BFB19489A}" type="slidenum">
              <a:rPr lang="en-US" smtClean="0"/>
              <a:t>‹#›</a:t>
            </a:fld>
            <a:endParaRPr lang="en-US"/>
          </a:p>
        </p:txBody>
      </p:sp>
    </p:spTree>
    <p:extLst>
      <p:ext uri="{BB962C8B-B14F-4D97-AF65-F5344CB8AC3E}">
        <p14:creationId xmlns:p14="http://schemas.microsoft.com/office/powerpoint/2010/main" val="1305655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1C69-33FF-44F0-9EF7-81D16B63E5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19A314-A392-4410-A6E5-796462F335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B64DCF-786F-4533-B1FF-C8D69A7FC5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F7A550-8C3A-42BC-A812-C8DB8C8CE1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5BB21E-7B85-4A7A-B217-5080DDD756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E0AF8E-4028-46C1-9022-DBA0EC4D076D}"/>
              </a:ext>
            </a:extLst>
          </p:cNvPr>
          <p:cNvSpPr>
            <a:spLocks noGrp="1"/>
          </p:cNvSpPr>
          <p:nvPr>
            <p:ph type="dt" sz="half" idx="10"/>
          </p:nvPr>
        </p:nvSpPr>
        <p:spPr/>
        <p:txBody>
          <a:bodyPr/>
          <a:lstStyle/>
          <a:p>
            <a:fld id="{9264AD2B-719A-4C82-A4B7-0CB426ED690A}" type="datetimeFigureOut">
              <a:rPr lang="en-US" smtClean="0"/>
              <a:t>12/7/2021</a:t>
            </a:fld>
            <a:endParaRPr lang="en-US"/>
          </a:p>
        </p:txBody>
      </p:sp>
      <p:sp>
        <p:nvSpPr>
          <p:cNvPr id="8" name="Footer Placeholder 7">
            <a:extLst>
              <a:ext uri="{FF2B5EF4-FFF2-40B4-BE49-F238E27FC236}">
                <a16:creationId xmlns:a16="http://schemas.microsoft.com/office/drawing/2014/main" id="{BC1A3DF4-1678-4127-BB94-30C4120D84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4C1DA8-1358-464F-834B-C54E9B21C09C}"/>
              </a:ext>
            </a:extLst>
          </p:cNvPr>
          <p:cNvSpPr>
            <a:spLocks noGrp="1"/>
          </p:cNvSpPr>
          <p:nvPr>
            <p:ph type="sldNum" sz="quarter" idx="12"/>
          </p:nvPr>
        </p:nvSpPr>
        <p:spPr/>
        <p:txBody>
          <a:bodyPr/>
          <a:lstStyle/>
          <a:p>
            <a:fld id="{2F651E2B-31D3-4ADF-86C5-F83BFB19489A}" type="slidenum">
              <a:rPr lang="en-US" smtClean="0"/>
              <a:t>‹#›</a:t>
            </a:fld>
            <a:endParaRPr lang="en-US"/>
          </a:p>
        </p:txBody>
      </p:sp>
    </p:spTree>
    <p:extLst>
      <p:ext uri="{BB962C8B-B14F-4D97-AF65-F5344CB8AC3E}">
        <p14:creationId xmlns:p14="http://schemas.microsoft.com/office/powerpoint/2010/main" val="2150103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1FF60-1EE4-4879-BF7C-08E0ED1F7E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4A1758-FB8E-4730-9EB3-9E6044D3F47E}"/>
              </a:ext>
            </a:extLst>
          </p:cNvPr>
          <p:cNvSpPr>
            <a:spLocks noGrp="1"/>
          </p:cNvSpPr>
          <p:nvPr>
            <p:ph type="dt" sz="half" idx="10"/>
          </p:nvPr>
        </p:nvSpPr>
        <p:spPr/>
        <p:txBody>
          <a:bodyPr/>
          <a:lstStyle/>
          <a:p>
            <a:fld id="{9264AD2B-719A-4C82-A4B7-0CB426ED690A}" type="datetimeFigureOut">
              <a:rPr lang="en-US" smtClean="0"/>
              <a:t>12/7/2021</a:t>
            </a:fld>
            <a:endParaRPr lang="en-US"/>
          </a:p>
        </p:txBody>
      </p:sp>
      <p:sp>
        <p:nvSpPr>
          <p:cNvPr id="4" name="Footer Placeholder 3">
            <a:extLst>
              <a:ext uri="{FF2B5EF4-FFF2-40B4-BE49-F238E27FC236}">
                <a16:creationId xmlns:a16="http://schemas.microsoft.com/office/drawing/2014/main" id="{727830E2-CCF3-4823-BE8A-FEA9572C75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D9E769-D224-48A4-938B-74EE12853500}"/>
              </a:ext>
            </a:extLst>
          </p:cNvPr>
          <p:cNvSpPr>
            <a:spLocks noGrp="1"/>
          </p:cNvSpPr>
          <p:nvPr>
            <p:ph type="sldNum" sz="quarter" idx="12"/>
          </p:nvPr>
        </p:nvSpPr>
        <p:spPr/>
        <p:txBody>
          <a:bodyPr/>
          <a:lstStyle/>
          <a:p>
            <a:fld id="{2F651E2B-31D3-4ADF-86C5-F83BFB19489A}" type="slidenum">
              <a:rPr lang="en-US" smtClean="0"/>
              <a:t>‹#›</a:t>
            </a:fld>
            <a:endParaRPr lang="en-US"/>
          </a:p>
        </p:txBody>
      </p:sp>
    </p:spTree>
    <p:extLst>
      <p:ext uri="{BB962C8B-B14F-4D97-AF65-F5344CB8AC3E}">
        <p14:creationId xmlns:p14="http://schemas.microsoft.com/office/powerpoint/2010/main" val="535727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967F65-5374-4C4F-9CDD-503044B438E9}"/>
              </a:ext>
            </a:extLst>
          </p:cNvPr>
          <p:cNvSpPr>
            <a:spLocks noGrp="1"/>
          </p:cNvSpPr>
          <p:nvPr>
            <p:ph type="dt" sz="half" idx="10"/>
          </p:nvPr>
        </p:nvSpPr>
        <p:spPr/>
        <p:txBody>
          <a:bodyPr/>
          <a:lstStyle/>
          <a:p>
            <a:fld id="{9264AD2B-719A-4C82-A4B7-0CB426ED690A}" type="datetimeFigureOut">
              <a:rPr lang="en-US" smtClean="0"/>
              <a:t>12/7/2021</a:t>
            </a:fld>
            <a:endParaRPr lang="en-US"/>
          </a:p>
        </p:txBody>
      </p:sp>
      <p:sp>
        <p:nvSpPr>
          <p:cNvPr id="3" name="Footer Placeholder 2">
            <a:extLst>
              <a:ext uri="{FF2B5EF4-FFF2-40B4-BE49-F238E27FC236}">
                <a16:creationId xmlns:a16="http://schemas.microsoft.com/office/drawing/2014/main" id="{23197F13-94E5-41C8-AF74-207A48CB51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D705F4-B1DC-46EF-9F11-389D1A847B7F}"/>
              </a:ext>
            </a:extLst>
          </p:cNvPr>
          <p:cNvSpPr>
            <a:spLocks noGrp="1"/>
          </p:cNvSpPr>
          <p:nvPr>
            <p:ph type="sldNum" sz="quarter" idx="12"/>
          </p:nvPr>
        </p:nvSpPr>
        <p:spPr/>
        <p:txBody>
          <a:bodyPr/>
          <a:lstStyle/>
          <a:p>
            <a:fld id="{2F651E2B-31D3-4ADF-86C5-F83BFB19489A}" type="slidenum">
              <a:rPr lang="en-US" smtClean="0"/>
              <a:t>‹#›</a:t>
            </a:fld>
            <a:endParaRPr lang="en-US"/>
          </a:p>
        </p:txBody>
      </p:sp>
    </p:spTree>
    <p:extLst>
      <p:ext uri="{BB962C8B-B14F-4D97-AF65-F5344CB8AC3E}">
        <p14:creationId xmlns:p14="http://schemas.microsoft.com/office/powerpoint/2010/main" val="3105892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3CA3-512E-4C0A-84DB-5E0519ED1B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A8B721-98BF-44EC-B132-80A00C6996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B6ECCA-BCD8-4E10-A918-5E73C617E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7E7DB5-6DAE-45BF-A1D1-A1DFAD2DA71E}"/>
              </a:ext>
            </a:extLst>
          </p:cNvPr>
          <p:cNvSpPr>
            <a:spLocks noGrp="1"/>
          </p:cNvSpPr>
          <p:nvPr>
            <p:ph type="dt" sz="half" idx="10"/>
          </p:nvPr>
        </p:nvSpPr>
        <p:spPr/>
        <p:txBody>
          <a:bodyPr/>
          <a:lstStyle/>
          <a:p>
            <a:fld id="{9264AD2B-719A-4C82-A4B7-0CB426ED690A}" type="datetimeFigureOut">
              <a:rPr lang="en-US" smtClean="0"/>
              <a:t>12/7/2021</a:t>
            </a:fld>
            <a:endParaRPr lang="en-US"/>
          </a:p>
        </p:txBody>
      </p:sp>
      <p:sp>
        <p:nvSpPr>
          <p:cNvPr id="6" name="Footer Placeholder 5">
            <a:extLst>
              <a:ext uri="{FF2B5EF4-FFF2-40B4-BE49-F238E27FC236}">
                <a16:creationId xmlns:a16="http://schemas.microsoft.com/office/drawing/2014/main" id="{8973695E-5302-4C85-8489-6E7CEB02AB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E1D82E-B0A0-43AA-8983-D3532FDEC79B}"/>
              </a:ext>
            </a:extLst>
          </p:cNvPr>
          <p:cNvSpPr>
            <a:spLocks noGrp="1"/>
          </p:cNvSpPr>
          <p:nvPr>
            <p:ph type="sldNum" sz="quarter" idx="12"/>
          </p:nvPr>
        </p:nvSpPr>
        <p:spPr/>
        <p:txBody>
          <a:bodyPr/>
          <a:lstStyle/>
          <a:p>
            <a:fld id="{2F651E2B-31D3-4ADF-86C5-F83BFB19489A}" type="slidenum">
              <a:rPr lang="en-US" smtClean="0"/>
              <a:t>‹#›</a:t>
            </a:fld>
            <a:endParaRPr lang="en-US"/>
          </a:p>
        </p:txBody>
      </p:sp>
    </p:spTree>
    <p:extLst>
      <p:ext uri="{BB962C8B-B14F-4D97-AF65-F5344CB8AC3E}">
        <p14:creationId xmlns:p14="http://schemas.microsoft.com/office/powerpoint/2010/main" val="701244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B9928-AABF-4FCD-9EBC-2BB4B83CA5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0DD306-1692-4FF6-9FB5-BACEB3822E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48B040-13AB-46B9-925B-1A23D7C2CB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5FA39C-8A22-41B3-AC8F-8E112785CC70}"/>
              </a:ext>
            </a:extLst>
          </p:cNvPr>
          <p:cNvSpPr>
            <a:spLocks noGrp="1"/>
          </p:cNvSpPr>
          <p:nvPr>
            <p:ph type="dt" sz="half" idx="10"/>
          </p:nvPr>
        </p:nvSpPr>
        <p:spPr/>
        <p:txBody>
          <a:bodyPr/>
          <a:lstStyle/>
          <a:p>
            <a:fld id="{9264AD2B-719A-4C82-A4B7-0CB426ED690A}" type="datetimeFigureOut">
              <a:rPr lang="en-US" smtClean="0"/>
              <a:t>12/7/2021</a:t>
            </a:fld>
            <a:endParaRPr lang="en-US"/>
          </a:p>
        </p:txBody>
      </p:sp>
      <p:sp>
        <p:nvSpPr>
          <p:cNvPr id="6" name="Footer Placeholder 5">
            <a:extLst>
              <a:ext uri="{FF2B5EF4-FFF2-40B4-BE49-F238E27FC236}">
                <a16:creationId xmlns:a16="http://schemas.microsoft.com/office/drawing/2014/main" id="{051CF075-BCE7-4A42-8F51-10C104C9F7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B45429-D1DF-4465-AE4D-2FC1832D1139}"/>
              </a:ext>
            </a:extLst>
          </p:cNvPr>
          <p:cNvSpPr>
            <a:spLocks noGrp="1"/>
          </p:cNvSpPr>
          <p:nvPr>
            <p:ph type="sldNum" sz="quarter" idx="12"/>
          </p:nvPr>
        </p:nvSpPr>
        <p:spPr/>
        <p:txBody>
          <a:bodyPr/>
          <a:lstStyle/>
          <a:p>
            <a:fld id="{2F651E2B-31D3-4ADF-86C5-F83BFB19489A}" type="slidenum">
              <a:rPr lang="en-US" smtClean="0"/>
              <a:t>‹#›</a:t>
            </a:fld>
            <a:endParaRPr lang="en-US"/>
          </a:p>
        </p:txBody>
      </p:sp>
    </p:spTree>
    <p:extLst>
      <p:ext uri="{BB962C8B-B14F-4D97-AF65-F5344CB8AC3E}">
        <p14:creationId xmlns:p14="http://schemas.microsoft.com/office/powerpoint/2010/main" val="3512154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B931B-8465-45B6-94E7-DDF9B803E9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932930-4D61-4F72-94F8-D2B7BCE489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9F4EFF-F3F1-4875-BB26-F927BC3C1B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4AD2B-719A-4C82-A4B7-0CB426ED690A}" type="datetimeFigureOut">
              <a:rPr lang="en-US" smtClean="0"/>
              <a:t>12/7/2021</a:t>
            </a:fld>
            <a:endParaRPr lang="en-US"/>
          </a:p>
        </p:txBody>
      </p:sp>
      <p:sp>
        <p:nvSpPr>
          <p:cNvPr id="5" name="Footer Placeholder 4">
            <a:extLst>
              <a:ext uri="{FF2B5EF4-FFF2-40B4-BE49-F238E27FC236}">
                <a16:creationId xmlns:a16="http://schemas.microsoft.com/office/drawing/2014/main" id="{E9ACAE81-56B9-4429-8A93-40ADEFF458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B7AEFE-055F-47C5-BB79-6AB422F4F7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651E2B-31D3-4ADF-86C5-F83BFB19489A}" type="slidenum">
              <a:rPr lang="en-US" smtClean="0"/>
              <a:t>‹#›</a:t>
            </a:fld>
            <a:endParaRPr lang="en-US"/>
          </a:p>
        </p:txBody>
      </p:sp>
    </p:spTree>
    <p:extLst>
      <p:ext uri="{BB962C8B-B14F-4D97-AF65-F5344CB8AC3E}">
        <p14:creationId xmlns:p14="http://schemas.microsoft.com/office/powerpoint/2010/main" val="1653637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ipsos.com/en/public-opinion-covid-19-outbreak"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7D9667C-437C-4957-8E66-716190D97177}"/>
              </a:ext>
            </a:extLst>
          </p:cNvPr>
          <p:cNvSpPr txBox="1"/>
          <p:nvPr/>
        </p:nvSpPr>
        <p:spPr>
          <a:xfrm>
            <a:off x="585925" y="727970"/>
            <a:ext cx="4028019" cy="400110"/>
          </a:xfrm>
          <a:prstGeom prst="rect">
            <a:avLst/>
          </a:prstGeom>
          <a:noFill/>
        </p:spPr>
        <p:txBody>
          <a:bodyPr wrap="square" rtlCol="0">
            <a:spAutoFit/>
          </a:bodyPr>
          <a:lstStyle/>
          <a:p>
            <a:r>
              <a:rPr lang="en-US" sz="2000" b="1" i="0" dirty="0">
                <a:solidFill>
                  <a:srgbClr val="3E3E3E"/>
                </a:solidFill>
                <a:effectLst/>
                <a:latin typeface="Open Sans" panose="020B0606030504020204" pitchFamily="34" charset="0"/>
              </a:rPr>
              <a:t>Covid-19 tracker</a:t>
            </a:r>
          </a:p>
        </p:txBody>
      </p:sp>
      <p:sp>
        <p:nvSpPr>
          <p:cNvPr id="7" name="TextBox 6">
            <a:extLst>
              <a:ext uri="{FF2B5EF4-FFF2-40B4-BE49-F238E27FC236}">
                <a16:creationId xmlns:a16="http://schemas.microsoft.com/office/drawing/2014/main" id="{3ADB85AF-845C-40DA-98ED-83902730580B}"/>
              </a:ext>
            </a:extLst>
          </p:cNvPr>
          <p:cNvSpPr txBox="1"/>
          <p:nvPr/>
        </p:nvSpPr>
        <p:spPr>
          <a:xfrm>
            <a:off x="585925" y="1467459"/>
            <a:ext cx="10118427" cy="830997"/>
          </a:xfrm>
          <a:prstGeom prst="rect">
            <a:avLst/>
          </a:prstGeom>
          <a:noFill/>
        </p:spPr>
        <p:txBody>
          <a:bodyPr wrap="square" rtlCol="0">
            <a:spAutoFit/>
          </a:bodyPr>
          <a:lstStyle/>
          <a:p>
            <a:r>
              <a:rPr lang="en-US" sz="1600" b="0" i="0" dirty="0">
                <a:solidFill>
                  <a:srgbClr val="888888"/>
                </a:solidFill>
                <a:effectLst/>
                <a:latin typeface="Open Sans" panose="020B0606030504020204" pitchFamily="34" charset="0"/>
              </a:rPr>
              <a:t>The first of its kind, this quantitative research project is about investigating how people around the world are coping with the pandemic, in order to help governments and companies navigate through this health and economic crisis. It is an on-going project (as of Dec/2021) with launches every 2 weeks.</a:t>
            </a:r>
          </a:p>
        </p:txBody>
      </p:sp>
      <p:sp>
        <p:nvSpPr>
          <p:cNvPr id="3" name="TextBox 2">
            <a:extLst>
              <a:ext uri="{FF2B5EF4-FFF2-40B4-BE49-F238E27FC236}">
                <a16:creationId xmlns:a16="http://schemas.microsoft.com/office/drawing/2014/main" id="{EA60DD1A-F68F-43D6-A010-D35174A5D1BC}"/>
              </a:ext>
            </a:extLst>
          </p:cNvPr>
          <p:cNvSpPr txBox="1"/>
          <p:nvPr/>
        </p:nvSpPr>
        <p:spPr>
          <a:xfrm>
            <a:off x="585924" y="2460959"/>
            <a:ext cx="11133495" cy="646331"/>
          </a:xfrm>
          <a:prstGeom prst="rect">
            <a:avLst/>
          </a:prstGeom>
          <a:noFill/>
          <a:ln>
            <a:solidFill>
              <a:schemeClr val="tx1"/>
            </a:solidFill>
          </a:ln>
        </p:spPr>
        <p:txBody>
          <a:bodyPr wrap="square" rtlCol="0">
            <a:spAutoFit/>
          </a:bodyPr>
          <a:lstStyle/>
          <a:p>
            <a:r>
              <a:rPr lang="en-US" dirty="0">
                <a:solidFill>
                  <a:srgbClr val="3E3E3E"/>
                </a:solidFill>
                <a:latin typeface="Open Sans" panose="020B0606030504020204" pitchFamily="34" charset="0"/>
              </a:rPr>
              <a:t>Translation specs: 3,000 words/week, 16 countries and 17 languages, human translation + review</a:t>
            </a:r>
          </a:p>
          <a:p>
            <a:r>
              <a:rPr lang="en-US" dirty="0">
                <a:solidFill>
                  <a:srgbClr val="3E3E3E"/>
                </a:solidFill>
                <a:latin typeface="Open Sans" panose="020B0606030504020204" pitchFamily="34" charset="0"/>
              </a:rPr>
              <a:t>Turnaround time from handoff of final materials: 1 day</a:t>
            </a:r>
          </a:p>
        </p:txBody>
      </p:sp>
      <p:sp>
        <p:nvSpPr>
          <p:cNvPr id="9" name="TextBox 8">
            <a:extLst>
              <a:ext uri="{FF2B5EF4-FFF2-40B4-BE49-F238E27FC236}">
                <a16:creationId xmlns:a16="http://schemas.microsoft.com/office/drawing/2014/main" id="{ACBD4921-792A-46F4-BDE9-6EB52B890581}"/>
              </a:ext>
            </a:extLst>
          </p:cNvPr>
          <p:cNvSpPr txBox="1"/>
          <p:nvPr/>
        </p:nvSpPr>
        <p:spPr>
          <a:xfrm>
            <a:off x="658346" y="3460722"/>
            <a:ext cx="4986792" cy="1815882"/>
          </a:xfrm>
          <a:prstGeom prst="rect">
            <a:avLst/>
          </a:prstGeom>
          <a:noFill/>
        </p:spPr>
        <p:txBody>
          <a:bodyPr wrap="square">
            <a:spAutoFit/>
          </a:bodyPr>
          <a:lstStyle/>
          <a:p>
            <a:r>
              <a:rPr lang="en-US" sz="1600" dirty="0">
                <a:solidFill>
                  <a:srgbClr val="3E3E3E"/>
                </a:solidFill>
                <a:latin typeface="Open Sans" panose="020B0606030504020204" pitchFamily="34" charset="0"/>
              </a:rPr>
              <a:t>Challenge:</a:t>
            </a:r>
          </a:p>
          <a:p>
            <a:endParaRPr lang="en-US" sz="1600" dirty="0">
              <a:solidFill>
                <a:srgbClr val="3E3E3E"/>
              </a:solidFill>
              <a:latin typeface="Open Sans" panose="020B0606030504020204" pitchFamily="34" charset="0"/>
            </a:endParaRPr>
          </a:p>
          <a:p>
            <a:r>
              <a:rPr lang="en-US" sz="1600" dirty="0">
                <a:solidFill>
                  <a:srgbClr val="888888"/>
                </a:solidFill>
                <a:latin typeface="Open Sans" panose="020B0606030504020204" pitchFamily="34" charset="0"/>
              </a:rPr>
              <a:t>The data collection needs to happen globally at the same timeframe. The launch of the translated survey in non-English speaking countries should be done by the next day when the survey in English is signed off.</a:t>
            </a:r>
          </a:p>
        </p:txBody>
      </p:sp>
      <p:cxnSp>
        <p:nvCxnSpPr>
          <p:cNvPr id="11" name="Straight Connector 10">
            <a:extLst>
              <a:ext uri="{FF2B5EF4-FFF2-40B4-BE49-F238E27FC236}">
                <a16:creationId xmlns:a16="http://schemas.microsoft.com/office/drawing/2014/main" id="{D0D165AA-E40C-45E5-9F38-C8BD13B16328}"/>
              </a:ext>
            </a:extLst>
          </p:cNvPr>
          <p:cNvCxnSpPr>
            <a:cxnSpLocks/>
          </p:cNvCxnSpPr>
          <p:nvPr/>
        </p:nvCxnSpPr>
        <p:spPr>
          <a:xfrm>
            <a:off x="5985164" y="3879273"/>
            <a:ext cx="0" cy="2382216"/>
          </a:xfrm>
          <a:prstGeom prst="line">
            <a:avLst/>
          </a:prstGeom>
          <a:ln>
            <a:solidFill>
              <a:schemeClr val="bg2">
                <a:lumMod val="75000"/>
              </a:schemeClr>
            </a:solidFill>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88E019F8-A8A8-4849-9203-F7F5B096E85B}"/>
              </a:ext>
            </a:extLst>
          </p:cNvPr>
          <p:cNvSpPr txBox="1"/>
          <p:nvPr/>
        </p:nvSpPr>
        <p:spPr>
          <a:xfrm>
            <a:off x="6436452" y="3460722"/>
            <a:ext cx="5524636" cy="2800767"/>
          </a:xfrm>
          <a:prstGeom prst="rect">
            <a:avLst/>
          </a:prstGeom>
          <a:noFill/>
        </p:spPr>
        <p:txBody>
          <a:bodyPr wrap="square">
            <a:spAutoFit/>
          </a:bodyPr>
          <a:lstStyle/>
          <a:p>
            <a:r>
              <a:rPr lang="en-US" sz="1600" dirty="0">
                <a:solidFill>
                  <a:srgbClr val="3E3E3E"/>
                </a:solidFill>
                <a:latin typeface="Open Sans" panose="020B0606030504020204" pitchFamily="34" charset="0"/>
              </a:rPr>
              <a:t>Solution:</a:t>
            </a:r>
          </a:p>
          <a:p>
            <a:endParaRPr lang="en-US" sz="1600" dirty="0">
              <a:solidFill>
                <a:srgbClr val="3E3E3E"/>
              </a:solidFill>
              <a:latin typeface="Open Sans" panose="020B0606030504020204" pitchFamily="34" charset="0"/>
            </a:endParaRPr>
          </a:p>
          <a:p>
            <a:r>
              <a:rPr lang="en-US" sz="1600" dirty="0">
                <a:solidFill>
                  <a:srgbClr val="888888"/>
                </a:solidFill>
                <a:latin typeface="Open Sans" panose="020B0606030504020204" pitchFamily="34" charset="0"/>
              </a:rPr>
              <a:t>Having the translation process begun from the preliminary version of the survey in English and adjusting the difference between the preliminary and final versions in the translation side during the QA phase.</a:t>
            </a:r>
          </a:p>
          <a:p>
            <a:r>
              <a:rPr lang="en-US" sz="1600" dirty="0">
                <a:solidFill>
                  <a:srgbClr val="888888"/>
                </a:solidFill>
                <a:latin typeface="Open Sans" panose="020B0606030504020204" pitchFamily="34" charset="0"/>
              </a:rPr>
              <a:t>And coordinating with the vendor to have the localization testing done overnight, so the quality check is done in a timely manner and the translated surveys are delivered successfully for launch on schedule.</a:t>
            </a:r>
          </a:p>
        </p:txBody>
      </p:sp>
      <p:sp>
        <p:nvSpPr>
          <p:cNvPr id="12" name="TextBox 11">
            <a:extLst>
              <a:ext uri="{FF2B5EF4-FFF2-40B4-BE49-F238E27FC236}">
                <a16:creationId xmlns:a16="http://schemas.microsoft.com/office/drawing/2014/main" id="{ED87DD6F-B750-427B-8E26-F1872D355193}"/>
              </a:ext>
            </a:extLst>
          </p:cNvPr>
          <p:cNvSpPr txBox="1"/>
          <p:nvPr/>
        </p:nvSpPr>
        <p:spPr>
          <a:xfrm>
            <a:off x="658346" y="6430255"/>
            <a:ext cx="9020444" cy="307777"/>
          </a:xfrm>
          <a:prstGeom prst="rect">
            <a:avLst/>
          </a:prstGeom>
          <a:noFill/>
        </p:spPr>
        <p:txBody>
          <a:bodyPr wrap="square">
            <a:spAutoFit/>
          </a:bodyPr>
          <a:lstStyle/>
          <a:p>
            <a:r>
              <a:rPr lang="en-US" sz="1400" dirty="0">
                <a:solidFill>
                  <a:srgbClr val="3E3E3E"/>
                </a:solidFill>
                <a:latin typeface="Open Sans" panose="020B0606030504020204" pitchFamily="34" charset="0"/>
              </a:rPr>
              <a:t>Press release: </a:t>
            </a:r>
            <a:r>
              <a:rPr lang="en-US" sz="1400" dirty="0">
                <a:solidFill>
                  <a:srgbClr val="3E3E3E"/>
                </a:solidFill>
                <a:latin typeface="Open Sans" panose="020B0606030504020204" pitchFamily="34" charset="0"/>
                <a:hlinkClick r:id="rId2"/>
              </a:rPr>
              <a:t>https://www.ipsos.com/en/public-opinion-covid-19-outbreak</a:t>
            </a:r>
            <a:endParaRPr lang="en-US" sz="1400" dirty="0">
              <a:solidFill>
                <a:srgbClr val="3E3E3E"/>
              </a:solidFill>
              <a:latin typeface="Open Sans" panose="020B0606030504020204" pitchFamily="34" charset="0"/>
            </a:endParaRPr>
          </a:p>
        </p:txBody>
      </p:sp>
    </p:spTree>
    <p:extLst>
      <p:ext uri="{BB962C8B-B14F-4D97-AF65-F5344CB8AC3E}">
        <p14:creationId xmlns:p14="http://schemas.microsoft.com/office/powerpoint/2010/main" val="2325871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TotalTime>
  <Words>211</Words>
  <Application>Microsoft Office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Open Sans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Mirian Kimura</dc:creator>
  <cp:lastModifiedBy>Mirian Kimura</cp:lastModifiedBy>
  <cp:revision>45</cp:revision>
  <dcterms:created xsi:type="dcterms:W3CDTF">2021-12-06T17:50:03Z</dcterms:created>
  <dcterms:modified xsi:type="dcterms:W3CDTF">2021-12-07T23:24:19Z</dcterms:modified>
</cp:coreProperties>
</file>