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Google B2B research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467459"/>
            <a:ext cx="1011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requested by Google Ads that explores advertisers' opinions and </a:t>
            </a:r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experiences with Google Ads. </a:t>
            </a:r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It is an on-going project (as of Dec/2021) with launches every semester.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405543"/>
            <a:ext cx="109790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5,000 words, 26 countries and 31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10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survey is designed to have two versions that target different groups: Advertisers and advertising agencies.</a:t>
            </a: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And, on top of that, there are multiple rounds of feedbacks on the translation from the client’s local teams and other stakeholders, prior launch.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8768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After the translation is completed, investing time on the QA phase and having iterations on the localization testing.</a:t>
            </a: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And, more than ever, being extremely organized with each task/country using Kanban and project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158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46</cp:revision>
  <dcterms:created xsi:type="dcterms:W3CDTF">2021-12-06T17:50:03Z</dcterms:created>
  <dcterms:modified xsi:type="dcterms:W3CDTF">2021-12-07T23:23:32Z</dcterms:modified>
</cp:coreProperties>
</file>