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ian Kimura" initials="MK" lastIdx="1" clrIdx="0">
    <p:extLst>
      <p:ext uri="{19B8F6BF-5375-455C-9EA6-DF929625EA0E}">
        <p15:presenceInfo xmlns:p15="http://schemas.microsoft.com/office/powerpoint/2012/main" userId="S::Mirian.Kimura@ipsos.com::bbe90ffd-7db3-44dc-8e07-526ad75f9db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184C4-09EA-48CE-AFCE-30629546E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7D47D-218C-47A3-A718-CA9851704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8556F-296A-4FB8-BC57-0575D142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FCC5D-3915-4FC0-A7DF-E0F0FBFA8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4E824-E495-491F-B52B-DC83E49A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5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B9AFD-1833-4222-BFA5-860D3741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75518-42F0-46E3-B819-841715B93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E546C-B2D7-4903-8A39-74657590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28B71-C197-4D14-9904-1ED21ED1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FE094-8891-4465-8E2E-96D56252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7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28B8D4-6CC9-447C-A1E3-C35B59659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71E73-5FB1-412E-B3D4-7130F0A52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BF3CA-3163-4E3A-B35B-BD14FD1EE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295D8-9739-4B7D-8031-A82AD3F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15809-4329-4759-B45B-4FAB9727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3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DA6C7-D871-4370-8DCE-58AA8C07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625C1-F90F-4018-A9F2-9897A094C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E423F-0C96-41DE-B44C-9EB41AE74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7A310-2106-46F5-9013-E9D14018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4B94A-13D9-40B3-B8A6-461169C17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4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0E11B-CCC6-41CE-869C-9E1C520EE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D7B05-8A45-465F-9B57-B8BF4E279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275B3-F86A-4C89-807F-7C3CFFA9E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96105-33B8-42BA-A638-3002A0EC6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915C8-B7E3-4FFE-96D6-CF22610F6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9AD83-B2AF-4A98-9DC8-92F20CE5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A3DED-E9F0-4FC0-82DF-53FEE415E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5C5B5-9C8B-4204-9B4A-C20F4E714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E1073-28DE-4A34-993E-34B1D311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7FD2F-9033-41B6-B9FD-C4ED560D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48307-758B-46FC-9FA5-B482D230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5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1C69-33FF-44F0-9EF7-81D16B63E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9A314-A392-4410-A6E5-796462F33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64DCF-786F-4533-B1FF-C8D69A7FC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7A550-8C3A-42BC-A812-C8DB8C8CE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5BB21E-7B85-4A7A-B217-5080DDD75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0AF8E-4028-46C1-9022-DBA0EC4D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1A3DF4-1678-4127-BB94-30C4120D8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C1DA8-1358-464F-834B-C54E9B21C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0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1FF60-1EE4-4879-BF7C-08E0ED1F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4A1758-FB8E-4730-9EB3-9E6044D3F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830E2-CCF3-4823-BE8A-FEA9572C7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9E769-D224-48A4-938B-74EE1285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2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967F65-5374-4C4F-9CDD-503044B43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97F13-94E5-41C8-AF74-207A48CB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705F4-B1DC-46EF-9F11-389D1A84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9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13CA3-512E-4C0A-84DB-5E0519ED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8B721-98BF-44EC-B132-80A00C699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6ECCA-BCD8-4E10-A918-5E73C617E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E7DB5-6DAE-45BF-A1D1-A1DFAD2D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3695E-5302-4C85-8489-6E7CEB02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1D82E-B0A0-43AA-8983-D3532FDEC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4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9928-AABF-4FCD-9EBC-2BB4B83CA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0DD306-1692-4FF6-9FB5-BACEB3822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8B040-13AB-46B9-925B-1A23D7C2C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FA39C-8A22-41B3-AC8F-8E112785C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CF075-BCE7-4A42-8F51-10C104C9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45429-D1DF-4465-AE4D-2FC1832D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54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B931B-8465-45B6-94E7-DDF9B803E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32930-4D61-4F72-94F8-D2B7BCE48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F4EFF-F3F1-4875-BB26-F927BC3C1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CAE81-56B9-4429-8A93-40ADEFF45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7AEFE-055F-47C5-BB79-6AB422F4F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3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psos.com/en/nation-brand-index-2020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7D9667C-437C-4957-8E66-716190D97177}"/>
              </a:ext>
            </a:extLst>
          </p:cNvPr>
          <p:cNvSpPr txBox="1"/>
          <p:nvPr/>
        </p:nvSpPr>
        <p:spPr>
          <a:xfrm>
            <a:off x="585925" y="727970"/>
            <a:ext cx="4028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3E3E3E"/>
                </a:solidFill>
                <a:effectLst/>
                <a:latin typeface="Open Sans" panose="020B0606030504020204" pitchFamily="34" charset="0"/>
              </a:rPr>
              <a:t>Nation Brands Index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DB85AF-845C-40DA-98ED-83902730580B}"/>
              </a:ext>
            </a:extLst>
          </p:cNvPr>
          <p:cNvSpPr txBox="1"/>
          <p:nvPr/>
        </p:nvSpPr>
        <p:spPr>
          <a:xfrm>
            <a:off x="585925" y="1380369"/>
            <a:ext cx="10648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888888"/>
                </a:solidFill>
                <a:effectLst/>
                <a:latin typeface="Open Sans" panose="020B0606030504020204" pitchFamily="34" charset="0"/>
              </a:rPr>
              <a:t>This is a quantitative research project that ranks national image. It measures and ranks the broad international reputation of nations, across six dimensions of national competence: Exports; Governance; Culture; People; Tourism; and Immigration and Investment.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60DD1A-F68F-43D6-A010-D35174A5D1BC}"/>
              </a:ext>
            </a:extLst>
          </p:cNvPr>
          <p:cNvSpPr txBox="1"/>
          <p:nvPr/>
        </p:nvSpPr>
        <p:spPr>
          <a:xfrm>
            <a:off x="585924" y="2649391"/>
            <a:ext cx="109790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E3E3E"/>
                </a:solidFill>
                <a:latin typeface="Open Sans" panose="020B0606030504020204" pitchFamily="34" charset="0"/>
              </a:rPr>
              <a:t>Translation specs: 10,000 words, 20 countries and 22 languages, human translation + review</a:t>
            </a:r>
          </a:p>
          <a:p>
            <a:r>
              <a:rPr lang="en-US" dirty="0">
                <a:solidFill>
                  <a:srgbClr val="3E3E3E"/>
                </a:solidFill>
                <a:latin typeface="Open Sans" panose="020B0606030504020204" pitchFamily="34" charset="0"/>
              </a:rPr>
              <a:t>Turnaround time from handoff of final materials: 10 days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BD4921-792A-46F4-BDE9-6EB52B890581}"/>
              </a:ext>
            </a:extLst>
          </p:cNvPr>
          <p:cNvSpPr txBox="1"/>
          <p:nvPr/>
        </p:nvSpPr>
        <p:spPr>
          <a:xfrm>
            <a:off x="648050" y="3636215"/>
            <a:ext cx="498679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E3E3E"/>
                </a:solidFill>
                <a:latin typeface="Open Sans" panose="020B0606030504020204" pitchFamily="34" charset="0"/>
              </a:rPr>
              <a:t>Challenge:</a:t>
            </a:r>
          </a:p>
          <a:p>
            <a:endParaRPr lang="en-US" sz="1600" dirty="0">
              <a:solidFill>
                <a:srgbClr val="3E3E3E"/>
              </a:solidFill>
              <a:latin typeface="Open Sans" panose="020B0606030504020204" pitchFamily="34" charset="0"/>
            </a:endParaRPr>
          </a:p>
          <a:p>
            <a:r>
              <a:rPr lang="en-US" sz="1600" dirty="0">
                <a:solidFill>
                  <a:srgbClr val="888888"/>
                </a:solidFill>
                <a:latin typeface="Open Sans" panose="020B0606030504020204" pitchFamily="34" charset="0"/>
              </a:rPr>
              <a:t>The length of the survey makes the translation process to be extensive.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D165AA-E40C-45E5-9F38-C8BD13B16328}"/>
              </a:ext>
            </a:extLst>
          </p:cNvPr>
          <p:cNvCxnSpPr>
            <a:cxnSpLocks/>
          </p:cNvCxnSpPr>
          <p:nvPr/>
        </p:nvCxnSpPr>
        <p:spPr>
          <a:xfrm>
            <a:off x="6004071" y="4045000"/>
            <a:ext cx="0" cy="187682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8E019F8-A8A8-4849-9203-F7F5B096E85B}"/>
              </a:ext>
            </a:extLst>
          </p:cNvPr>
          <p:cNvSpPr txBox="1"/>
          <p:nvPr/>
        </p:nvSpPr>
        <p:spPr>
          <a:xfrm>
            <a:off x="6436452" y="3636215"/>
            <a:ext cx="510749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E3E3E"/>
                </a:solidFill>
                <a:latin typeface="Open Sans" panose="020B0606030504020204" pitchFamily="34" charset="0"/>
              </a:rPr>
              <a:t>Solution:</a:t>
            </a:r>
          </a:p>
          <a:p>
            <a:endParaRPr lang="en-US" sz="1600" dirty="0">
              <a:solidFill>
                <a:srgbClr val="3E3E3E"/>
              </a:solidFill>
              <a:latin typeface="Open Sans" panose="020B0606030504020204" pitchFamily="34" charset="0"/>
            </a:endParaRPr>
          </a:p>
          <a:p>
            <a:r>
              <a:rPr lang="en-US" sz="1600" dirty="0">
                <a:solidFill>
                  <a:srgbClr val="888888"/>
                </a:solidFill>
                <a:latin typeface="Open Sans" panose="020B0606030504020204" pitchFamily="34" charset="0"/>
              </a:rPr>
              <a:t>Working with programmers to have short-cuts only in the testing environment.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3EEA2F-0BFF-4BDF-B07A-8D50231D639D}"/>
              </a:ext>
            </a:extLst>
          </p:cNvPr>
          <p:cNvSpPr txBox="1"/>
          <p:nvPr/>
        </p:nvSpPr>
        <p:spPr>
          <a:xfrm>
            <a:off x="585924" y="6301775"/>
            <a:ext cx="79335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E3E3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Press release: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E3E3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  <a:hlinkClick r:id="rId2"/>
              </a:rPr>
              <a:t>https://www.ipsos.com/en/nation-brand-index-2020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E3E3E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587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116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Mirian Kimura</dc:creator>
  <cp:lastModifiedBy>Mirian Kimura</cp:lastModifiedBy>
  <cp:revision>48</cp:revision>
  <dcterms:created xsi:type="dcterms:W3CDTF">2021-12-06T17:50:03Z</dcterms:created>
  <dcterms:modified xsi:type="dcterms:W3CDTF">2021-12-07T23:22:34Z</dcterms:modified>
</cp:coreProperties>
</file>