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n Kimura" initials="MK" lastIdx="1" clrIdx="0">
    <p:extLst>
      <p:ext uri="{19B8F6BF-5375-455C-9EA6-DF929625EA0E}">
        <p15:presenceInfo xmlns:p15="http://schemas.microsoft.com/office/powerpoint/2012/main" userId="S::Mirian.Kimura@ipsos.com::bbe90ffd-7db3-44dc-8e07-526ad75f9d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84C4-09EA-48CE-AFCE-30629546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7D47D-218C-47A3-A718-CA985170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556F-296A-4FB8-BC57-0575D142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CC5D-3915-4FC0-A7DF-E0F0FBFA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824-E495-491F-B52B-DC83E49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9AFD-1833-4222-BFA5-860D3741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518-42F0-46E3-B819-841715B93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546C-B2D7-4903-8A39-74657590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8B71-C197-4D14-9904-1ED21ED1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094-8891-4465-8E2E-96D5625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8B8D4-6CC9-447C-A1E3-C35B59659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1E73-5FB1-412E-B3D4-7130F0A5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F3CA-3163-4E3A-B35B-BD14FD1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95D8-9739-4B7D-8031-A82AD3F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5809-4329-4759-B45B-4FAB97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6C7-D871-4370-8DCE-58AA8C0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25C1-F90F-4018-A9F2-9897A09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423F-0C96-41DE-B44C-9EB41AE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A310-2106-46F5-9013-E9D140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4B94A-13D9-40B3-B8A6-461169C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E11B-CCC6-41CE-869C-9E1C520E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D7B05-8A45-465F-9B57-B8BF4E27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75B3-F86A-4C89-807F-7C3CFFA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6105-33B8-42BA-A638-3002A0E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15C8-B7E3-4FFE-96D6-CF22610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AD83-B2AF-4A98-9DC8-92F20CE5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DED-E9F0-4FC0-82DF-53FEE415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C5B5-9C8B-4204-9B4A-C20F4E71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1073-28DE-4A34-993E-34B1D31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FD2F-9033-41B6-B9FD-C4ED560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8307-758B-46FC-9FA5-B482D230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1C69-33FF-44F0-9EF7-81D16B63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A314-A392-4410-A6E5-796462F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4DCF-786F-4533-B1FF-C8D69A7F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7A550-8C3A-42BC-A812-C8DB8C8C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BB21E-7B85-4A7A-B217-5080DDD75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0AF8E-4028-46C1-9022-DBA0EC4D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DF4-1678-4127-BB94-30C4120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C1DA8-1358-464F-834B-C54E9B2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F60-1EE4-4879-BF7C-08E0ED1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A1758-FB8E-4730-9EB3-9E6044D3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830E2-CCF3-4823-BE8A-FEA9572C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E769-D224-48A4-938B-74EE1285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7F65-5374-4C4F-9CDD-503044B4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7F13-94E5-41C8-AF74-207A48C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05F4-B1DC-46EF-9F11-389D1A8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CA3-512E-4C0A-84DB-5E0519ED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721-98BF-44EC-B132-80A00C69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6ECCA-BCD8-4E10-A918-5E73C617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7DB5-6DAE-45BF-A1D1-A1DFAD2D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695E-5302-4C85-8489-6E7CEB02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D82E-B0A0-43AA-8983-D3532FDE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9928-AABF-4FCD-9EBC-2BB4B83C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D306-1692-4FF6-9FB5-BACEB3822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B040-13AB-46B9-925B-1A23D7C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A39C-8A22-41B3-AC8F-8E11278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F075-BCE7-4A42-8F51-10C104C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5429-D1DF-4465-AE4D-2FC1832D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B931B-8465-45B6-94E7-DDF9B803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2930-4D61-4F72-94F8-D2B7BCE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4EFF-F3F1-4875-BB26-F927BC3C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4AD2B-719A-4C82-A4B7-0CB426ED690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E81-56B9-4429-8A93-40ADEFF45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EFE-055F-47C5-BB79-6AB422F4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1E2B-31D3-4ADF-86C5-F83BFB194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D9667C-437C-4957-8E66-716190D97177}"/>
              </a:ext>
            </a:extLst>
          </p:cNvPr>
          <p:cNvSpPr txBox="1"/>
          <p:nvPr/>
        </p:nvSpPr>
        <p:spPr>
          <a:xfrm>
            <a:off x="585925" y="727970"/>
            <a:ext cx="4028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E3E3E"/>
                </a:solidFill>
                <a:effectLst/>
                <a:latin typeface="Open Sans" panose="020B0606030504020204" pitchFamily="34" charset="0"/>
              </a:rPr>
              <a:t>Google B2B research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85AF-845C-40DA-98ED-83902730580B}"/>
              </a:ext>
            </a:extLst>
          </p:cNvPr>
          <p:cNvSpPr txBox="1"/>
          <p:nvPr/>
        </p:nvSpPr>
        <p:spPr>
          <a:xfrm>
            <a:off x="585925" y="1467459"/>
            <a:ext cx="1011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This is a quantitative research project requested by Google Ads that explores advertisers' opinions and </a:t>
            </a:r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experiences with Google Ads. </a:t>
            </a:r>
            <a:r>
              <a:rPr lang="en-US" sz="1600" b="0" i="0" dirty="0">
                <a:solidFill>
                  <a:srgbClr val="888888"/>
                </a:solidFill>
                <a:effectLst/>
                <a:latin typeface="Open Sans" panose="020B0606030504020204" pitchFamily="34" charset="0"/>
              </a:rPr>
              <a:t>It is an on-going project (as of Dec/2021) with launches every semester.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0DD1A-F68F-43D6-A010-D35174A5D1BC}"/>
              </a:ext>
            </a:extLst>
          </p:cNvPr>
          <p:cNvSpPr txBox="1"/>
          <p:nvPr/>
        </p:nvSpPr>
        <p:spPr>
          <a:xfrm>
            <a:off x="585923" y="2274911"/>
            <a:ext cx="111619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941513" indent="-1941513"/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Translation specs: survey with 5,000 words, 26 countries and 31 languages, human translation + review 100,000 words of verbatim, 20 countries and 20 languages, human translation for character-based languages and machine translation for the other languages</a:t>
            </a:r>
          </a:p>
          <a:p>
            <a:r>
              <a:rPr lang="en-US" dirty="0">
                <a:solidFill>
                  <a:srgbClr val="3E3E3E"/>
                </a:solidFill>
                <a:latin typeface="Open Sans" panose="020B0606030504020204" pitchFamily="34" charset="0"/>
              </a:rPr>
              <a:t>Turnaround time from handoff of final materials: 10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D4921-792A-46F4-BDE9-6EB52B890581}"/>
              </a:ext>
            </a:extLst>
          </p:cNvPr>
          <p:cNvSpPr txBox="1"/>
          <p:nvPr/>
        </p:nvSpPr>
        <p:spPr>
          <a:xfrm>
            <a:off x="648050" y="3636215"/>
            <a:ext cx="4986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Challenge: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The survey is designed to have two versions that target different groups: Advertisers and advertising agencies.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And, on top of that, there are multiple rounds of feedbacks on the translation from the client’s local teams and other stakeholders, prior launch.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D165AA-E40C-45E5-9F38-C8BD13B16328}"/>
              </a:ext>
            </a:extLst>
          </p:cNvPr>
          <p:cNvCxnSpPr>
            <a:cxnSpLocks/>
          </p:cNvCxnSpPr>
          <p:nvPr/>
        </p:nvCxnSpPr>
        <p:spPr>
          <a:xfrm>
            <a:off x="6004071" y="4045000"/>
            <a:ext cx="0" cy="18768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E019F8-A8A8-4849-9203-F7F5B096E85B}"/>
              </a:ext>
            </a:extLst>
          </p:cNvPr>
          <p:cNvSpPr txBox="1"/>
          <p:nvPr/>
        </p:nvSpPr>
        <p:spPr>
          <a:xfrm>
            <a:off x="6436452" y="3636215"/>
            <a:ext cx="51074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E3E3E"/>
                </a:solidFill>
                <a:latin typeface="Open Sans" panose="020B0606030504020204" pitchFamily="34" charset="0"/>
              </a:rPr>
              <a:t>Solution:</a:t>
            </a:r>
          </a:p>
          <a:p>
            <a:endParaRPr lang="en-US" sz="1600" dirty="0">
              <a:solidFill>
                <a:srgbClr val="3E3E3E"/>
              </a:solidFill>
              <a:latin typeface="Open Sans" panose="020B0606030504020204" pitchFamily="34" charset="0"/>
            </a:endParaRP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After the translation is completed, investing time on the QA phase and having iterations on the localization testing.</a:t>
            </a:r>
          </a:p>
          <a:p>
            <a:r>
              <a:rPr lang="en-US" sz="1600" dirty="0">
                <a:solidFill>
                  <a:srgbClr val="888888"/>
                </a:solidFill>
                <a:latin typeface="Open Sans" panose="020B0606030504020204" pitchFamily="34" charset="0"/>
              </a:rPr>
              <a:t>And, more than ever, being extremely organized with each task/country using Kanban and project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23258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183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Mirian Kimura</dc:creator>
  <cp:lastModifiedBy>Mirian Kimura</cp:lastModifiedBy>
  <cp:revision>48</cp:revision>
  <dcterms:created xsi:type="dcterms:W3CDTF">2021-12-06T17:50:03Z</dcterms:created>
  <dcterms:modified xsi:type="dcterms:W3CDTF">2021-12-08T04:36:58Z</dcterms:modified>
</cp:coreProperties>
</file>