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m.com/3M/en_US/state-of-science-index-surve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State of Science Index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537128"/>
            <a:ext cx="1064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requested annually by 3M that explores global attitudes about science.</a:t>
            </a:r>
            <a:endParaRPr lang="en-US" sz="1600" dirty="0"/>
          </a:p>
          <a:p>
            <a:r>
              <a:rPr lang="en-US" sz="1600" b="0" i="0" dirty="0">
                <a:effectLst/>
              </a:rPr>
              <a:t> </a:t>
            </a:r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It is an on-going project (as of Dec/2021) with launches every year.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518761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5,000 words/year, 16 countries and 16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7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survey is fielded in two methodologies: online (self-administered questionnaire) and over the phone (one-on-one interview). The survey language between both methodologies should be consistent, while attending the particularity of both ways.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6533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After the translation is completed, investing time on the QA phase and having iterations on the localization testing.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EEA2F-0BFF-4BDF-B07A-8D50231D639D}"/>
              </a:ext>
            </a:extLst>
          </p:cNvPr>
          <p:cNvSpPr txBox="1"/>
          <p:nvPr/>
        </p:nvSpPr>
        <p:spPr>
          <a:xfrm>
            <a:off x="585924" y="6301775"/>
            <a:ext cx="7933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88888"/>
                </a:solidFill>
                <a:latin typeface="Open Sans" panose="020B0606030504020204" pitchFamily="34" charset="0"/>
              </a:rPr>
              <a:t>Public visibility: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2"/>
              </a:rPr>
              <a:t>https://www.3m.com/3M/en_US/state-of-science-index-survey/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50</cp:revision>
  <dcterms:created xsi:type="dcterms:W3CDTF">2021-12-06T17:50:03Z</dcterms:created>
  <dcterms:modified xsi:type="dcterms:W3CDTF">2021-12-08T04:37:37Z</dcterms:modified>
</cp:coreProperties>
</file>