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RXW/SwjK8sXxk2Ph7A0BZmnz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4BA0C-CA03-4FEF-911B-2E6EF4EDF0CD}">
  <a:tblStyle styleId="{2124BA0C-CA03-4FEF-911B-2E6EF4EDF0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88b098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6988b0987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88b098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6988b0987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88b098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6988b0987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88b09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6988b09876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88b098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6988b0987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 with low confidence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fall chart&#10;&#10;Description automatically generated"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&#10;&#10;Description automatically generated"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31" name="Google Shape;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hart&#10;&#10;Description automatically generated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qlab@umn.ac.i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zoom.us/j/94977865617?pwd=TnU5d3AwMmFxYzdBaVdUSEZjWkV5dz09" TargetMode="External"/><Relationship Id="rId4" Type="http://schemas.openxmlformats.org/officeDocument/2006/relationships/hyperlink" Target="https://docs.google.com/spreadsheets/d/189_7CrWl-p9eSOVa_stn__brd3sz7cw-aVtyOEDw4lA/edit?usp=sharing" TargetMode="External"/><Relationship Id="rId5" Type="http://schemas.openxmlformats.org/officeDocument/2006/relationships/hyperlink" Target="https://zoom.us/j/97975672243?pwd=WElGYlU1MUUzVGhCazh1RzJoT3FnZz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oom.us/j/92521409831?pwd=WHdCRk1abWxHcitTQlR5ZnFKaHdhdz09" TargetMode="External"/><Relationship Id="rId4" Type="http://schemas.openxmlformats.org/officeDocument/2006/relationships/hyperlink" Target="https://docs.google.com/spreadsheets/d/189_7CrWl-p9eSOVa_stn__brd3sz7cw-aVtyOEDw4lA/edit?usp=sharing" TargetMode="External"/><Relationship Id="rId5" Type="http://schemas.openxmlformats.org/officeDocument/2006/relationships/hyperlink" Target="https://zoom.us/j/93398237527?pwd=V0d3TThYTTVBc05QTHAwVmwrdHlKQT0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oom.us/j/99754150774?pwd=YUVqRDBvS3BRb2xicW5MR3NFaDFTUT09" TargetMode="External"/><Relationship Id="rId4" Type="http://schemas.openxmlformats.org/officeDocument/2006/relationships/hyperlink" Target="https://docs.google.com/spreadsheets/d/189_7CrWl-p9eSOVa_stn__brd3sz7cw-aVtyOEDw4lA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zoom.us/j/94234528943?pwd=elhmWTV2Ykk4U2FpSU5ISHErV0ZJZz09" TargetMode="External"/><Relationship Id="rId4" Type="http://schemas.openxmlformats.org/officeDocument/2006/relationships/hyperlink" Target="https://docs.google.com/spreadsheets/d/189_7CrWl-p9eSOVa_stn__brd3sz7cw-aVtyOEDw4lA/edit?usp=sharing" TargetMode="External"/><Relationship Id="rId5" Type="http://schemas.openxmlformats.org/officeDocument/2006/relationships/hyperlink" Target="https://zoom.us/j/94498868601?pwd=SEhrYTh2eEFlT1FUWjkvUjUzYW9QZz0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oom.us/j/98148124146?pwd=Nm41NTcwM2JOSU9uMVpzK2FkVTFUdz09" TargetMode="External"/><Relationship Id="rId4" Type="http://schemas.openxmlformats.org/officeDocument/2006/relationships/hyperlink" Target="https://docs.google.com/spreadsheets/d/189_7CrWl-p9eSOVa_stn__brd3sz7cw-aVtyOEDw4lA/edit?usp=sharing" TargetMode="External"/><Relationship Id="rId5" Type="http://schemas.openxmlformats.org/officeDocument/2006/relationships/hyperlink" Target="https://zoom.us/j/93994396719?pwd=cmRIOEFNdmQyRjFCMlAxTnU0Q2l0UT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oom.us/j/97194912260?pwd=WWFSL3Y4b1lGK21pWU0rb0RiYlpRZz09" TargetMode="External"/><Relationship Id="rId4" Type="http://schemas.openxmlformats.org/officeDocument/2006/relationships/hyperlink" Target="https://docs.google.com/spreadsheets/d/189_7CrWl-p9eSOVa_stn__brd3sz7cw-aVtyOEDw4lA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504100" y="3001950"/>
            <a:ext cx="91440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US" sz="5200">
                <a:latin typeface="Droid Sans"/>
                <a:ea typeface="Droid Sans"/>
                <a:cs typeface="Droid Sans"/>
                <a:sym typeface="Droid Sans"/>
              </a:rPr>
              <a:t>Capstone Mentoring</a:t>
            </a:r>
            <a:endParaRPr b="1" i="0" sz="52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>
                <a:latin typeface="Droid Sans"/>
                <a:ea typeface="Droid Sans"/>
                <a:cs typeface="Droid Sans"/>
                <a:sym typeface="Droid Sans"/>
              </a:rPr>
              <a:t>Guidebook</a:t>
            </a:r>
            <a:endParaRPr i="0" sz="39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📍Himbauan Capstone Mentoring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01550" y="1860493"/>
            <a:ext cx="101106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Semua Peserta wajib hadir tepat pada pukul 19:00 WIB, dan ruang zoom akan ditutup setelah pukul 19:00 dan tidak ada peserta yang dapat memasuki ruangan (akan dihitung absen).</a:t>
            </a:r>
            <a:endParaRPr sz="1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Peserta memiliki waktu </a:t>
            </a: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10</a:t>
            </a: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menit untuk presentasi, dan </a:t>
            </a: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10-15</a:t>
            </a: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menit untuk sesi Q&amp;A</a:t>
            </a: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. Total per peserta 25 menit. 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Kelas akan dibagi menjadi 5 - 6 peserta per kelasnya.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Peserta diwajibkan mempresentasikan dashboard interactive / statis yang telah disubmit.</a:t>
            </a:r>
            <a:endParaRPr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Kehadiran akan dihitung sebagai </a:t>
            </a:r>
            <a:r>
              <a:rPr b="1"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absensi</a:t>
            </a: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  <a:endParaRPr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Tim EO akan bertindak sebagai pencatat waktu untuk memastikan ketepatan waktu dan memastikan peserta dapat hadir selama waktu yang ditentukan.</a:t>
            </a:r>
            <a:endParaRPr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Jika peserta terlambat atau berhalangan, peserta berikutnya akan langsung mendapatkan giliran presentasi.</a:t>
            </a:r>
            <a:endParaRPr sz="20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"/>
              <a:buAutoNum type="arabicPeriod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Tim EO wajib melakukan recording dan recording dikirimkan ke </a:t>
            </a:r>
            <a:r>
              <a:rPr lang="en-US" sz="20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dqlab@umn.ac.id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1 - Feedback)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747875" y="18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780825"/>
                <a:gridCol w="1360875"/>
                <a:gridCol w="1802950"/>
                <a:gridCol w="1802950"/>
                <a:gridCol w="2022825"/>
                <a:gridCol w="1804225"/>
              </a:tblGrid>
              <a:tr h="4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04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https://zoom.us/j/94977865617?pwd=TnU5d3AwMmFxYzdBaVdUSEZjWkV5dz09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949 7786 5617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292984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05 Mar 2024</a:t>
                      </a: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https://zoom.us/j/97975672243?pwd=WElGYlU1MUUzVGhCazh1RzJoT3FnZz09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979 7567 2243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169928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988b09876_0_10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3" name="Google Shape;113;g26988b09876_0_10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1 - Feedback)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14" name="Google Shape;114;g26988b09876_0_10"/>
          <p:cNvGraphicFramePr/>
          <p:nvPr/>
        </p:nvGraphicFramePr>
        <p:xfrm>
          <a:off x="747875" y="15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796950"/>
                <a:gridCol w="1373175"/>
                <a:gridCol w="1819250"/>
                <a:gridCol w="1819250"/>
                <a:gridCol w="2078475"/>
                <a:gridCol w="1783150"/>
              </a:tblGrid>
              <a:tr h="55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43442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06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Join Zoom Meeting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3"/>
                        </a:rPr>
                        <a:t>https://zoom.us/j/92521409831?pwd=WHdCRk1abWxHcitTQlR5ZnFKaHdhdz09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Meeting ID: 925 2140 9831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Passcode: 114024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3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4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4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442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07 Mar 2024</a:t>
                      </a: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Join Zoom Meeting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5"/>
                        </a:rPr>
                        <a:t>https://zoom.us/j/93398237527?pwd=V0d3TThYTTVBc05QTHAwVmwrdHlKQT09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Meeting ID: 933 9823 7527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Passcode: 709398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3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3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4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4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88b09876_0_16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0" name="Google Shape;120;g26988b09876_0_16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1 - Feedback)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21" name="Google Shape;121;g26988b09876_0_16"/>
          <p:cNvGraphicFramePr/>
          <p:nvPr/>
        </p:nvGraphicFramePr>
        <p:xfrm>
          <a:off x="372200" y="15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809600"/>
                <a:gridCol w="1382850"/>
                <a:gridCol w="1832075"/>
                <a:gridCol w="1832075"/>
                <a:gridCol w="2040025"/>
                <a:gridCol w="1848775"/>
              </a:tblGrid>
              <a:tr h="55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4392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08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Join Zoom Meeting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3"/>
                        </a:rPr>
                        <a:t>https://zoom.us/j/99754150774?pwd=YUVqRDBvS3BRb2xicW5MR3NFaDFTUT09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Meeting ID: 997 5415 0774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Passcode: 028730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8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9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39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88b09876_0_29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7" name="Google Shape;127;g26988b09876_0_29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2 - Final Presentation)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28" name="Google Shape;128;g26988b09876_0_29"/>
          <p:cNvGraphicFramePr/>
          <p:nvPr/>
        </p:nvGraphicFramePr>
        <p:xfrm>
          <a:off x="747875" y="18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780825"/>
                <a:gridCol w="1360875"/>
                <a:gridCol w="1802950"/>
                <a:gridCol w="1802950"/>
                <a:gridCol w="2022825"/>
                <a:gridCol w="1804225"/>
              </a:tblGrid>
              <a:tr h="4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13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https://zoom.us/j/94234528943?pwd=elhmWTV2Ykk4U2FpSU5ISHErV0ZJZz09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942 3452 8943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698911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14</a:t>
                      </a: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Mar 2024</a:t>
                      </a: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https://zoom.us/j/94498868601?pwd=SEhrYTh2eEFlT1FUWjkvUjUzYW9QZz09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944 9886 8601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727445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988b09876_0_35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4" name="Google Shape;134;g26988b09876_0_35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2 - Final Presentation)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35" name="Google Shape;135;g26988b09876_0_35"/>
          <p:cNvGraphicFramePr/>
          <p:nvPr/>
        </p:nvGraphicFramePr>
        <p:xfrm>
          <a:off x="747875" y="18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780825"/>
                <a:gridCol w="1360875"/>
                <a:gridCol w="1802950"/>
                <a:gridCol w="1802950"/>
                <a:gridCol w="2022825"/>
                <a:gridCol w="1804225"/>
              </a:tblGrid>
              <a:tr h="4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15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https://zoom.us/j/98148124146?pwd=Nm41NTcwM2JOSU9uMVpzK2FkVTFUdz09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981 4812 4146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087363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 sz="12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16 Mar 2024</a:t>
                      </a: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https://zoom.us/j/93994396719?pwd=cmRIOEFNdmQyRjFCMlAxTnU0Q2l0UT0</a:t>
                      </a:r>
                      <a:r>
                        <a:rPr lang="en-US" sz="1200"/>
                        <a:t>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939 9439 6719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587080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988b09876_0_41"/>
          <p:cNvSpPr/>
          <p:nvPr/>
        </p:nvSpPr>
        <p:spPr>
          <a:xfrm>
            <a:off x="0" y="709413"/>
            <a:ext cx="12192000" cy="6735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g26988b09876_0_41"/>
          <p:cNvSpPr txBox="1"/>
          <p:nvPr/>
        </p:nvSpPr>
        <p:spPr>
          <a:xfrm>
            <a:off x="158850" y="722925"/>
            <a:ext cx="1187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📍 Mentoring Timeline (</a:t>
            </a: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Session 2 - Final Presentation)</a:t>
            </a:r>
            <a:endParaRPr i="0" sz="3000" u="none" cap="none" strike="noStrike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42" name="Google Shape;142;g26988b09876_0_41"/>
          <p:cNvGraphicFramePr/>
          <p:nvPr/>
        </p:nvGraphicFramePr>
        <p:xfrm>
          <a:off x="747875" y="18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{2124BA0C-CA03-4FEF-911B-2E6EF4EDF0CD}</a:tableStyleId>
              </a:tblPr>
              <a:tblGrid>
                <a:gridCol w="1780825"/>
                <a:gridCol w="1360875"/>
                <a:gridCol w="1802950"/>
                <a:gridCol w="1802950"/>
                <a:gridCol w="2022825"/>
                <a:gridCol w="1804225"/>
              </a:tblGrid>
              <a:tr h="4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Date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Name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Event Organizer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Mentor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Zoom Details</a:t>
                      </a:r>
                      <a:endParaRPr sz="12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Talents Room Allocation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3470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18 Mar 2024</a:t>
                      </a:r>
                      <a:b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</a:b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@ 19:00 - 21:10 WIB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1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Amelia Rosfiana Ningsih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Farah Rizkia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Join Zoom Meeting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https://zoom.us/j/97194912260?pwd=WWFSL3Y4b1lGK21pWU0rb0RiYlpRZz09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Meeting ID: 971 9491 2260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Passcode: 308407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sng">
                          <a:solidFill>
                            <a:schemeClr val="hlink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  <a:hlinkClick r:id="rId4"/>
                        </a:rPr>
                        <a:t>https://docs.google.com/spreadsheets/d/189_7CrWl-p9eSOVa_stn__brd3sz7cw-aVtyOEDw4lA/edit?usp=sharing</a:t>
                      </a:r>
                      <a:endParaRPr sz="1200"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(list akan difinalize 29 feb 2024)</a:t>
                      </a:r>
                      <a:endParaRPr sz="1200">
                        <a:solidFill>
                          <a:schemeClr val="dk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2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Ayren Wang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Gilang Maulana Abdi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3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Rizky Abdul Rochman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Abel Kristanto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4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Kartika Catharina Ayudanto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Iqbal Hanif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4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Room 5</a:t>
                      </a:r>
                      <a:endParaRPr sz="1200" u="none" cap="none" strike="noStrike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Monica Octafia Septa Kusuma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Shella Theresya P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2022-02-03T06:23:28Z</dcterms:created>
  <dc:creator>Stevanus</dc:creator>
</cp:coreProperties>
</file>