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Lexend SemiBold"/>
      <p:regular r:id="rId23"/>
      <p:bold r:id="rId24"/>
    </p:embeddedFont>
    <p:embeddedFont>
      <p:font typeface="Lexend Light"/>
      <p:regular r:id="rId25"/>
      <p:bold r:id="rId26"/>
    </p:embeddedFont>
    <p:embeddedFont>
      <p:font typeface="Lexen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LexendSemiBold-bold.fntdata"/><Relationship Id="rId23" Type="http://schemas.openxmlformats.org/officeDocument/2006/relationships/font" Target="fonts/LexendSemiBo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exendLight-bold.fntdata"/><Relationship Id="rId25" Type="http://schemas.openxmlformats.org/officeDocument/2006/relationships/font" Target="fonts/LexendLight-regular.fntdata"/><Relationship Id="rId28" Type="http://schemas.openxmlformats.org/officeDocument/2006/relationships/font" Target="fonts/Lexend-bold.fntdata"/><Relationship Id="rId27" Type="http://schemas.openxmlformats.org/officeDocument/2006/relationships/font" Target="fonts/Lexen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8d20659e48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8d20659e4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9.png"/><Relationship Id="rId4" Type="http://schemas.openxmlformats.org/officeDocument/2006/relationships/image" Target="../media/image1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spTree>
      <p:nvGrpSpPr>
        <p:cNvPr id="9" name="Shape 9"/>
        <p:cNvGrpSpPr/>
        <p:nvPr/>
      </p:nvGrpSpPr>
      <p:grpSpPr>
        <a:xfrm>
          <a:off x="0" y="0"/>
          <a:ext cx="0" cy="0"/>
          <a:chOff x="0" y="0"/>
          <a:chExt cx="0" cy="0"/>
        </a:xfrm>
      </p:grpSpPr>
      <p:sp>
        <p:nvSpPr>
          <p:cNvPr id="10" name="Google Shape;10;p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 name="Google Shape;11;p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 name="Google Shape;12;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 name="Google Shape;19;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 name="Google Shape;20;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4"/>
          <p:cNvSpPr txBox="1"/>
          <p:nvPr>
            <p:ph type="ctrTitle"/>
          </p:nvPr>
        </p:nvSpPr>
        <p:spPr>
          <a:xfrm>
            <a:off x="940780" y="2886633"/>
            <a:ext cx="9675000" cy="10569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5500"/>
              <a:buFont typeface="Lexend SemiBold"/>
              <a:buNone/>
              <a:defRPr sz="5500">
                <a:solidFill>
                  <a:schemeClr val="lt1"/>
                </a:solidFill>
                <a:latin typeface="Lexend SemiBold"/>
                <a:ea typeface="Lexend SemiBold"/>
                <a:cs typeface="Lexend SemiBold"/>
                <a:sym typeface="Lexend SemiBold"/>
              </a:defRPr>
            </a:lvl1pPr>
            <a:lvl2pPr lvl="1" algn="ctr">
              <a:lnSpc>
                <a:spcPct val="100000"/>
              </a:lnSpc>
              <a:spcBef>
                <a:spcPts val="0"/>
              </a:spcBef>
              <a:spcAft>
                <a:spcPts val="0"/>
              </a:spcAft>
              <a:buSzPts val="7100"/>
              <a:buNone/>
              <a:defRPr sz="7100"/>
            </a:lvl2pPr>
            <a:lvl3pPr lvl="2" algn="ctr">
              <a:lnSpc>
                <a:spcPct val="100000"/>
              </a:lnSpc>
              <a:spcBef>
                <a:spcPts val="0"/>
              </a:spcBef>
              <a:spcAft>
                <a:spcPts val="0"/>
              </a:spcAft>
              <a:buSzPts val="7100"/>
              <a:buNone/>
              <a:defRPr sz="7100"/>
            </a:lvl3pPr>
            <a:lvl4pPr lvl="3" algn="ctr">
              <a:lnSpc>
                <a:spcPct val="100000"/>
              </a:lnSpc>
              <a:spcBef>
                <a:spcPts val="0"/>
              </a:spcBef>
              <a:spcAft>
                <a:spcPts val="0"/>
              </a:spcAft>
              <a:buSzPts val="7100"/>
              <a:buNone/>
              <a:defRPr sz="7100"/>
            </a:lvl4pPr>
            <a:lvl5pPr lvl="4" algn="ctr">
              <a:lnSpc>
                <a:spcPct val="100000"/>
              </a:lnSpc>
              <a:spcBef>
                <a:spcPts val="0"/>
              </a:spcBef>
              <a:spcAft>
                <a:spcPts val="0"/>
              </a:spcAft>
              <a:buSzPts val="7100"/>
              <a:buNone/>
              <a:defRPr sz="7100"/>
            </a:lvl5pPr>
            <a:lvl6pPr lvl="5" algn="ctr">
              <a:lnSpc>
                <a:spcPct val="100000"/>
              </a:lnSpc>
              <a:spcBef>
                <a:spcPts val="0"/>
              </a:spcBef>
              <a:spcAft>
                <a:spcPts val="0"/>
              </a:spcAft>
              <a:buSzPts val="7100"/>
              <a:buNone/>
              <a:defRPr sz="7100"/>
            </a:lvl6pPr>
            <a:lvl7pPr lvl="6" algn="ctr">
              <a:lnSpc>
                <a:spcPct val="100000"/>
              </a:lnSpc>
              <a:spcBef>
                <a:spcPts val="0"/>
              </a:spcBef>
              <a:spcAft>
                <a:spcPts val="0"/>
              </a:spcAft>
              <a:buSzPts val="7100"/>
              <a:buNone/>
              <a:defRPr sz="7100"/>
            </a:lvl7pPr>
            <a:lvl8pPr lvl="7" algn="ctr">
              <a:lnSpc>
                <a:spcPct val="100000"/>
              </a:lnSpc>
              <a:spcBef>
                <a:spcPts val="0"/>
              </a:spcBef>
              <a:spcAft>
                <a:spcPts val="0"/>
              </a:spcAft>
              <a:buSzPts val="7100"/>
              <a:buNone/>
              <a:defRPr sz="7100"/>
            </a:lvl8pPr>
            <a:lvl9pPr lvl="8" algn="ctr">
              <a:lnSpc>
                <a:spcPct val="100000"/>
              </a:lnSpc>
              <a:spcBef>
                <a:spcPts val="0"/>
              </a:spcBef>
              <a:spcAft>
                <a:spcPts val="0"/>
              </a:spcAft>
              <a:buSzPts val="7100"/>
              <a:buNone/>
              <a:defRPr sz="7100"/>
            </a:lvl9pPr>
          </a:lstStyle>
          <a:p/>
        </p:txBody>
      </p:sp>
      <p:grpSp>
        <p:nvGrpSpPr>
          <p:cNvPr id="23" name="Google Shape;23;p4"/>
          <p:cNvGrpSpPr/>
          <p:nvPr/>
        </p:nvGrpSpPr>
        <p:grpSpPr>
          <a:xfrm>
            <a:off x="2004720" y="4476656"/>
            <a:ext cx="1894707" cy="501454"/>
            <a:chOff x="1458225" y="3357575"/>
            <a:chExt cx="1419575" cy="376100"/>
          </a:xfrm>
        </p:grpSpPr>
        <p:grpSp>
          <p:nvGrpSpPr>
            <p:cNvPr id="24" name="Google Shape;24;p4"/>
            <p:cNvGrpSpPr/>
            <p:nvPr/>
          </p:nvGrpSpPr>
          <p:grpSpPr>
            <a:xfrm>
              <a:off x="1458225" y="3357575"/>
              <a:ext cx="1419575" cy="87900"/>
              <a:chOff x="1458225" y="3357575"/>
              <a:chExt cx="1419575" cy="87900"/>
            </a:xfrm>
          </p:grpSpPr>
          <p:sp>
            <p:nvSpPr>
              <p:cNvPr id="25" name="Google Shape;25;p4"/>
              <p:cNvSpPr/>
              <p:nvPr/>
            </p:nvSpPr>
            <p:spPr>
              <a:xfrm>
                <a:off x="1458225" y="3357575"/>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
              <p:cNvSpPr/>
              <p:nvPr/>
            </p:nvSpPr>
            <p:spPr>
              <a:xfrm>
                <a:off x="1606189" y="3357575"/>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 name="Google Shape;27;p4"/>
              <p:cNvSpPr/>
              <p:nvPr/>
            </p:nvSpPr>
            <p:spPr>
              <a:xfrm>
                <a:off x="1754153" y="3357575"/>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 name="Google Shape;28;p4"/>
              <p:cNvSpPr/>
              <p:nvPr/>
            </p:nvSpPr>
            <p:spPr>
              <a:xfrm>
                <a:off x="1902117" y="3357575"/>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 name="Google Shape;29;p4"/>
              <p:cNvSpPr/>
              <p:nvPr/>
            </p:nvSpPr>
            <p:spPr>
              <a:xfrm>
                <a:off x="2050081" y="3357575"/>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 name="Google Shape;30;p4"/>
              <p:cNvSpPr/>
              <p:nvPr/>
            </p:nvSpPr>
            <p:spPr>
              <a:xfrm>
                <a:off x="2198044" y="3357575"/>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 name="Google Shape;31;p4"/>
              <p:cNvSpPr/>
              <p:nvPr/>
            </p:nvSpPr>
            <p:spPr>
              <a:xfrm>
                <a:off x="2346008" y="3357575"/>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 name="Google Shape;32;p4"/>
              <p:cNvSpPr/>
              <p:nvPr/>
            </p:nvSpPr>
            <p:spPr>
              <a:xfrm>
                <a:off x="2493972" y="3357575"/>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 name="Google Shape;33;p4"/>
              <p:cNvSpPr/>
              <p:nvPr/>
            </p:nvSpPr>
            <p:spPr>
              <a:xfrm>
                <a:off x="2641936" y="3357575"/>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 name="Google Shape;34;p4"/>
              <p:cNvSpPr/>
              <p:nvPr/>
            </p:nvSpPr>
            <p:spPr>
              <a:xfrm>
                <a:off x="2789900" y="3357575"/>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35" name="Google Shape;35;p4"/>
            <p:cNvGrpSpPr/>
            <p:nvPr/>
          </p:nvGrpSpPr>
          <p:grpSpPr>
            <a:xfrm>
              <a:off x="1458225" y="3501675"/>
              <a:ext cx="1419575" cy="87900"/>
              <a:chOff x="1458225" y="3512500"/>
              <a:chExt cx="1419575" cy="87900"/>
            </a:xfrm>
          </p:grpSpPr>
          <p:sp>
            <p:nvSpPr>
              <p:cNvPr id="36" name="Google Shape;36;p4"/>
              <p:cNvSpPr/>
              <p:nvPr/>
            </p:nvSpPr>
            <p:spPr>
              <a:xfrm>
                <a:off x="1458225"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 name="Google Shape;37;p4"/>
              <p:cNvSpPr/>
              <p:nvPr/>
            </p:nvSpPr>
            <p:spPr>
              <a:xfrm>
                <a:off x="1606189"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 name="Google Shape;38;p4"/>
              <p:cNvSpPr/>
              <p:nvPr/>
            </p:nvSpPr>
            <p:spPr>
              <a:xfrm>
                <a:off x="1754153"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 name="Google Shape;39;p4"/>
              <p:cNvSpPr/>
              <p:nvPr/>
            </p:nvSpPr>
            <p:spPr>
              <a:xfrm>
                <a:off x="1902117"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 name="Google Shape;40;p4"/>
              <p:cNvSpPr/>
              <p:nvPr/>
            </p:nvSpPr>
            <p:spPr>
              <a:xfrm>
                <a:off x="2050081"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 name="Google Shape;41;p4"/>
              <p:cNvSpPr/>
              <p:nvPr/>
            </p:nvSpPr>
            <p:spPr>
              <a:xfrm>
                <a:off x="2198044"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 name="Google Shape;42;p4"/>
              <p:cNvSpPr/>
              <p:nvPr/>
            </p:nvSpPr>
            <p:spPr>
              <a:xfrm>
                <a:off x="2346008"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 name="Google Shape;43;p4"/>
              <p:cNvSpPr/>
              <p:nvPr/>
            </p:nvSpPr>
            <p:spPr>
              <a:xfrm>
                <a:off x="2493972"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 name="Google Shape;44;p4"/>
              <p:cNvSpPr/>
              <p:nvPr/>
            </p:nvSpPr>
            <p:spPr>
              <a:xfrm>
                <a:off x="2641936"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 name="Google Shape;45;p4"/>
              <p:cNvSpPr/>
              <p:nvPr/>
            </p:nvSpPr>
            <p:spPr>
              <a:xfrm>
                <a:off x="2789900"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46" name="Google Shape;46;p4"/>
            <p:cNvGrpSpPr/>
            <p:nvPr/>
          </p:nvGrpSpPr>
          <p:grpSpPr>
            <a:xfrm>
              <a:off x="1458225" y="3645775"/>
              <a:ext cx="1419575" cy="87900"/>
              <a:chOff x="1458225" y="3512500"/>
              <a:chExt cx="1419575" cy="87900"/>
            </a:xfrm>
          </p:grpSpPr>
          <p:sp>
            <p:nvSpPr>
              <p:cNvPr id="47" name="Google Shape;47;p4"/>
              <p:cNvSpPr/>
              <p:nvPr/>
            </p:nvSpPr>
            <p:spPr>
              <a:xfrm>
                <a:off x="1458225"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 name="Google Shape;48;p4"/>
              <p:cNvSpPr/>
              <p:nvPr/>
            </p:nvSpPr>
            <p:spPr>
              <a:xfrm>
                <a:off x="1606189"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 name="Google Shape;49;p4"/>
              <p:cNvSpPr/>
              <p:nvPr/>
            </p:nvSpPr>
            <p:spPr>
              <a:xfrm>
                <a:off x="1754153"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 name="Google Shape;50;p4"/>
              <p:cNvSpPr/>
              <p:nvPr/>
            </p:nvSpPr>
            <p:spPr>
              <a:xfrm>
                <a:off x="1902117"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 name="Google Shape;51;p4"/>
              <p:cNvSpPr/>
              <p:nvPr/>
            </p:nvSpPr>
            <p:spPr>
              <a:xfrm>
                <a:off x="2050081"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 name="Google Shape;52;p4"/>
              <p:cNvSpPr/>
              <p:nvPr/>
            </p:nvSpPr>
            <p:spPr>
              <a:xfrm>
                <a:off x="2198044"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 name="Google Shape;53;p4"/>
              <p:cNvSpPr/>
              <p:nvPr/>
            </p:nvSpPr>
            <p:spPr>
              <a:xfrm>
                <a:off x="2346008"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 name="Google Shape;54;p4"/>
              <p:cNvSpPr/>
              <p:nvPr/>
            </p:nvSpPr>
            <p:spPr>
              <a:xfrm>
                <a:off x="2493972"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 name="Google Shape;55;p4"/>
              <p:cNvSpPr/>
              <p:nvPr/>
            </p:nvSpPr>
            <p:spPr>
              <a:xfrm>
                <a:off x="2641936"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 name="Google Shape;56;p4"/>
              <p:cNvSpPr/>
              <p:nvPr/>
            </p:nvSpPr>
            <p:spPr>
              <a:xfrm>
                <a:off x="2789900"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57" name="Google Shape;57;p4"/>
          <p:cNvSpPr/>
          <p:nvPr/>
        </p:nvSpPr>
        <p:spPr>
          <a:xfrm>
            <a:off x="5038336" y="1250925"/>
            <a:ext cx="481500" cy="480900"/>
          </a:xfrm>
          <a:prstGeom prst="ellipse">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
          <p:cNvSpPr/>
          <p:nvPr/>
        </p:nvSpPr>
        <p:spPr>
          <a:xfrm>
            <a:off x="6916718" y="4822800"/>
            <a:ext cx="481500" cy="480900"/>
          </a:xfrm>
          <a:prstGeom prst="ellipse">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
          <p:cNvSpPr/>
          <p:nvPr/>
        </p:nvSpPr>
        <p:spPr>
          <a:xfrm>
            <a:off x="10197260" y="480075"/>
            <a:ext cx="924000" cy="923400"/>
          </a:xfrm>
          <a:prstGeom prst="ellipse">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edonlogo.png" id="60" name="Google Shape;60;p4"/>
          <p:cNvPicPr preferRelativeResize="0"/>
          <p:nvPr/>
        </p:nvPicPr>
        <p:blipFill rotWithShape="1">
          <a:blip r:embed="rId3">
            <a:alphaModFix/>
          </a:blip>
          <a:srcRect b="0" l="0" r="0" t="0"/>
          <a:stretch/>
        </p:blipFill>
        <p:spPr>
          <a:xfrm>
            <a:off x="907768" y="820466"/>
            <a:ext cx="2112025" cy="995275"/>
          </a:xfrm>
          <a:prstGeom prst="rect">
            <a:avLst/>
          </a:prstGeom>
          <a:noFill/>
          <a:ln>
            <a:noFill/>
          </a:ln>
        </p:spPr>
      </p:pic>
      <p:sp>
        <p:nvSpPr>
          <p:cNvPr id="61" name="Google Shape;61;p4"/>
          <p:cNvSpPr/>
          <p:nvPr/>
        </p:nvSpPr>
        <p:spPr>
          <a:xfrm>
            <a:off x="10729176" y="3668250"/>
            <a:ext cx="572400" cy="572100"/>
          </a:xfrm>
          <a:prstGeom prst="ellipse">
            <a:avLst/>
          </a:prstGeom>
          <a:gradFill>
            <a:gsLst>
              <a:gs pos="0">
                <a:srgbClr val="34FCC2"/>
              </a:gs>
              <a:gs pos="50000">
                <a:srgbClr val="00FDA8"/>
              </a:gs>
              <a:gs pos="100000">
                <a:srgbClr val="00BD7D"/>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62" name="Shape 62"/>
        <p:cNvGrpSpPr/>
        <p:nvPr/>
      </p:nvGrpSpPr>
      <p:grpSpPr>
        <a:xfrm>
          <a:off x="0" y="0"/>
          <a:ext cx="0" cy="0"/>
          <a:chOff x="0" y="0"/>
          <a:chExt cx="0" cy="0"/>
        </a:xfrm>
      </p:grpSpPr>
      <p:pic>
        <p:nvPicPr>
          <p:cNvPr id="63" name="Google Shape;63;p5"/>
          <p:cNvPicPr preferRelativeResize="0"/>
          <p:nvPr/>
        </p:nvPicPr>
        <p:blipFill rotWithShape="1">
          <a:blip r:embed="rId3">
            <a:alphaModFix/>
          </a:blip>
          <a:srcRect b="0" l="0" r="0" t="0"/>
          <a:stretch/>
        </p:blipFill>
        <p:spPr>
          <a:xfrm>
            <a:off x="4455041" y="2032725"/>
            <a:ext cx="7180775" cy="3122625"/>
          </a:xfrm>
          <a:prstGeom prst="rect">
            <a:avLst/>
          </a:prstGeom>
          <a:noFill/>
          <a:ln>
            <a:noFill/>
          </a:ln>
        </p:spPr>
      </p:pic>
      <p:sp>
        <p:nvSpPr>
          <p:cNvPr id="64" name="Google Shape;64;p5"/>
          <p:cNvSpPr txBox="1"/>
          <p:nvPr>
            <p:ph type="title"/>
          </p:nvPr>
        </p:nvSpPr>
        <p:spPr>
          <a:xfrm>
            <a:off x="1040532" y="924700"/>
            <a:ext cx="10110900" cy="11226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5500"/>
              <a:buFont typeface="Lexend SemiBold"/>
              <a:buNone/>
              <a:defRPr sz="5500">
                <a:solidFill>
                  <a:schemeClr val="lt1"/>
                </a:solidFill>
                <a:latin typeface="Lexend SemiBold"/>
                <a:ea typeface="Lexend SemiBold"/>
                <a:cs typeface="Lexend SemiBold"/>
                <a:sym typeface="Lexend SemiBold"/>
              </a:defRPr>
            </a:lvl1pPr>
            <a:lvl2pPr lvl="1" algn="ctr">
              <a:lnSpc>
                <a:spcPct val="100000"/>
              </a:lnSpc>
              <a:spcBef>
                <a:spcPts val="0"/>
              </a:spcBef>
              <a:spcAft>
                <a:spcPts val="0"/>
              </a:spcAft>
              <a:buClr>
                <a:schemeClr val="lt1"/>
              </a:buClr>
              <a:buSzPts val="5300"/>
              <a:buFont typeface="Lexend SemiBold"/>
              <a:buNone/>
              <a:defRPr sz="5300">
                <a:solidFill>
                  <a:schemeClr val="lt1"/>
                </a:solidFill>
                <a:latin typeface="Lexend SemiBold"/>
                <a:ea typeface="Lexend SemiBold"/>
                <a:cs typeface="Lexend SemiBold"/>
                <a:sym typeface="Lexend SemiBold"/>
              </a:defRPr>
            </a:lvl2pPr>
            <a:lvl3pPr lvl="2" algn="ctr">
              <a:lnSpc>
                <a:spcPct val="100000"/>
              </a:lnSpc>
              <a:spcBef>
                <a:spcPts val="0"/>
              </a:spcBef>
              <a:spcAft>
                <a:spcPts val="0"/>
              </a:spcAft>
              <a:buClr>
                <a:schemeClr val="lt1"/>
              </a:buClr>
              <a:buSzPts val="5300"/>
              <a:buFont typeface="Lexend SemiBold"/>
              <a:buNone/>
              <a:defRPr sz="5300">
                <a:solidFill>
                  <a:schemeClr val="lt1"/>
                </a:solidFill>
                <a:latin typeface="Lexend SemiBold"/>
                <a:ea typeface="Lexend SemiBold"/>
                <a:cs typeface="Lexend SemiBold"/>
                <a:sym typeface="Lexend SemiBold"/>
              </a:defRPr>
            </a:lvl3pPr>
            <a:lvl4pPr lvl="3" algn="ctr">
              <a:lnSpc>
                <a:spcPct val="100000"/>
              </a:lnSpc>
              <a:spcBef>
                <a:spcPts val="0"/>
              </a:spcBef>
              <a:spcAft>
                <a:spcPts val="0"/>
              </a:spcAft>
              <a:buClr>
                <a:schemeClr val="lt1"/>
              </a:buClr>
              <a:buSzPts val="5300"/>
              <a:buFont typeface="Lexend SemiBold"/>
              <a:buNone/>
              <a:defRPr sz="5300">
                <a:solidFill>
                  <a:schemeClr val="lt1"/>
                </a:solidFill>
                <a:latin typeface="Lexend SemiBold"/>
                <a:ea typeface="Lexend SemiBold"/>
                <a:cs typeface="Lexend SemiBold"/>
                <a:sym typeface="Lexend SemiBold"/>
              </a:defRPr>
            </a:lvl4pPr>
            <a:lvl5pPr lvl="4" algn="ctr">
              <a:lnSpc>
                <a:spcPct val="100000"/>
              </a:lnSpc>
              <a:spcBef>
                <a:spcPts val="0"/>
              </a:spcBef>
              <a:spcAft>
                <a:spcPts val="0"/>
              </a:spcAft>
              <a:buClr>
                <a:schemeClr val="lt1"/>
              </a:buClr>
              <a:buSzPts val="5300"/>
              <a:buFont typeface="Lexend SemiBold"/>
              <a:buNone/>
              <a:defRPr sz="5300">
                <a:solidFill>
                  <a:schemeClr val="lt1"/>
                </a:solidFill>
                <a:latin typeface="Lexend SemiBold"/>
                <a:ea typeface="Lexend SemiBold"/>
                <a:cs typeface="Lexend SemiBold"/>
                <a:sym typeface="Lexend SemiBold"/>
              </a:defRPr>
            </a:lvl5pPr>
            <a:lvl6pPr lvl="5" algn="ctr">
              <a:lnSpc>
                <a:spcPct val="100000"/>
              </a:lnSpc>
              <a:spcBef>
                <a:spcPts val="0"/>
              </a:spcBef>
              <a:spcAft>
                <a:spcPts val="0"/>
              </a:spcAft>
              <a:buClr>
                <a:schemeClr val="lt1"/>
              </a:buClr>
              <a:buSzPts val="5300"/>
              <a:buFont typeface="Lexend SemiBold"/>
              <a:buNone/>
              <a:defRPr sz="5300">
                <a:solidFill>
                  <a:schemeClr val="lt1"/>
                </a:solidFill>
                <a:latin typeface="Lexend SemiBold"/>
                <a:ea typeface="Lexend SemiBold"/>
                <a:cs typeface="Lexend SemiBold"/>
                <a:sym typeface="Lexend SemiBold"/>
              </a:defRPr>
            </a:lvl6pPr>
            <a:lvl7pPr lvl="6" algn="ctr">
              <a:lnSpc>
                <a:spcPct val="100000"/>
              </a:lnSpc>
              <a:spcBef>
                <a:spcPts val="0"/>
              </a:spcBef>
              <a:spcAft>
                <a:spcPts val="0"/>
              </a:spcAft>
              <a:buClr>
                <a:schemeClr val="lt1"/>
              </a:buClr>
              <a:buSzPts val="5300"/>
              <a:buFont typeface="Lexend SemiBold"/>
              <a:buNone/>
              <a:defRPr sz="5300">
                <a:solidFill>
                  <a:schemeClr val="lt1"/>
                </a:solidFill>
                <a:latin typeface="Lexend SemiBold"/>
                <a:ea typeface="Lexend SemiBold"/>
                <a:cs typeface="Lexend SemiBold"/>
                <a:sym typeface="Lexend SemiBold"/>
              </a:defRPr>
            </a:lvl7pPr>
            <a:lvl8pPr lvl="7" algn="ctr">
              <a:lnSpc>
                <a:spcPct val="100000"/>
              </a:lnSpc>
              <a:spcBef>
                <a:spcPts val="0"/>
              </a:spcBef>
              <a:spcAft>
                <a:spcPts val="0"/>
              </a:spcAft>
              <a:buClr>
                <a:schemeClr val="lt1"/>
              </a:buClr>
              <a:buSzPts val="5300"/>
              <a:buFont typeface="Lexend SemiBold"/>
              <a:buNone/>
              <a:defRPr sz="5300">
                <a:solidFill>
                  <a:schemeClr val="lt1"/>
                </a:solidFill>
                <a:latin typeface="Lexend SemiBold"/>
                <a:ea typeface="Lexend SemiBold"/>
                <a:cs typeface="Lexend SemiBold"/>
                <a:sym typeface="Lexend SemiBold"/>
              </a:defRPr>
            </a:lvl8pPr>
            <a:lvl9pPr lvl="8" algn="ctr">
              <a:lnSpc>
                <a:spcPct val="100000"/>
              </a:lnSpc>
              <a:spcBef>
                <a:spcPts val="0"/>
              </a:spcBef>
              <a:spcAft>
                <a:spcPts val="0"/>
              </a:spcAft>
              <a:buClr>
                <a:schemeClr val="lt1"/>
              </a:buClr>
              <a:buSzPts val="5300"/>
              <a:buFont typeface="Lexend SemiBold"/>
              <a:buNone/>
              <a:defRPr sz="5300">
                <a:solidFill>
                  <a:schemeClr val="lt1"/>
                </a:solidFill>
                <a:latin typeface="Lexend SemiBold"/>
                <a:ea typeface="Lexend SemiBold"/>
                <a:cs typeface="Lexend SemiBold"/>
                <a:sym typeface="Lexend SemiBold"/>
              </a:defRPr>
            </a:lvl9pPr>
          </a:lstStyle>
          <a:p/>
        </p:txBody>
      </p:sp>
      <p:grpSp>
        <p:nvGrpSpPr>
          <p:cNvPr id="65" name="Google Shape;65;p5"/>
          <p:cNvGrpSpPr/>
          <p:nvPr/>
        </p:nvGrpSpPr>
        <p:grpSpPr>
          <a:xfrm>
            <a:off x="2442109" y="5683156"/>
            <a:ext cx="1894707" cy="501454"/>
            <a:chOff x="1458225" y="3357575"/>
            <a:chExt cx="1419575" cy="376100"/>
          </a:xfrm>
        </p:grpSpPr>
        <p:grpSp>
          <p:nvGrpSpPr>
            <p:cNvPr id="66" name="Google Shape;66;p5"/>
            <p:cNvGrpSpPr/>
            <p:nvPr/>
          </p:nvGrpSpPr>
          <p:grpSpPr>
            <a:xfrm>
              <a:off x="1458225" y="3357575"/>
              <a:ext cx="1419575" cy="87900"/>
              <a:chOff x="1458225" y="3357575"/>
              <a:chExt cx="1419575" cy="87900"/>
            </a:xfrm>
          </p:grpSpPr>
          <p:sp>
            <p:nvSpPr>
              <p:cNvPr id="67" name="Google Shape;67;p5"/>
              <p:cNvSpPr/>
              <p:nvPr/>
            </p:nvSpPr>
            <p:spPr>
              <a:xfrm>
                <a:off x="1458225" y="3357575"/>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 name="Google Shape;68;p5"/>
              <p:cNvSpPr/>
              <p:nvPr/>
            </p:nvSpPr>
            <p:spPr>
              <a:xfrm>
                <a:off x="1606189" y="3357575"/>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 name="Google Shape;69;p5"/>
              <p:cNvSpPr/>
              <p:nvPr/>
            </p:nvSpPr>
            <p:spPr>
              <a:xfrm>
                <a:off x="1754153" y="3357575"/>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 name="Google Shape;70;p5"/>
              <p:cNvSpPr/>
              <p:nvPr/>
            </p:nvSpPr>
            <p:spPr>
              <a:xfrm>
                <a:off x="1902117" y="3357575"/>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5"/>
              <p:cNvSpPr/>
              <p:nvPr/>
            </p:nvSpPr>
            <p:spPr>
              <a:xfrm>
                <a:off x="2050081" y="3357575"/>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5"/>
              <p:cNvSpPr/>
              <p:nvPr/>
            </p:nvSpPr>
            <p:spPr>
              <a:xfrm>
                <a:off x="2198044" y="3357575"/>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5"/>
              <p:cNvSpPr/>
              <p:nvPr/>
            </p:nvSpPr>
            <p:spPr>
              <a:xfrm>
                <a:off x="2346008" y="3357575"/>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5"/>
              <p:cNvSpPr/>
              <p:nvPr/>
            </p:nvSpPr>
            <p:spPr>
              <a:xfrm>
                <a:off x="2493972" y="3357575"/>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5"/>
              <p:cNvSpPr/>
              <p:nvPr/>
            </p:nvSpPr>
            <p:spPr>
              <a:xfrm>
                <a:off x="2641936" y="3357575"/>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5"/>
              <p:cNvSpPr/>
              <p:nvPr/>
            </p:nvSpPr>
            <p:spPr>
              <a:xfrm>
                <a:off x="2789900" y="3357575"/>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77" name="Google Shape;77;p5"/>
            <p:cNvGrpSpPr/>
            <p:nvPr/>
          </p:nvGrpSpPr>
          <p:grpSpPr>
            <a:xfrm>
              <a:off x="1458225" y="3501675"/>
              <a:ext cx="1419575" cy="87900"/>
              <a:chOff x="1458225" y="3512500"/>
              <a:chExt cx="1419575" cy="87900"/>
            </a:xfrm>
          </p:grpSpPr>
          <p:sp>
            <p:nvSpPr>
              <p:cNvPr id="78" name="Google Shape;78;p5"/>
              <p:cNvSpPr/>
              <p:nvPr/>
            </p:nvSpPr>
            <p:spPr>
              <a:xfrm>
                <a:off x="1458225"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 name="Google Shape;79;p5"/>
              <p:cNvSpPr/>
              <p:nvPr/>
            </p:nvSpPr>
            <p:spPr>
              <a:xfrm>
                <a:off x="1606189"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 name="Google Shape;80;p5"/>
              <p:cNvSpPr/>
              <p:nvPr/>
            </p:nvSpPr>
            <p:spPr>
              <a:xfrm>
                <a:off x="1754153"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 name="Google Shape;81;p5"/>
              <p:cNvSpPr/>
              <p:nvPr/>
            </p:nvSpPr>
            <p:spPr>
              <a:xfrm>
                <a:off x="1902117"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 name="Google Shape;82;p5"/>
              <p:cNvSpPr/>
              <p:nvPr/>
            </p:nvSpPr>
            <p:spPr>
              <a:xfrm>
                <a:off x="2050081"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 name="Google Shape;83;p5"/>
              <p:cNvSpPr/>
              <p:nvPr/>
            </p:nvSpPr>
            <p:spPr>
              <a:xfrm>
                <a:off x="2198044"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4" name="Google Shape;84;p5"/>
              <p:cNvSpPr/>
              <p:nvPr/>
            </p:nvSpPr>
            <p:spPr>
              <a:xfrm>
                <a:off x="2346008"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 name="Google Shape;85;p5"/>
              <p:cNvSpPr/>
              <p:nvPr/>
            </p:nvSpPr>
            <p:spPr>
              <a:xfrm>
                <a:off x="2493972"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6" name="Google Shape;86;p5"/>
              <p:cNvSpPr/>
              <p:nvPr/>
            </p:nvSpPr>
            <p:spPr>
              <a:xfrm>
                <a:off x="2641936"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 name="Google Shape;87;p5"/>
              <p:cNvSpPr/>
              <p:nvPr/>
            </p:nvSpPr>
            <p:spPr>
              <a:xfrm>
                <a:off x="2789900"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88" name="Google Shape;88;p5"/>
            <p:cNvGrpSpPr/>
            <p:nvPr/>
          </p:nvGrpSpPr>
          <p:grpSpPr>
            <a:xfrm>
              <a:off x="1458225" y="3645775"/>
              <a:ext cx="1419575" cy="87900"/>
              <a:chOff x="1458225" y="3512500"/>
              <a:chExt cx="1419575" cy="87900"/>
            </a:xfrm>
          </p:grpSpPr>
          <p:sp>
            <p:nvSpPr>
              <p:cNvPr id="89" name="Google Shape;89;p5"/>
              <p:cNvSpPr/>
              <p:nvPr/>
            </p:nvSpPr>
            <p:spPr>
              <a:xfrm>
                <a:off x="1458225"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 name="Google Shape;90;p5"/>
              <p:cNvSpPr/>
              <p:nvPr/>
            </p:nvSpPr>
            <p:spPr>
              <a:xfrm>
                <a:off x="1606189"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 name="Google Shape;91;p5"/>
              <p:cNvSpPr/>
              <p:nvPr/>
            </p:nvSpPr>
            <p:spPr>
              <a:xfrm>
                <a:off x="1754153"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 name="Google Shape;92;p5"/>
              <p:cNvSpPr/>
              <p:nvPr/>
            </p:nvSpPr>
            <p:spPr>
              <a:xfrm>
                <a:off x="1902117"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 name="Google Shape;93;p5"/>
              <p:cNvSpPr/>
              <p:nvPr/>
            </p:nvSpPr>
            <p:spPr>
              <a:xfrm>
                <a:off x="2050081"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4" name="Google Shape;94;p5"/>
              <p:cNvSpPr/>
              <p:nvPr/>
            </p:nvSpPr>
            <p:spPr>
              <a:xfrm>
                <a:off x="2198044"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5" name="Google Shape;95;p5"/>
              <p:cNvSpPr/>
              <p:nvPr/>
            </p:nvSpPr>
            <p:spPr>
              <a:xfrm>
                <a:off x="2346008"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 name="Google Shape;96;p5"/>
              <p:cNvSpPr/>
              <p:nvPr/>
            </p:nvSpPr>
            <p:spPr>
              <a:xfrm>
                <a:off x="2493972"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 name="Google Shape;97;p5"/>
              <p:cNvSpPr/>
              <p:nvPr/>
            </p:nvSpPr>
            <p:spPr>
              <a:xfrm>
                <a:off x="2641936"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 name="Google Shape;98;p5"/>
              <p:cNvSpPr/>
              <p:nvPr/>
            </p:nvSpPr>
            <p:spPr>
              <a:xfrm>
                <a:off x="2789900" y="3512500"/>
                <a:ext cx="87900" cy="87900"/>
              </a:xfrm>
              <a:prstGeom prst="ellipse">
                <a:avLst/>
              </a:prstGeom>
              <a:solidFill>
                <a:schemeClr val="lt1"/>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99" name="Google Shape;99;p5"/>
          <p:cNvSpPr/>
          <p:nvPr/>
        </p:nvSpPr>
        <p:spPr>
          <a:xfrm>
            <a:off x="10328992" y="6090700"/>
            <a:ext cx="1227300" cy="1226100"/>
          </a:xfrm>
          <a:prstGeom prst="ellipse">
            <a:avLst/>
          </a:prstGeom>
          <a:noFill/>
          <a:ln cap="flat" cmpd="sng" w="38100">
            <a:solidFill>
              <a:schemeClr val="lt1"/>
            </a:solidFill>
            <a:prstDash val="solid"/>
            <a:round/>
            <a:headEnd len="sm" w="sm" type="none"/>
            <a:tailEnd len="sm" w="sm" type="none"/>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
          <p:cNvSpPr/>
          <p:nvPr/>
        </p:nvSpPr>
        <p:spPr>
          <a:xfrm>
            <a:off x="1869698" y="2472700"/>
            <a:ext cx="572400" cy="572100"/>
          </a:xfrm>
          <a:prstGeom prst="ellipse">
            <a:avLst/>
          </a:prstGeom>
          <a:gradFill>
            <a:gsLst>
              <a:gs pos="0">
                <a:srgbClr val="34FCC2"/>
              </a:gs>
              <a:gs pos="50000">
                <a:srgbClr val="00FDA8"/>
              </a:gs>
              <a:gs pos="100000">
                <a:srgbClr val="00BD7D"/>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
          <p:cNvSpPr/>
          <p:nvPr/>
        </p:nvSpPr>
        <p:spPr>
          <a:xfrm>
            <a:off x="9640968" y="4316100"/>
            <a:ext cx="572400" cy="572100"/>
          </a:xfrm>
          <a:prstGeom prst="ellipse">
            <a:avLst/>
          </a:prstGeom>
          <a:gradFill>
            <a:gsLst>
              <a:gs pos="0">
                <a:srgbClr val="34FCC2"/>
              </a:gs>
              <a:gs pos="50000">
                <a:srgbClr val="00FDA8"/>
              </a:gs>
              <a:gs pos="100000">
                <a:srgbClr val="00BD7D"/>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2" name="Shape 102"/>
        <p:cNvGrpSpPr/>
        <p:nvPr/>
      </p:nvGrpSpPr>
      <p:grpSpPr>
        <a:xfrm>
          <a:off x="0" y="0"/>
          <a:ext cx="0" cy="0"/>
          <a:chOff x="0" y="0"/>
          <a:chExt cx="0" cy="0"/>
        </a:xfrm>
      </p:grpSpPr>
      <p:sp>
        <p:nvSpPr>
          <p:cNvPr id="103" name="Google Shape;103;p6"/>
          <p:cNvSpPr txBox="1"/>
          <p:nvPr>
            <p:ph idx="1" type="body"/>
          </p:nvPr>
        </p:nvSpPr>
        <p:spPr>
          <a:xfrm>
            <a:off x="1051262" y="2552700"/>
            <a:ext cx="10118100" cy="3346500"/>
          </a:xfrm>
          <a:prstGeom prst="rect">
            <a:avLst/>
          </a:prstGeom>
          <a:noFill/>
          <a:ln>
            <a:noFill/>
          </a:ln>
        </p:spPr>
        <p:txBody>
          <a:bodyPr anchorCtr="0" anchor="t" bIns="0" lIns="0" spcFirstLastPara="1" rIns="0" wrap="square" tIns="0">
            <a:normAutofit/>
          </a:bodyPr>
          <a:lstStyle>
            <a:lvl1pPr indent="-330200" lvl="0" marL="457200" algn="l">
              <a:lnSpc>
                <a:spcPct val="115000"/>
              </a:lnSpc>
              <a:spcBef>
                <a:spcPts val="0"/>
              </a:spcBef>
              <a:spcAft>
                <a:spcPts val="0"/>
              </a:spcAft>
              <a:buClr>
                <a:schemeClr val="lt1"/>
              </a:buClr>
              <a:buSzPts val="1600"/>
              <a:buFont typeface="Lexend Light"/>
              <a:buChar char="●"/>
              <a:defRPr sz="1600">
                <a:solidFill>
                  <a:schemeClr val="lt1"/>
                </a:solidFill>
                <a:latin typeface="Lexend Light"/>
                <a:ea typeface="Lexend Light"/>
                <a:cs typeface="Lexend Light"/>
                <a:sym typeface="Lexend Light"/>
              </a:defRPr>
            </a:lvl1pPr>
            <a:lvl2pPr indent="-311150" lvl="1" marL="914400" algn="l">
              <a:lnSpc>
                <a:spcPct val="115000"/>
              </a:lnSpc>
              <a:spcBef>
                <a:spcPts val="0"/>
              </a:spcBef>
              <a:spcAft>
                <a:spcPts val="0"/>
              </a:spcAft>
              <a:buClr>
                <a:schemeClr val="lt1"/>
              </a:buClr>
              <a:buSzPts val="1300"/>
              <a:buFont typeface="Lexend SemiBold"/>
              <a:buChar char="○"/>
              <a:defRPr sz="1300">
                <a:solidFill>
                  <a:schemeClr val="lt1"/>
                </a:solidFill>
                <a:latin typeface="Lexend SemiBold"/>
                <a:ea typeface="Lexend SemiBold"/>
                <a:cs typeface="Lexend SemiBold"/>
                <a:sym typeface="Lexend SemiBold"/>
              </a:defRPr>
            </a:lvl2pPr>
            <a:lvl3pPr indent="-292100" lvl="2" marL="1371600" algn="l">
              <a:lnSpc>
                <a:spcPct val="115000"/>
              </a:lnSpc>
              <a:spcBef>
                <a:spcPts val="0"/>
              </a:spcBef>
              <a:spcAft>
                <a:spcPts val="0"/>
              </a:spcAft>
              <a:buClr>
                <a:schemeClr val="lt1"/>
              </a:buClr>
              <a:buSzPts val="1000"/>
              <a:buFont typeface="Lexend Light"/>
              <a:buChar char="■"/>
              <a:defRPr sz="1000">
                <a:solidFill>
                  <a:schemeClr val="lt1"/>
                </a:solidFill>
                <a:latin typeface="Lexend Light"/>
                <a:ea typeface="Lexend Light"/>
                <a:cs typeface="Lexend Light"/>
                <a:sym typeface="Lexend Light"/>
              </a:defRPr>
            </a:lvl3pPr>
            <a:lvl4pPr indent="-292100" lvl="3" marL="1828800" algn="l">
              <a:lnSpc>
                <a:spcPct val="115000"/>
              </a:lnSpc>
              <a:spcBef>
                <a:spcPts val="0"/>
              </a:spcBef>
              <a:spcAft>
                <a:spcPts val="0"/>
              </a:spcAft>
              <a:buClr>
                <a:schemeClr val="lt1"/>
              </a:buClr>
              <a:buSzPts val="1000"/>
              <a:buFont typeface="Lexend Light"/>
              <a:buChar char="●"/>
              <a:defRPr sz="1000">
                <a:solidFill>
                  <a:schemeClr val="lt1"/>
                </a:solidFill>
                <a:latin typeface="Lexend Light"/>
                <a:ea typeface="Lexend Light"/>
                <a:cs typeface="Lexend Light"/>
                <a:sym typeface="Lexend Light"/>
              </a:defRPr>
            </a:lvl4pPr>
            <a:lvl5pPr indent="-292100" lvl="4" marL="2286000" algn="l">
              <a:lnSpc>
                <a:spcPct val="115000"/>
              </a:lnSpc>
              <a:spcBef>
                <a:spcPts val="0"/>
              </a:spcBef>
              <a:spcAft>
                <a:spcPts val="0"/>
              </a:spcAft>
              <a:buClr>
                <a:schemeClr val="lt1"/>
              </a:buClr>
              <a:buSzPts val="1000"/>
              <a:buFont typeface="Lexend Light"/>
              <a:buChar char="○"/>
              <a:defRPr sz="1000">
                <a:solidFill>
                  <a:schemeClr val="lt1"/>
                </a:solidFill>
                <a:latin typeface="Lexend Light"/>
                <a:ea typeface="Lexend Light"/>
                <a:cs typeface="Lexend Light"/>
                <a:sym typeface="Lexend Light"/>
              </a:defRPr>
            </a:lvl5pPr>
            <a:lvl6pPr indent="-292100" lvl="5" marL="2743200" algn="l">
              <a:lnSpc>
                <a:spcPct val="115000"/>
              </a:lnSpc>
              <a:spcBef>
                <a:spcPts val="0"/>
              </a:spcBef>
              <a:spcAft>
                <a:spcPts val="0"/>
              </a:spcAft>
              <a:buClr>
                <a:schemeClr val="lt1"/>
              </a:buClr>
              <a:buSzPts val="1000"/>
              <a:buFont typeface="Lexend Light"/>
              <a:buChar char="■"/>
              <a:defRPr sz="1000">
                <a:solidFill>
                  <a:schemeClr val="lt1"/>
                </a:solidFill>
                <a:latin typeface="Lexend Light"/>
                <a:ea typeface="Lexend Light"/>
                <a:cs typeface="Lexend Light"/>
                <a:sym typeface="Lexend Light"/>
              </a:defRPr>
            </a:lvl6pPr>
            <a:lvl7pPr indent="-292100" lvl="6" marL="3200400" algn="l">
              <a:lnSpc>
                <a:spcPct val="115000"/>
              </a:lnSpc>
              <a:spcBef>
                <a:spcPts val="0"/>
              </a:spcBef>
              <a:spcAft>
                <a:spcPts val="0"/>
              </a:spcAft>
              <a:buClr>
                <a:schemeClr val="lt1"/>
              </a:buClr>
              <a:buSzPts val="1000"/>
              <a:buFont typeface="Lexend Light"/>
              <a:buChar char="●"/>
              <a:defRPr sz="1000">
                <a:solidFill>
                  <a:schemeClr val="lt1"/>
                </a:solidFill>
                <a:latin typeface="Lexend Light"/>
                <a:ea typeface="Lexend Light"/>
                <a:cs typeface="Lexend Light"/>
                <a:sym typeface="Lexend Light"/>
              </a:defRPr>
            </a:lvl7pPr>
            <a:lvl8pPr indent="-292100" lvl="7" marL="3657600" algn="l">
              <a:lnSpc>
                <a:spcPct val="115000"/>
              </a:lnSpc>
              <a:spcBef>
                <a:spcPts val="0"/>
              </a:spcBef>
              <a:spcAft>
                <a:spcPts val="0"/>
              </a:spcAft>
              <a:buClr>
                <a:schemeClr val="lt1"/>
              </a:buClr>
              <a:buSzPts val="1000"/>
              <a:buFont typeface="Lexend Light"/>
              <a:buChar char="○"/>
              <a:defRPr sz="1000">
                <a:solidFill>
                  <a:schemeClr val="lt1"/>
                </a:solidFill>
                <a:latin typeface="Lexend Light"/>
                <a:ea typeface="Lexend Light"/>
                <a:cs typeface="Lexend Light"/>
                <a:sym typeface="Lexend Light"/>
              </a:defRPr>
            </a:lvl8pPr>
            <a:lvl9pPr indent="-292100" lvl="8" marL="4114800" algn="l">
              <a:lnSpc>
                <a:spcPct val="115000"/>
              </a:lnSpc>
              <a:spcBef>
                <a:spcPts val="0"/>
              </a:spcBef>
              <a:spcAft>
                <a:spcPts val="0"/>
              </a:spcAft>
              <a:buClr>
                <a:schemeClr val="lt1"/>
              </a:buClr>
              <a:buSzPts val="1000"/>
              <a:buFont typeface="Lexend Light"/>
              <a:buChar char="■"/>
              <a:defRPr sz="1000">
                <a:solidFill>
                  <a:schemeClr val="lt1"/>
                </a:solidFill>
                <a:latin typeface="Lexend Light"/>
                <a:ea typeface="Lexend Light"/>
                <a:cs typeface="Lexend Light"/>
                <a:sym typeface="Lexend Light"/>
              </a:defRPr>
            </a:lvl9pPr>
          </a:lstStyle>
          <a:p/>
        </p:txBody>
      </p:sp>
      <p:sp>
        <p:nvSpPr>
          <p:cNvPr id="104" name="Google Shape;104;p6"/>
          <p:cNvSpPr txBox="1"/>
          <p:nvPr>
            <p:ph idx="12" type="sldNum"/>
          </p:nvPr>
        </p:nvSpPr>
        <p:spPr>
          <a:xfrm>
            <a:off x="11169478" y="6083222"/>
            <a:ext cx="731700" cy="525000"/>
          </a:xfrm>
          <a:prstGeom prst="rect">
            <a:avLst/>
          </a:prstGeom>
          <a:noFill/>
          <a:ln>
            <a:noFill/>
          </a:ln>
        </p:spPr>
        <p:txBody>
          <a:bodyPr anchorCtr="0" anchor="ctr" bIns="115125" lIns="115125" spcFirstLastPara="1" rIns="115125" wrap="square" tIns="1151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9pPr>
          </a:lstStyle>
          <a:p>
            <a:pPr indent="0" lvl="0" marL="0" rtl="0" algn="ctr">
              <a:spcBef>
                <a:spcPts val="0"/>
              </a:spcBef>
              <a:spcAft>
                <a:spcPts val="0"/>
              </a:spcAft>
              <a:buNone/>
            </a:pPr>
            <a:fld id="{00000000-1234-1234-1234-123412341234}" type="slidenum">
              <a:rPr lang="en-US"/>
              <a:t>‹#›</a:t>
            </a:fld>
            <a:endParaRPr/>
          </a:p>
        </p:txBody>
      </p:sp>
      <p:sp>
        <p:nvSpPr>
          <p:cNvPr id="105" name="Google Shape;105;p6"/>
          <p:cNvSpPr txBox="1"/>
          <p:nvPr>
            <p:ph type="title"/>
          </p:nvPr>
        </p:nvSpPr>
        <p:spPr>
          <a:xfrm>
            <a:off x="648509" y="6243033"/>
            <a:ext cx="7309800" cy="2052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300"/>
              <a:buFont typeface="Lexend Light"/>
              <a:buNone/>
              <a:defRPr sz="1300">
                <a:solidFill>
                  <a:schemeClr val="lt1"/>
                </a:solidFill>
                <a:latin typeface="Lexend Light"/>
                <a:ea typeface="Lexend Light"/>
                <a:cs typeface="Lexend Light"/>
                <a:sym typeface="Lexend Light"/>
              </a:defRPr>
            </a:lvl1pPr>
            <a:lvl2pPr lvl="1"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2pPr>
            <a:lvl3pPr lvl="2"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3pPr>
            <a:lvl4pPr lvl="3"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4pPr>
            <a:lvl5pPr lvl="4"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5pPr>
            <a:lvl6pPr lvl="5"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6pPr>
            <a:lvl7pPr lvl="6"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7pPr>
            <a:lvl8pPr lvl="7"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8pPr>
            <a:lvl9pPr lvl="8"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9pPr>
          </a:lstStyle>
          <a:p/>
        </p:txBody>
      </p:sp>
      <p:sp>
        <p:nvSpPr>
          <p:cNvPr id="106" name="Google Shape;106;p6"/>
          <p:cNvSpPr/>
          <p:nvPr/>
        </p:nvSpPr>
        <p:spPr>
          <a:xfrm>
            <a:off x="638840" y="647700"/>
            <a:ext cx="610200" cy="609900"/>
          </a:xfrm>
          <a:prstGeom prst="ellipse">
            <a:avLst/>
          </a:prstGeom>
          <a:gradFill>
            <a:gsLst>
              <a:gs pos="0">
                <a:srgbClr val="34FCC2"/>
              </a:gs>
              <a:gs pos="50000">
                <a:srgbClr val="00FDA8"/>
              </a:gs>
              <a:gs pos="100000">
                <a:srgbClr val="00BD7D"/>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6"/>
          <p:cNvSpPr txBox="1"/>
          <p:nvPr>
            <p:ph idx="2" type="title"/>
          </p:nvPr>
        </p:nvSpPr>
        <p:spPr>
          <a:xfrm>
            <a:off x="1051262" y="900033"/>
            <a:ext cx="10118100" cy="7635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4000"/>
              <a:buFont typeface="Lexend SemiBold"/>
              <a:buNone/>
              <a:defRPr sz="4000">
                <a:solidFill>
                  <a:schemeClr val="lt1"/>
                </a:solidFill>
                <a:latin typeface="Lexend SemiBold"/>
                <a:ea typeface="Lexend SemiBold"/>
                <a:cs typeface="Lexend SemiBold"/>
                <a:sym typeface="Lexend SemiBold"/>
              </a:defRPr>
            </a:lvl1pPr>
            <a:lvl2pPr lvl="1"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2pPr>
            <a:lvl3pPr lvl="2"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3pPr>
            <a:lvl4pPr lvl="3"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4pPr>
            <a:lvl5pPr lvl="4"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5pPr>
            <a:lvl6pPr lvl="5"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6pPr>
            <a:lvl7pPr lvl="6"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7pPr>
            <a:lvl8pPr lvl="7"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8pPr>
            <a:lvl9pPr lvl="8"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7"/>
          <p:cNvSpPr/>
          <p:nvPr/>
        </p:nvSpPr>
        <p:spPr>
          <a:xfrm>
            <a:off x="638840" y="647700"/>
            <a:ext cx="610200" cy="609900"/>
          </a:xfrm>
          <a:prstGeom prst="ellipse">
            <a:avLst/>
          </a:prstGeom>
          <a:gradFill>
            <a:gsLst>
              <a:gs pos="0">
                <a:srgbClr val="34FCC2"/>
              </a:gs>
              <a:gs pos="50000">
                <a:srgbClr val="00FDA8"/>
              </a:gs>
              <a:gs pos="100000">
                <a:srgbClr val="00BD7D"/>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7"/>
          <p:cNvSpPr txBox="1"/>
          <p:nvPr>
            <p:ph type="title"/>
          </p:nvPr>
        </p:nvSpPr>
        <p:spPr>
          <a:xfrm>
            <a:off x="1051262" y="904967"/>
            <a:ext cx="9780600" cy="7635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4000"/>
              <a:buFont typeface="Lexend SemiBold"/>
              <a:buNone/>
              <a:defRPr sz="4000">
                <a:solidFill>
                  <a:schemeClr val="lt1"/>
                </a:solidFill>
                <a:latin typeface="Lexend SemiBold"/>
                <a:ea typeface="Lexend SemiBold"/>
                <a:cs typeface="Lexend SemiBold"/>
                <a:sym typeface="Lexend SemiBold"/>
              </a:defRPr>
            </a:lvl1pPr>
            <a:lvl2pPr lvl="1" algn="l">
              <a:lnSpc>
                <a:spcPct val="100000"/>
              </a:lnSpc>
              <a:spcBef>
                <a:spcPts val="0"/>
              </a:spcBef>
              <a:spcAft>
                <a:spcPts val="0"/>
              </a:spcAft>
              <a:buClr>
                <a:schemeClr val="lt1"/>
              </a:buClr>
              <a:buSzPts val="4800"/>
              <a:buFont typeface="Lexend SemiBold"/>
              <a:buNone/>
              <a:defRPr sz="4800">
                <a:solidFill>
                  <a:schemeClr val="lt1"/>
                </a:solidFill>
                <a:latin typeface="Lexend SemiBold"/>
                <a:ea typeface="Lexend SemiBold"/>
                <a:cs typeface="Lexend SemiBold"/>
                <a:sym typeface="Lexend SemiBold"/>
              </a:defRPr>
            </a:lvl2pPr>
            <a:lvl3pPr lvl="2" algn="l">
              <a:lnSpc>
                <a:spcPct val="100000"/>
              </a:lnSpc>
              <a:spcBef>
                <a:spcPts val="0"/>
              </a:spcBef>
              <a:spcAft>
                <a:spcPts val="0"/>
              </a:spcAft>
              <a:buClr>
                <a:schemeClr val="lt1"/>
              </a:buClr>
              <a:buSzPts val="4800"/>
              <a:buFont typeface="Lexend SemiBold"/>
              <a:buNone/>
              <a:defRPr sz="4800">
                <a:solidFill>
                  <a:schemeClr val="lt1"/>
                </a:solidFill>
                <a:latin typeface="Lexend SemiBold"/>
                <a:ea typeface="Lexend SemiBold"/>
                <a:cs typeface="Lexend SemiBold"/>
                <a:sym typeface="Lexend SemiBold"/>
              </a:defRPr>
            </a:lvl3pPr>
            <a:lvl4pPr lvl="3" algn="l">
              <a:lnSpc>
                <a:spcPct val="100000"/>
              </a:lnSpc>
              <a:spcBef>
                <a:spcPts val="0"/>
              </a:spcBef>
              <a:spcAft>
                <a:spcPts val="0"/>
              </a:spcAft>
              <a:buClr>
                <a:schemeClr val="lt1"/>
              </a:buClr>
              <a:buSzPts val="4800"/>
              <a:buFont typeface="Lexend SemiBold"/>
              <a:buNone/>
              <a:defRPr sz="4800">
                <a:solidFill>
                  <a:schemeClr val="lt1"/>
                </a:solidFill>
                <a:latin typeface="Lexend SemiBold"/>
                <a:ea typeface="Lexend SemiBold"/>
                <a:cs typeface="Lexend SemiBold"/>
                <a:sym typeface="Lexend SemiBold"/>
              </a:defRPr>
            </a:lvl4pPr>
            <a:lvl5pPr lvl="4" algn="l">
              <a:lnSpc>
                <a:spcPct val="100000"/>
              </a:lnSpc>
              <a:spcBef>
                <a:spcPts val="0"/>
              </a:spcBef>
              <a:spcAft>
                <a:spcPts val="0"/>
              </a:spcAft>
              <a:buClr>
                <a:schemeClr val="lt1"/>
              </a:buClr>
              <a:buSzPts val="4800"/>
              <a:buFont typeface="Lexend SemiBold"/>
              <a:buNone/>
              <a:defRPr sz="4800">
                <a:solidFill>
                  <a:schemeClr val="lt1"/>
                </a:solidFill>
                <a:latin typeface="Lexend SemiBold"/>
                <a:ea typeface="Lexend SemiBold"/>
                <a:cs typeface="Lexend SemiBold"/>
                <a:sym typeface="Lexend SemiBold"/>
              </a:defRPr>
            </a:lvl5pPr>
            <a:lvl6pPr lvl="5" algn="l">
              <a:lnSpc>
                <a:spcPct val="100000"/>
              </a:lnSpc>
              <a:spcBef>
                <a:spcPts val="0"/>
              </a:spcBef>
              <a:spcAft>
                <a:spcPts val="0"/>
              </a:spcAft>
              <a:buClr>
                <a:schemeClr val="lt1"/>
              </a:buClr>
              <a:buSzPts val="4800"/>
              <a:buFont typeface="Lexend SemiBold"/>
              <a:buNone/>
              <a:defRPr sz="4800">
                <a:solidFill>
                  <a:schemeClr val="lt1"/>
                </a:solidFill>
                <a:latin typeface="Lexend SemiBold"/>
                <a:ea typeface="Lexend SemiBold"/>
                <a:cs typeface="Lexend SemiBold"/>
                <a:sym typeface="Lexend SemiBold"/>
              </a:defRPr>
            </a:lvl6pPr>
            <a:lvl7pPr lvl="6" algn="l">
              <a:lnSpc>
                <a:spcPct val="100000"/>
              </a:lnSpc>
              <a:spcBef>
                <a:spcPts val="0"/>
              </a:spcBef>
              <a:spcAft>
                <a:spcPts val="0"/>
              </a:spcAft>
              <a:buClr>
                <a:schemeClr val="lt1"/>
              </a:buClr>
              <a:buSzPts val="4800"/>
              <a:buFont typeface="Lexend SemiBold"/>
              <a:buNone/>
              <a:defRPr sz="4800">
                <a:solidFill>
                  <a:schemeClr val="lt1"/>
                </a:solidFill>
                <a:latin typeface="Lexend SemiBold"/>
                <a:ea typeface="Lexend SemiBold"/>
                <a:cs typeface="Lexend SemiBold"/>
                <a:sym typeface="Lexend SemiBold"/>
              </a:defRPr>
            </a:lvl7pPr>
            <a:lvl8pPr lvl="7" algn="l">
              <a:lnSpc>
                <a:spcPct val="100000"/>
              </a:lnSpc>
              <a:spcBef>
                <a:spcPts val="0"/>
              </a:spcBef>
              <a:spcAft>
                <a:spcPts val="0"/>
              </a:spcAft>
              <a:buClr>
                <a:schemeClr val="lt1"/>
              </a:buClr>
              <a:buSzPts val="4800"/>
              <a:buFont typeface="Lexend SemiBold"/>
              <a:buNone/>
              <a:defRPr sz="4800">
                <a:solidFill>
                  <a:schemeClr val="lt1"/>
                </a:solidFill>
                <a:latin typeface="Lexend SemiBold"/>
                <a:ea typeface="Lexend SemiBold"/>
                <a:cs typeface="Lexend SemiBold"/>
                <a:sym typeface="Lexend SemiBold"/>
              </a:defRPr>
            </a:lvl8pPr>
            <a:lvl9pPr lvl="8" algn="l">
              <a:lnSpc>
                <a:spcPct val="100000"/>
              </a:lnSpc>
              <a:spcBef>
                <a:spcPts val="0"/>
              </a:spcBef>
              <a:spcAft>
                <a:spcPts val="0"/>
              </a:spcAft>
              <a:buClr>
                <a:schemeClr val="lt1"/>
              </a:buClr>
              <a:buSzPts val="4800"/>
              <a:buFont typeface="Lexend SemiBold"/>
              <a:buNone/>
              <a:defRPr sz="4800">
                <a:solidFill>
                  <a:schemeClr val="lt1"/>
                </a:solidFill>
                <a:latin typeface="Lexend SemiBold"/>
                <a:ea typeface="Lexend SemiBold"/>
                <a:cs typeface="Lexend SemiBold"/>
                <a:sym typeface="Lexend SemiBold"/>
              </a:defRPr>
            </a:lvl9pPr>
          </a:lstStyle>
          <a:p/>
        </p:txBody>
      </p:sp>
      <p:sp>
        <p:nvSpPr>
          <p:cNvPr id="111" name="Google Shape;111;p7"/>
          <p:cNvSpPr/>
          <p:nvPr/>
        </p:nvSpPr>
        <p:spPr>
          <a:xfrm>
            <a:off x="2498169" y="4650967"/>
            <a:ext cx="1106100" cy="1104900"/>
          </a:xfrm>
          <a:prstGeom prst="ellipse">
            <a:avLst/>
          </a:prstGeom>
          <a:gradFill>
            <a:gsLst>
              <a:gs pos="0">
                <a:srgbClr val="FF93C1"/>
              </a:gs>
              <a:gs pos="100000">
                <a:srgbClr val="E42679"/>
              </a:gs>
            </a:gsLst>
            <a:path path="circle">
              <a:fillToRect b="50%" l="50%" r="50%" t="50%"/>
            </a:path>
            <a:tileRect/>
          </a:gra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7"/>
          <p:cNvSpPr txBox="1"/>
          <p:nvPr>
            <p:ph idx="2" type="title"/>
          </p:nvPr>
        </p:nvSpPr>
        <p:spPr>
          <a:xfrm>
            <a:off x="4115154" y="2258900"/>
            <a:ext cx="4907400" cy="5250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1pPr>
            <a:lvl2pPr lvl="1"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2pPr>
            <a:lvl3pPr lvl="2"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3pPr>
            <a:lvl4pPr lvl="3"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4pPr>
            <a:lvl5pPr lvl="4"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5pPr>
            <a:lvl6pPr lvl="5"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6pPr>
            <a:lvl7pPr lvl="6"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7pPr>
            <a:lvl8pPr lvl="7"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8pPr>
            <a:lvl9pPr lvl="8"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9pPr>
          </a:lstStyle>
          <a:p/>
        </p:txBody>
      </p:sp>
      <p:sp>
        <p:nvSpPr>
          <p:cNvPr id="113" name="Google Shape;113;p7"/>
          <p:cNvSpPr txBox="1"/>
          <p:nvPr>
            <p:ph idx="3" type="title"/>
          </p:nvPr>
        </p:nvSpPr>
        <p:spPr>
          <a:xfrm>
            <a:off x="4115154" y="3612833"/>
            <a:ext cx="4907400" cy="5250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1pPr>
            <a:lvl2pPr lvl="1"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2pPr>
            <a:lvl3pPr lvl="2"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3pPr>
            <a:lvl4pPr lvl="3"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4pPr>
            <a:lvl5pPr lvl="4"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5pPr>
            <a:lvl6pPr lvl="5"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6pPr>
            <a:lvl7pPr lvl="6"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7pPr>
            <a:lvl8pPr lvl="7"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8pPr>
            <a:lvl9pPr lvl="8"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9pPr>
          </a:lstStyle>
          <a:p/>
        </p:txBody>
      </p:sp>
      <p:sp>
        <p:nvSpPr>
          <p:cNvPr id="114" name="Google Shape;114;p7"/>
          <p:cNvSpPr txBox="1"/>
          <p:nvPr>
            <p:ph idx="4" type="title"/>
          </p:nvPr>
        </p:nvSpPr>
        <p:spPr>
          <a:xfrm>
            <a:off x="4115154" y="4966767"/>
            <a:ext cx="4907400" cy="5250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1pPr>
            <a:lvl2pPr lvl="1"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2pPr>
            <a:lvl3pPr lvl="2"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3pPr>
            <a:lvl4pPr lvl="3"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4pPr>
            <a:lvl5pPr lvl="4"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5pPr>
            <a:lvl6pPr lvl="5"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6pPr>
            <a:lvl7pPr lvl="6"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7pPr>
            <a:lvl8pPr lvl="7"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8pPr>
            <a:lvl9pPr lvl="8" algn="l">
              <a:lnSpc>
                <a:spcPct val="100000"/>
              </a:lnSpc>
              <a:spcBef>
                <a:spcPts val="0"/>
              </a:spcBef>
              <a:spcAft>
                <a:spcPts val="0"/>
              </a:spcAft>
              <a:buClr>
                <a:schemeClr val="lt1"/>
              </a:buClr>
              <a:buSzPts val="1600"/>
              <a:buFont typeface="Lexend Light"/>
              <a:buNone/>
              <a:defRPr sz="1600">
                <a:solidFill>
                  <a:schemeClr val="lt1"/>
                </a:solidFill>
                <a:latin typeface="Lexend Light"/>
                <a:ea typeface="Lexend Light"/>
                <a:cs typeface="Lexend Light"/>
                <a:sym typeface="Lexend Light"/>
              </a:defRPr>
            </a:lvl9pPr>
          </a:lstStyle>
          <a:p/>
        </p:txBody>
      </p:sp>
      <p:pic>
        <p:nvPicPr>
          <p:cNvPr id="115" name="Google Shape;115;p7"/>
          <p:cNvPicPr preferRelativeResize="0"/>
          <p:nvPr/>
        </p:nvPicPr>
        <p:blipFill rotWithShape="1">
          <a:blip r:embed="rId2">
            <a:alphaModFix/>
          </a:blip>
          <a:srcRect b="0" l="0" r="0" t="0"/>
          <a:stretch/>
        </p:blipFill>
        <p:spPr>
          <a:xfrm flipH="1">
            <a:off x="2811279" y="4963250"/>
            <a:ext cx="480333" cy="480333"/>
          </a:xfrm>
          <a:prstGeom prst="rect">
            <a:avLst/>
          </a:prstGeom>
          <a:noFill/>
          <a:ln>
            <a:noFill/>
          </a:ln>
        </p:spPr>
      </p:pic>
      <p:sp>
        <p:nvSpPr>
          <p:cNvPr id="116" name="Google Shape;116;p7"/>
          <p:cNvSpPr/>
          <p:nvPr/>
        </p:nvSpPr>
        <p:spPr>
          <a:xfrm>
            <a:off x="2498169" y="3285700"/>
            <a:ext cx="1106100" cy="1104900"/>
          </a:xfrm>
          <a:prstGeom prst="ellipse">
            <a:avLst/>
          </a:prstGeom>
          <a:gradFill>
            <a:gsLst>
              <a:gs pos="0">
                <a:srgbClr val="FF93C1"/>
              </a:gs>
              <a:gs pos="100000">
                <a:srgbClr val="E42679"/>
              </a:gs>
            </a:gsLst>
            <a:path path="circle">
              <a:fillToRect b="50%" l="50%" r="50%" t="50%"/>
            </a:path>
            <a:tileRect/>
          </a:gra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7" name="Google Shape;117;p7"/>
          <p:cNvPicPr preferRelativeResize="0"/>
          <p:nvPr/>
        </p:nvPicPr>
        <p:blipFill rotWithShape="1">
          <a:blip r:embed="rId3">
            <a:alphaModFix/>
          </a:blip>
          <a:srcRect b="0" l="69" r="66" t="0"/>
          <a:stretch/>
        </p:blipFill>
        <p:spPr>
          <a:xfrm>
            <a:off x="2810779" y="3597984"/>
            <a:ext cx="480332" cy="480333"/>
          </a:xfrm>
          <a:prstGeom prst="rect">
            <a:avLst/>
          </a:prstGeom>
          <a:noFill/>
          <a:ln>
            <a:noFill/>
          </a:ln>
        </p:spPr>
      </p:pic>
      <p:sp>
        <p:nvSpPr>
          <p:cNvPr id="118" name="Google Shape;118;p7"/>
          <p:cNvSpPr/>
          <p:nvPr/>
        </p:nvSpPr>
        <p:spPr>
          <a:xfrm>
            <a:off x="2498169" y="1918383"/>
            <a:ext cx="1106100" cy="1104900"/>
          </a:xfrm>
          <a:prstGeom prst="ellipse">
            <a:avLst/>
          </a:prstGeom>
          <a:gradFill>
            <a:gsLst>
              <a:gs pos="0">
                <a:srgbClr val="FF93C1"/>
              </a:gs>
              <a:gs pos="100000">
                <a:srgbClr val="E42679"/>
              </a:gs>
            </a:gsLst>
            <a:path path="circle">
              <a:fillToRect b="50%" l="50%" r="50%" t="50%"/>
            </a:path>
            <a:tileRect/>
          </a:gra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9" name="Google Shape;119;p7"/>
          <p:cNvPicPr preferRelativeResize="0"/>
          <p:nvPr/>
        </p:nvPicPr>
        <p:blipFill rotWithShape="1">
          <a:blip r:embed="rId4">
            <a:alphaModFix/>
          </a:blip>
          <a:srcRect b="0" l="0" r="0" t="0"/>
          <a:stretch/>
        </p:blipFill>
        <p:spPr>
          <a:xfrm flipH="1">
            <a:off x="2811279" y="2230667"/>
            <a:ext cx="480333" cy="480333"/>
          </a:xfrm>
          <a:prstGeom prst="rect">
            <a:avLst/>
          </a:prstGeom>
          <a:noFill/>
          <a:ln>
            <a:noFill/>
          </a:ln>
        </p:spPr>
      </p:pic>
      <p:sp>
        <p:nvSpPr>
          <p:cNvPr id="120" name="Google Shape;120;p7"/>
          <p:cNvSpPr txBox="1"/>
          <p:nvPr>
            <p:ph idx="12" type="sldNum"/>
          </p:nvPr>
        </p:nvSpPr>
        <p:spPr>
          <a:xfrm>
            <a:off x="11169478" y="6083222"/>
            <a:ext cx="731700" cy="525000"/>
          </a:xfrm>
          <a:prstGeom prst="rect">
            <a:avLst/>
          </a:prstGeom>
          <a:noFill/>
          <a:ln>
            <a:noFill/>
          </a:ln>
        </p:spPr>
        <p:txBody>
          <a:bodyPr anchorCtr="0" anchor="ctr" bIns="115125" lIns="115125" spcFirstLastPara="1" rIns="115125" wrap="square" tIns="1151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9pPr>
          </a:lstStyle>
          <a:p>
            <a:pPr indent="0" lvl="0" marL="0" rtl="0" algn="ctr">
              <a:spcBef>
                <a:spcPts val="0"/>
              </a:spcBef>
              <a:spcAft>
                <a:spcPts val="0"/>
              </a:spcAft>
              <a:buNone/>
            </a:pPr>
            <a:fld id="{00000000-1234-1234-1234-123412341234}" type="slidenum">
              <a:rPr lang="en-US"/>
              <a:t>‹#›</a:t>
            </a:fld>
            <a:endParaRPr/>
          </a:p>
        </p:txBody>
      </p:sp>
      <p:sp>
        <p:nvSpPr>
          <p:cNvPr id="121" name="Google Shape;121;p7"/>
          <p:cNvSpPr txBox="1"/>
          <p:nvPr>
            <p:ph idx="5" type="title"/>
          </p:nvPr>
        </p:nvSpPr>
        <p:spPr>
          <a:xfrm>
            <a:off x="648509" y="6243033"/>
            <a:ext cx="7309800" cy="2052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300"/>
              <a:buFont typeface="Lexend Light"/>
              <a:buNone/>
              <a:defRPr sz="1300">
                <a:solidFill>
                  <a:schemeClr val="lt1"/>
                </a:solidFill>
                <a:latin typeface="Lexend Light"/>
                <a:ea typeface="Lexend Light"/>
                <a:cs typeface="Lexend Light"/>
                <a:sym typeface="Lexend Light"/>
              </a:defRPr>
            </a:lvl1pPr>
            <a:lvl2pPr lvl="1"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2pPr>
            <a:lvl3pPr lvl="2"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3pPr>
            <a:lvl4pPr lvl="3"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4pPr>
            <a:lvl5pPr lvl="4"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5pPr>
            <a:lvl6pPr lvl="5"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6pPr>
            <a:lvl7pPr lvl="6"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7pPr>
            <a:lvl8pPr lvl="7"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8pPr>
            <a:lvl9pPr lvl="8"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22" name="Shape 122"/>
        <p:cNvGrpSpPr/>
        <p:nvPr/>
      </p:nvGrpSpPr>
      <p:grpSpPr>
        <a:xfrm>
          <a:off x="0" y="0"/>
          <a:ext cx="0" cy="0"/>
          <a:chOff x="0" y="0"/>
          <a:chExt cx="0" cy="0"/>
        </a:xfrm>
      </p:grpSpPr>
      <p:sp>
        <p:nvSpPr>
          <p:cNvPr id="123" name="Google Shape;123;p8"/>
          <p:cNvSpPr/>
          <p:nvPr/>
        </p:nvSpPr>
        <p:spPr>
          <a:xfrm>
            <a:off x="638840" y="647700"/>
            <a:ext cx="610200" cy="609900"/>
          </a:xfrm>
          <a:prstGeom prst="ellipse">
            <a:avLst/>
          </a:prstGeom>
          <a:gradFill>
            <a:gsLst>
              <a:gs pos="0">
                <a:srgbClr val="34FCC2"/>
              </a:gs>
              <a:gs pos="50000">
                <a:srgbClr val="00FDA8"/>
              </a:gs>
              <a:gs pos="100000">
                <a:srgbClr val="00BD7D"/>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8"/>
          <p:cNvSpPr txBox="1"/>
          <p:nvPr>
            <p:ph type="title"/>
          </p:nvPr>
        </p:nvSpPr>
        <p:spPr>
          <a:xfrm>
            <a:off x="1051262" y="900033"/>
            <a:ext cx="10118100" cy="7635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4000"/>
              <a:buFont typeface="Lexend SemiBold"/>
              <a:buNone/>
              <a:defRPr sz="4000">
                <a:solidFill>
                  <a:schemeClr val="lt1"/>
                </a:solidFill>
                <a:latin typeface="Lexend SemiBold"/>
                <a:ea typeface="Lexend SemiBold"/>
                <a:cs typeface="Lexend SemiBold"/>
                <a:sym typeface="Lexend SemiBold"/>
              </a:defRPr>
            </a:lvl1pPr>
            <a:lvl2pPr lvl="1"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2pPr>
            <a:lvl3pPr lvl="2"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3pPr>
            <a:lvl4pPr lvl="3"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4pPr>
            <a:lvl5pPr lvl="4"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5pPr>
            <a:lvl6pPr lvl="5"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6pPr>
            <a:lvl7pPr lvl="6"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7pPr>
            <a:lvl8pPr lvl="7"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8pPr>
            <a:lvl9pPr lvl="8"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9pPr>
          </a:lstStyle>
          <a:p/>
        </p:txBody>
      </p:sp>
      <p:sp>
        <p:nvSpPr>
          <p:cNvPr id="125" name="Google Shape;125;p8"/>
          <p:cNvSpPr txBox="1"/>
          <p:nvPr>
            <p:ph idx="12" type="sldNum"/>
          </p:nvPr>
        </p:nvSpPr>
        <p:spPr>
          <a:xfrm>
            <a:off x="11169478" y="6083222"/>
            <a:ext cx="731700" cy="525000"/>
          </a:xfrm>
          <a:prstGeom prst="rect">
            <a:avLst/>
          </a:prstGeom>
          <a:noFill/>
          <a:ln>
            <a:noFill/>
          </a:ln>
        </p:spPr>
        <p:txBody>
          <a:bodyPr anchorCtr="0" anchor="ctr" bIns="115125" lIns="115125" spcFirstLastPara="1" rIns="115125" wrap="square" tIns="1151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9pPr>
          </a:lstStyle>
          <a:p>
            <a:pPr indent="0" lvl="0" marL="0" rtl="0" algn="ctr">
              <a:spcBef>
                <a:spcPts val="0"/>
              </a:spcBef>
              <a:spcAft>
                <a:spcPts val="0"/>
              </a:spcAft>
              <a:buNone/>
            </a:pPr>
            <a:fld id="{00000000-1234-1234-1234-123412341234}" type="slidenum">
              <a:rPr lang="en-US"/>
              <a:t>‹#›</a:t>
            </a:fld>
            <a:endParaRPr/>
          </a:p>
        </p:txBody>
      </p:sp>
      <p:sp>
        <p:nvSpPr>
          <p:cNvPr id="126" name="Google Shape;126;p8"/>
          <p:cNvSpPr txBox="1"/>
          <p:nvPr>
            <p:ph idx="2" type="title"/>
          </p:nvPr>
        </p:nvSpPr>
        <p:spPr>
          <a:xfrm>
            <a:off x="1051262" y="2908300"/>
            <a:ext cx="4907400" cy="7635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Lexend SemiBold"/>
              <a:buNone/>
              <a:defRPr sz="2800">
                <a:solidFill>
                  <a:schemeClr val="lt1"/>
                </a:solidFill>
                <a:latin typeface="Lexend SemiBold"/>
                <a:ea typeface="Lexend SemiBold"/>
                <a:cs typeface="Lexend SemiBold"/>
                <a:sym typeface="Lexend SemiBold"/>
              </a:defRPr>
            </a:lvl1pPr>
            <a:lvl2pPr lvl="1"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2pPr>
            <a:lvl3pPr lvl="2"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3pPr>
            <a:lvl4pPr lvl="3"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4pPr>
            <a:lvl5pPr lvl="4"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5pPr>
            <a:lvl6pPr lvl="5"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6pPr>
            <a:lvl7pPr lvl="6"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7pPr>
            <a:lvl8pPr lvl="7"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8pPr>
            <a:lvl9pPr lvl="8"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9pPr>
          </a:lstStyle>
          <a:p/>
        </p:txBody>
      </p:sp>
      <p:sp>
        <p:nvSpPr>
          <p:cNvPr id="127" name="Google Shape;127;p8"/>
          <p:cNvSpPr txBox="1"/>
          <p:nvPr>
            <p:ph idx="3" type="title"/>
          </p:nvPr>
        </p:nvSpPr>
        <p:spPr>
          <a:xfrm>
            <a:off x="6632376" y="2908300"/>
            <a:ext cx="4537200" cy="7635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600"/>
              <a:buFont typeface="Lexend SemiBold"/>
              <a:buNone/>
              <a:defRPr sz="1600">
                <a:solidFill>
                  <a:schemeClr val="lt1"/>
                </a:solidFill>
                <a:latin typeface="Lexend SemiBold"/>
                <a:ea typeface="Lexend SemiBold"/>
                <a:cs typeface="Lexend SemiBold"/>
                <a:sym typeface="Lexend SemiBold"/>
              </a:defRPr>
            </a:lvl1pPr>
            <a:lvl2pPr lvl="1" algn="l">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2pPr>
            <a:lvl3pPr lvl="2" algn="l">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3pPr>
            <a:lvl4pPr lvl="3" algn="l">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4pPr>
            <a:lvl5pPr lvl="4" algn="l">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5pPr>
            <a:lvl6pPr lvl="5" algn="l">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6pPr>
            <a:lvl7pPr lvl="6" algn="l">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7pPr>
            <a:lvl8pPr lvl="7" algn="l">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8pPr>
            <a:lvl9pPr lvl="8" algn="l">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9pPr>
          </a:lstStyle>
          <a:p/>
        </p:txBody>
      </p:sp>
      <p:sp>
        <p:nvSpPr>
          <p:cNvPr id="128" name="Google Shape;128;p8"/>
          <p:cNvSpPr txBox="1"/>
          <p:nvPr>
            <p:ph idx="4" type="title"/>
          </p:nvPr>
        </p:nvSpPr>
        <p:spPr>
          <a:xfrm>
            <a:off x="648509" y="6243033"/>
            <a:ext cx="7309800" cy="2052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300"/>
              <a:buFont typeface="Lexend Light"/>
              <a:buNone/>
              <a:defRPr sz="1300">
                <a:solidFill>
                  <a:schemeClr val="lt1"/>
                </a:solidFill>
                <a:latin typeface="Lexend Light"/>
                <a:ea typeface="Lexend Light"/>
                <a:cs typeface="Lexend Light"/>
                <a:sym typeface="Lexend Light"/>
              </a:defRPr>
            </a:lvl1pPr>
            <a:lvl2pPr lvl="1"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2pPr>
            <a:lvl3pPr lvl="2"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3pPr>
            <a:lvl4pPr lvl="3"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4pPr>
            <a:lvl5pPr lvl="4"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5pPr>
            <a:lvl6pPr lvl="5"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6pPr>
            <a:lvl7pPr lvl="6"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7pPr>
            <a:lvl8pPr lvl="7"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8pPr>
            <a:lvl9pPr lvl="8"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9" name="Shape 129"/>
        <p:cNvGrpSpPr/>
        <p:nvPr/>
      </p:nvGrpSpPr>
      <p:grpSpPr>
        <a:xfrm>
          <a:off x="0" y="0"/>
          <a:ext cx="0" cy="0"/>
          <a:chOff x="0" y="0"/>
          <a:chExt cx="0" cy="0"/>
        </a:xfrm>
      </p:grpSpPr>
      <p:sp>
        <p:nvSpPr>
          <p:cNvPr id="130" name="Google Shape;130;p9"/>
          <p:cNvSpPr/>
          <p:nvPr/>
        </p:nvSpPr>
        <p:spPr>
          <a:xfrm>
            <a:off x="638840" y="647700"/>
            <a:ext cx="610200" cy="609900"/>
          </a:xfrm>
          <a:prstGeom prst="ellipse">
            <a:avLst/>
          </a:prstGeom>
          <a:gradFill>
            <a:gsLst>
              <a:gs pos="0">
                <a:srgbClr val="34FCC2"/>
              </a:gs>
              <a:gs pos="50000">
                <a:srgbClr val="00FDA8"/>
              </a:gs>
              <a:gs pos="100000">
                <a:srgbClr val="00BD7D"/>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9"/>
          <p:cNvSpPr txBox="1"/>
          <p:nvPr>
            <p:ph type="title"/>
          </p:nvPr>
        </p:nvSpPr>
        <p:spPr>
          <a:xfrm>
            <a:off x="1051262" y="900033"/>
            <a:ext cx="4364400" cy="15636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4000"/>
              <a:buFont typeface="Lexend SemiBold"/>
              <a:buNone/>
              <a:defRPr sz="4000">
                <a:solidFill>
                  <a:schemeClr val="lt1"/>
                </a:solidFill>
                <a:latin typeface="Lexend SemiBold"/>
                <a:ea typeface="Lexend SemiBold"/>
                <a:cs typeface="Lexend SemiBold"/>
                <a:sym typeface="Lexend SemiBold"/>
              </a:defRPr>
            </a:lvl1pPr>
            <a:lvl2pPr lvl="1"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2pPr>
            <a:lvl3pPr lvl="2"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3pPr>
            <a:lvl4pPr lvl="3"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4pPr>
            <a:lvl5pPr lvl="4"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5pPr>
            <a:lvl6pPr lvl="5"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6pPr>
            <a:lvl7pPr lvl="6"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7pPr>
            <a:lvl8pPr lvl="7"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8pPr>
            <a:lvl9pPr lvl="8"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9pPr>
          </a:lstStyle>
          <a:p/>
        </p:txBody>
      </p:sp>
      <p:sp>
        <p:nvSpPr>
          <p:cNvPr id="132" name="Google Shape;132;p9"/>
          <p:cNvSpPr txBox="1"/>
          <p:nvPr>
            <p:ph idx="2" type="title"/>
          </p:nvPr>
        </p:nvSpPr>
        <p:spPr>
          <a:xfrm>
            <a:off x="1051262" y="2779633"/>
            <a:ext cx="4364400" cy="15636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Lexend SemiBold"/>
              <a:buNone/>
              <a:defRPr sz="2800">
                <a:solidFill>
                  <a:schemeClr val="lt1"/>
                </a:solidFill>
                <a:latin typeface="Lexend SemiBold"/>
                <a:ea typeface="Lexend SemiBold"/>
                <a:cs typeface="Lexend SemiBold"/>
                <a:sym typeface="Lexend SemiBold"/>
              </a:defRPr>
            </a:lvl1pPr>
            <a:lvl2pPr lvl="1"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2pPr>
            <a:lvl3pPr lvl="2"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3pPr>
            <a:lvl4pPr lvl="3"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4pPr>
            <a:lvl5pPr lvl="4"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5pPr>
            <a:lvl6pPr lvl="5"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6pPr>
            <a:lvl7pPr lvl="6"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7pPr>
            <a:lvl8pPr lvl="7"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8pPr>
            <a:lvl9pPr lvl="8"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9pPr>
          </a:lstStyle>
          <a:p/>
        </p:txBody>
      </p:sp>
      <p:sp>
        <p:nvSpPr>
          <p:cNvPr id="133" name="Google Shape;133;p9"/>
          <p:cNvSpPr txBox="1"/>
          <p:nvPr>
            <p:ph idx="12" type="sldNum"/>
          </p:nvPr>
        </p:nvSpPr>
        <p:spPr>
          <a:xfrm>
            <a:off x="11169478" y="6083222"/>
            <a:ext cx="731700" cy="525000"/>
          </a:xfrm>
          <a:prstGeom prst="rect">
            <a:avLst/>
          </a:prstGeom>
          <a:noFill/>
          <a:ln>
            <a:noFill/>
          </a:ln>
        </p:spPr>
        <p:txBody>
          <a:bodyPr anchorCtr="0" anchor="ctr" bIns="115125" lIns="115125" spcFirstLastPara="1" rIns="115125" wrap="square" tIns="1151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a:ea typeface="Lexend"/>
                <a:cs typeface="Lexend"/>
                <a:sym typeface="Lexen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a:ea typeface="Lexend"/>
                <a:cs typeface="Lexend"/>
                <a:sym typeface="Lexen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a:ea typeface="Lexend"/>
                <a:cs typeface="Lexend"/>
                <a:sym typeface="Lexen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a:ea typeface="Lexend"/>
                <a:cs typeface="Lexend"/>
                <a:sym typeface="Lexen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a:ea typeface="Lexend"/>
                <a:cs typeface="Lexend"/>
                <a:sym typeface="Lexen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a:ea typeface="Lexend"/>
                <a:cs typeface="Lexend"/>
                <a:sym typeface="Lexen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a:ea typeface="Lexend"/>
                <a:cs typeface="Lexend"/>
                <a:sym typeface="Lexen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a:ea typeface="Lexend"/>
                <a:cs typeface="Lexend"/>
                <a:sym typeface="Lexen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a:ea typeface="Lexend"/>
                <a:cs typeface="Lexend"/>
                <a:sym typeface="Lexend"/>
              </a:defRPr>
            </a:lvl9pPr>
          </a:lstStyle>
          <a:p>
            <a:pPr indent="0" lvl="0" marL="0" rtl="0" algn="ctr">
              <a:spcBef>
                <a:spcPts val="0"/>
              </a:spcBef>
              <a:spcAft>
                <a:spcPts val="0"/>
              </a:spcAft>
              <a:buNone/>
            </a:pPr>
            <a:fld id="{00000000-1234-1234-1234-123412341234}" type="slidenum">
              <a:rPr lang="en-US"/>
              <a:t>‹#›</a:t>
            </a:fld>
            <a:endParaRPr/>
          </a:p>
        </p:txBody>
      </p:sp>
      <p:sp>
        <p:nvSpPr>
          <p:cNvPr id="134" name="Google Shape;134;p9"/>
          <p:cNvSpPr/>
          <p:nvPr/>
        </p:nvSpPr>
        <p:spPr>
          <a:xfrm>
            <a:off x="6096000" y="-167"/>
            <a:ext cx="6096000" cy="6858000"/>
          </a:xfrm>
          <a:prstGeom prst="rect">
            <a:avLst/>
          </a:prstGeom>
          <a:solidFill>
            <a:schemeClr val="lt2"/>
          </a:solidFill>
          <a:ln>
            <a:noFill/>
          </a:ln>
        </p:spPr>
        <p:txBody>
          <a:bodyPr anchorCtr="0" anchor="ctr" bIns="115125" lIns="115125" spcFirstLastPara="1" rIns="115125" wrap="square" tIns="1151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9"/>
          <p:cNvSpPr txBox="1"/>
          <p:nvPr>
            <p:ph idx="3" type="title"/>
          </p:nvPr>
        </p:nvSpPr>
        <p:spPr>
          <a:xfrm>
            <a:off x="648509" y="6243033"/>
            <a:ext cx="7309800" cy="2052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300"/>
              <a:buFont typeface="Lexend Light"/>
              <a:buNone/>
              <a:defRPr sz="1300">
                <a:solidFill>
                  <a:schemeClr val="lt1"/>
                </a:solidFill>
                <a:latin typeface="Lexend Light"/>
                <a:ea typeface="Lexend Light"/>
                <a:cs typeface="Lexend Light"/>
                <a:sym typeface="Lexend Light"/>
              </a:defRPr>
            </a:lvl1pPr>
            <a:lvl2pPr lvl="1"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2pPr>
            <a:lvl3pPr lvl="2"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3pPr>
            <a:lvl4pPr lvl="3"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4pPr>
            <a:lvl5pPr lvl="4"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5pPr>
            <a:lvl6pPr lvl="5"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6pPr>
            <a:lvl7pPr lvl="6"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7pPr>
            <a:lvl8pPr lvl="7"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8pPr>
            <a:lvl9pPr lvl="8"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don theme" type="blank">
  <p:cSld name="BLANK">
    <p:bg>
      <p:bgPr>
        <a:blipFill>
          <a:blip r:embed="rId2">
            <a:alphaModFix/>
          </a:blip>
          <a:stretch>
            <a:fillRect/>
          </a:stretch>
        </a:blipFill>
      </p:bgPr>
    </p:bg>
    <p:spTree>
      <p:nvGrpSpPr>
        <p:cNvPr id="136" name="Shape 136"/>
        <p:cNvGrpSpPr/>
        <p:nvPr/>
      </p:nvGrpSpPr>
      <p:grpSpPr>
        <a:xfrm>
          <a:off x="0" y="0"/>
          <a:ext cx="0" cy="0"/>
          <a:chOff x="0" y="0"/>
          <a:chExt cx="0" cy="0"/>
        </a:xfrm>
      </p:grpSpPr>
      <p:sp>
        <p:nvSpPr>
          <p:cNvPr id="137" name="Google Shape;137;p10"/>
          <p:cNvSpPr/>
          <p:nvPr/>
        </p:nvSpPr>
        <p:spPr>
          <a:xfrm>
            <a:off x="638840" y="647700"/>
            <a:ext cx="610200" cy="609900"/>
          </a:xfrm>
          <a:prstGeom prst="ellipse">
            <a:avLst/>
          </a:prstGeom>
          <a:gradFill>
            <a:gsLst>
              <a:gs pos="0">
                <a:srgbClr val="34FCC2"/>
              </a:gs>
              <a:gs pos="50000">
                <a:srgbClr val="00FDA8"/>
              </a:gs>
              <a:gs pos="100000">
                <a:srgbClr val="00BD7D"/>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0"/>
          <p:cNvSpPr txBox="1"/>
          <p:nvPr>
            <p:ph type="title"/>
          </p:nvPr>
        </p:nvSpPr>
        <p:spPr>
          <a:xfrm>
            <a:off x="1062081" y="872742"/>
            <a:ext cx="9780600" cy="7635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5500"/>
              <a:buFont typeface="Lexend SemiBold"/>
              <a:buNone/>
              <a:defRPr sz="5500">
                <a:solidFill>
                  <a:schemeClr val="lt1"/>
                </a:solidFill>
                <a:latin typeface="Lexend SemiBold"/>
                <a:ea typeface="Lexend SemiBold"/>
                <a:cs typeface="Lexend SemiBold"/>
                <a:sym typeface="Lexend SemiBold"/>
              </a:defRPr>
            </a:lvl1pPr>
            <a:lvl2pPr lvl="1" algn="l">
              <a:lnSpc>
                <a:spcPct val="100000"/>
              </a:lnSpc>
              <a:spcBef>
                <a:spcPts val="0"/>
              </a:spcBef>
              <a:spcAft>
                <a:spcPts val="0"/>
              </a:spcAft>
              <a:buClr>
                <a:schemeClr val="lt1"/>
              </a:buClr>
              <a:buSzPts val="4900"/>
              <a:buFont typeface="Lexend SemiBold"/>
              <a:buNone/>
              <a:defRPr sz="4900">
                <a:solidFill>
                  <a:schemeClr val="lt1"/>
                </a:solidFill>
                <a:latin typeface="Lexend SemiBold"/>
                <a:ea typeface="Lexend SemiBold"/>
                <a:cs typeface="Lexend SemiBold"/>
                <a:sym typeface="Lexend SemiBold"/>
              </a:defRPr>
            </a:lvl2pPr>
            <a:lvl3pPr lvl="2" algn="l">
              <a:lnSpc>
                <a:spcPct val="100000"/>
              </a:lnSpc>
              <a:spcBef>
                <a:spcPts val="0"/>
              </a:spcBef>
              <a:spcAft>
                <a:spcPts val="0"/>
              </a:spcAft>
              <a:buClr>
                <a:schemeClr val="lt1"/>
              </a:buClr>
              <a:buSzPts val="4900"/>
              <a:buFont typeface="Lexend SemiBold"/>
              <a:buNone/>
              <a:defRPr sz="4900">
                <a:solidFill>
                  <a:schemeClr val="lt1"/>
                </a:solidFill>
                <a:latin typeface="Lexend SemiBold"/>
                <a:ea typeface="Lexend SemiBold"/>
                <a:cs typeface="Lexend SemiBold"/>
                <a:sym typeface="Lexend SemiBold"/>
              </a:defRPr>
            </a:lvl3pPr>
            <a:lvl4pPr lvl="3" algn="l">
              <a:lnSpc>
                <a:spcPct val="100000"/>
              </a:lnSpc>
              <a:spcBef>
                <a:spcPts val="0"/>
              </a:spcBef>
              <a:spcAft>
                <a:spcPts val="0"/>
              </a:spcAft>
              <a:buClr>
                <a:schemeClr val="lt1"/>
              </a:buClr>
              <a:buSzPts val="4900"/>
              <a:buFont typeface="Lexend SemiBold"/>
              <a:buNone/>
              <a:defRPr sz="4900">
                <a:solidFill>
                  <a:schemeClr val="lt1"/>
                </a:solidFill>
                <a:latin typeface="Lexend SemiBold"/>
                <a:ea typeface="Lexend SemiBold"/>
                <a:cs typeface="Lexend SemiBold"/>
                <a:sym typeface="Lexend SemiBold"/>
              </a:defRPr>
            </a:lvl4pPr>
            <a:lvl5pPr lvl="4" algn="l">
              <a:lnSpc>
                <a:spcPct val="100000"/>
              </a:lnSpc>
              <a:spcBef>
                <a:spcPts val="0"/>
              </a:spcBef>
              <a:spcAft>
                <a:spcPts val="0"/>
              </a:spcAft>
              <a:buClr>
                <a:schemeClr val="lt1"/>
              </a:buClr>
              <a:buSzPts val="4900"/>
              <a:buFont typeface="Lexend SemiBold"/>
              <a:buNone/>
              <a:defRPr sz="4900">
                <a:solidFill>
                  <a:schemeClr val="lt1"/>
                </a:solidFill>
                <a:latin typeface="Lexend SemiBold"/>
                <a:ea typeface="Lexend SemiBold"/>
                <a:cs typeface="Lexend SemiBold"/>
                <a:sym typeface="Lexend SemiBold"/>
              </a:defRPr>
            </a:lvl5pPr>
            <a:lvl6pPr lvl="5" algn="l">
              <a:lnSpc>
                <a:spcPct val="100000"/>
              </a:lnSpc>
              <a:spcBef>
                <a:spcPts val="0"/>
              </a:spcBef>
              <a:spcAft>
                <a:spcPts val="0"/>
              </a:spcAft>
              <a:buClr>
                <a:schemeClr val="lt1"/>
              </a:buClr>
              <a:buSzPts val="4900"/>
              <a:buFont typeface="Lexend SemiBold"/>
              <a:buNone/>
              <a:defRPr sz="4900">
                <a:solidFill>
                  <a:schemeClr val="lt1"/>
                </a:solidFill>
                <a:latin typeface="Lexend SemiBold"/>
                <a:ea typeface="Lexend SemiBold"/>
                <a:cs typeface="Lexend SemiBold"/>
                <a:sym typeface="Lexend SemiBold"/>
              </a:defRPr>
            </a:lvl6pPr>
            <a:lvl7pPr lvl="6" algn="l">
              <a:lnSpc>
                <a:spcPct val="100000"/>
              </a:lnSpc>
              <a:spcBef>
                <a:spcPts val="0"/>
              </a:spcBef>
              <a:spcAft>
                <a:spcPts val="0"/>
              </a:spcAft>
              <a:buClr>
                <a:schemeClr val="lt1"/>
              </a:buClr>
              <a:buSzPts val="4900"/>
              <a:buFont typeface="Lexend SemiBold"/>
              <a:buNone/>
              <a:defRPr sz="4900">
                <a:solidFill>
                  <a:schemeClr val="lt1"/>
                </a:solidFill>
                <a:latin typeface="Lexend SemiBold"/>
                <a:ea typeface="Lexend SemiBold"/>
                <a:cs typeface="Lexend SemiBold"/>
                <a:sym typeface="Lexend SemiBold"/>
              </a:defRPr>
            </a:lvl7pPr>
            <a:lvl8pPr lvl="7" algn="l">
              <a:lnSpc>
                <a:spcPct val="100000"/>
              </a:lnSpc>
              <a:spcBef>
                <a:spcPts val="0"/>
              </a:spcBef>
              <a:spcAft>
                <a:spcPts val="0"/>
              </a:spcAft>
              <a:buClr>
                <a:schemeClr val="lt1"/>
              </a:buClr>
              <a:buSzPts val="4900"/>
              <a:buFont typeface="Lexend SemiBold"/>
              <a:buNone/>
              <a:defRPr sz="4900">
                <a:solidFill>
                  <a:schemeClr val="lt1"/>
                </a:solidFill>
                <a:latin typeface="Lexend SemiBold"/>
                <a:ea typeface="Lexend SemiBold"/>
                <a:cs typeface="Lexend SemiBold"/>
                <a:sym typeface="Lexend SemiBold"/>
              </a:defRPr>
            </a:lvl8pPr>
            <a:lvl9pPr lvl="8" algn="l">
              <a:lnSpc>
                <a:spcPct val="100000"/>
              </a:lnSpc>
              <a:spcBef>
                <a:spcPts val="0"/>
              </a:spcBef>
              <a:spcAft>
                <a:spcPts val="0"/>
              </a:spcAft>
              <a:buClr>
                <a:schemeClr val="lt1"/>
              </a:buClr>
              <a:buSzPts val="4900"/>
              <a:buFont typeface="Lexend SemiBold"/>
              <a:buNone/>
              <a:defRPr sz="4900">
                <a:solidFill>
                  <a:schemeClr val="lt1"/>
                </a:solidFill>
                <a:latin typeface="Lexend SemiBold"/>
                <a:ea typeface="Lexend SemiBold"/>
                <a:cs typeface="Lexend SemiBold"/>
                <a:sym typeface="Lexend SemiBold"/>
              </a:defRPr>
            </a:lvl9pPr>
          </a:lstStyle>
          <a:p/>
        </p:txBody>
      </p:sp>
      <p:sp>
        <p:nvSpPr>
          <p:cNvPr id="139" name="Google Shape;139;p10"/>
          <p:cNvSpPr txBox="1"/>
          <p:nvPr>
            <p:ph idx="2" type="title"/>
          </p:nvPr>
        </p:nvSpPr>
        <p:spPr>
          <a:xfrm>
            <a:off x="1051262" y="6314116"/>
            <a:ext cx="3957900" cy="2052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2pPr>
            <a:lvl3pPr lvl="2"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3pPr>
            <a:lvl4pPr lvl="3"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4pPr>
            <a:lvl5pPr lvl="4"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5pPr>
            <a:lvl6pPr lvl="5"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6pPr>
            <a:lvl7pPr lvl="6"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7pPr>
            <a:lvl8pPr lvl="7"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8pPr>
            <a:lvl9pPr lvl="8"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9pPr>
          </a:lstStyle>
          <a:p/>
        </p:txBody>
      </p:sp>
      <p:sp>
        <p:nvSpPr>
          <p:cNvPr id="140" name="Google Shape;140;p10"/>
          <p:cNvSpPr txBox="1"/>
          <p:nvPr>
            <p:ph idx="3" type="title"/>
          </p:nvPr>
        </p:nvSpPr>
        <p:spPr>
          <a:xfrm>
            <a:off x="5728534" y="6314116"/>
            <a:ext cx="3957900" cy="2052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2pPr>
            <a:lvl3pPr lvl="2"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3pPr>
            <a:lvl4pPr lvl="3"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4pPr>
            <a:lvl5pPr lvl="4"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5pPr>
            <a:lvl6pPr lvl="5"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6pPr>
            <a:lvl7pPr lvl="6"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7pPr>
            <a:lvl8pPr lvl="7"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8pPr>
            <a:lvl9pPr lvl="8" algn="l">
              <a:lnSpc>
                <a:spcPct val="100000"/>
              </a:lnSpc>
              <a:spcBef>
                <a:spcPts val="0"/>
              </a:spcBef>
              <a:spcAft>
                <a:spcPts val="0"/>
              </a:spcAft>
              <a:buClr>
                <a:schemeClr val="lt1"/>
              </a:buClr>
              <a:buSzPts val="3900"/>
              <a:buFont typeface="Lexend SemiBold"/>
              <a:buNone/>
              <a:defRPr sz="3900">
                <a:solidFill>
                  <a:schemeClr val="lt1"/>
                </a:solidFill>
                <a:latin typeface="Lexend SemiBold"/>
                <a:ea typeface="Lexend SemiBold"/>
                <a:cs typeface="Lexend SemiBold"/>
                <a:sym typeface="Lexend SemiBold"/>
              </a:defRPr>
            </a:lvl9pPr>
          </a:lstStyle>
          <a:p/>
        </p:txBody>
      </p:sp>
      <p:pic>
        <p:nvPicPr>
          <p:cNvPr descr="edonlogo.png" id="141" name="Google Shape;141;p10"/>
          <p:cNvPicPr preferRelativeResize="0"/>
          <p:nvPr/>
        </p:nvPicPr>
        <p:blipFill rotWithShape="1">
          <a:blip r:embed="rId3">
            <a:alphaModFix/>
          </a:blip>
          <a:srcRect b="0" l="0" r="0" t="0"/>
          <a:stretch/>
        </p:blipFill>
        <p:spPr>
          <a:xfrm>
            <a:off x="10326859" y="6122751"/>
            <a:ext cx="1177349" cy="5548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3975" y="912717"/>
            <a:ext cx="7619100" cy="763500"/>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lt1"/>
              </a:buClr>
              <a:buSzPts val="3800"/>
              <a:buFont typeface="Lexend SemiBold"/>
              <a:buNone/>
              <a:defRPr b="0" i="0" sz="3800" u="none" cap="none" strike="noStrike">
                <a:solidFill>
                  <a:schemeClr val="lt1"/>
                </a:solidFill>
                <a:latin typeface="Lexend SemiBold"/>
                <a:ea typeface="Lexend SemiBold"/>
                <a:cs typeface="Lexend SemiBold"/>
                <a:sym typeface="Lexend SemiBold"/>
              </a:defRPr>
            </a:lvl1pPr>
            <a:lvl2pPr lvl="1" marR="0" rtl="0" algn="l">
              <a:lnSpc>
                <a:spcPct val="100000"/>
              </a:lnSpc>
              <a:spcBef>
                <a:spcPts val="0"/>
              </a:spcBef>
              <a:spcAft>
                <a:spcPts val="0"/>
              </a:spcAft>
              <a:buClr>
                <a:schemeClr val="lt1"/>
              </a:buClr>
              <a:buSzPts val="3800"/>
              <a:buFont typeface="Lexend SemiBold"/>
              <a:buNone/>
              <a:defRPr b="0" i="0" sz="3800" u="none" cap="none" strike="noStrike">
                <a:solidFill>
                  <a:schemeClr val="lt1"/>
                </a:solidFill>
                <a:latin typeface="Lexend SemiBold"/>
                <a:ea typeface="Lexend SemiBold"/>
                <a:cs typeface="Lexend SemiBold"/>
                <a:sym typeface="Lexend SemiBold"/>
              </a:defRPr>
            </a:lvl2pPr>
            <a:lvl3pPr lvl="2" marR="0" rtl="0" algn="l">
              <a:lnSpc>
                <a:spcPct val="100000"/>
              </a:lnSpc>
              <a:spcBef>
                <a:spcPts val="0"/>
              </a:spcBef>
              <a:spcAft>
                <a:spcPts val="0"/>
              </a:spcAft>
              <a:buClr>
                <a:schemeClr val="lt1"/>
              </a:buClr>
              <a:buSzPts val="3800"/>
              <a:buFont typeface="Lexend SemiBold"/>
              <a:buNone/>
              <a:defRPr b="0" i="0" sz="3800" u="none" cap="none" strike="noStrike">
                <a:solidFill>
                  <a:schemeClr val="lt1"/>
                </a:solidFill>
                <a:latin typeface="Lexend SemiBold"/>
                <a:ea typeface="Lexend SemiBold"/>
                <a:cs typeface="Lexend SemiBold"/>
                <a:sym typeface="Lexend SemiBold"/>
              </a:defRPr>
            </a:lvl3pPr>
            <a:lvl4pPr lvl="3" marR="0" rtl="0" algn="l">
              <a:lnSpc>
                <a:spcPct val="100000"/>
              </a:lnSpc>
              <a:spcBef>
                <a:spcPts val="0"/>
              </a:spcBef>
              <a:spcAft>
                <a:spcPts val="0"/>
              </a:spcAft>
              <a:buClr>
                <a:schemeClr val="lt1"/>
              </a:buClr>
              <a:buSzPts val="3800"/>
              <a:buFont typeface="Lexend SemiBold"/>
              <a:buNone/>
              <a:defRPr b="0" i="0" sz="3800" u="none" cap="none" strike="noStrike">
                <a:solidFill>
                  <a:schemeClr val="lt1"/>
                </a:solidFill>
                <a:latin typeface="Lexend SemiBold"/>
                <a:ea typeface="Lexend SemiBold"/>
                <a:cs typeface="Lexend SemiBold"/>
                <a:sym typeface="Lexend SemiBold"/>
              </a:defRPr>
            </a:lvl4pPr>
            <a:lvl5pPr lvl="4" marR="0" rtl="0" algn="l">
              <a:lnSpc>
                <a:spcPct val="100000"/>
              </a:lnSpc>
              <a:spcBef>
                <a:spcPts val="0"/>
              </a:spcBef>
              <a:spcAft>
                <a:spcPts val="0"/>
              </a:spcAft>
              <a:buClr>
                <a:schemeClr val="lt1"/>
              </a:buClr>
              <a:buSzPts val="3800"/>
              <a:buFont typeface="Lexend SemiBold"/>
              <a:buNone/>
              <a:defRPr b="0" i="0" sz="3800" u="none" cap="none" strike="noStrike">
                <a:solidFill>
                  <a:schemeClr val="lt1"/>
                </a:solidFill>
                <a:latin typeface="Lexend SemiBold"/>
                <a:ea typeface="Lexend SemiBold"/>
                <a:cs typeface="Lexend SemiBold"/>
                <a:sym typeface="Lexend SemiBold"/>
              </a:defRPr>
            </a:lvl5pPr>
            <a:lvl6pPr lvl="5" marR="0" rtl="0" algn="l">
              <a:lnSpc>
                <a:spcPct val="100000"/>
              </a:lnSpc>
              <a:spcBef>
                <a:spcPts val="0"/>
              </a:spcBef>
              <a:spcAft>
                <a:spcPts val="0"/>
              </a:spcAft>
              <a:buClr>
                <a:schemeClr val="lt1"/>
              </a:buClr>
              <a:buSzPts val="3800"/>
              <a:buFont typeface="Lexend SemiBold"/>
              <a:buNone/>
              <a:defRPr b="0" i="0" sz="3800" u="none" cap="none" strike="noStrike">
                <a:solidFill>
                  <a:schemeClr val="lt1"/>
                </a:solidFill>
                <a:latin typeface="Lexend SemiBold"/>
                <a:ea typeface="Lexend SemiBold"/>
                <a:cs typeface="Lexend SemiBold"/>
                <a:sym typeface="Lexend SemiBold"/>
              </a:defRPr>
            </a:lvl6pPr>
            <a:lvl7pPr lvl="6" marR="0" rtl="0" algn="l">
              <a:lnSpc>
                <a:spcPct val="100000"/>
              </a:lnSpc>
              <a:spcBef>
                <a:spcPts val="0"/>
              </a:spcBef>
              <a:spcAft>
                <a:spcPts val="0"/>
              </a:spcAft>
              <a:buClr>
                <a:schemeClr val="lt1"/>
              </a:buClr>
              <a:buSzPts val="3800"/>
              <a:buFont typeface="Lexend SemiBold"/>
              <a:buNone/>
              <a:defRPr b="0" i="0" sz="3800" u="none" cap="none" strike="noStrike">
                <a:solidFill>
                  <a:schemeClr val="lt1"/>
                </a:solidFill>
                <a:latin typeface="Lexend SemiBold"/>
                <a:ea typeface="Lexend SemiBold"/>
                <a:cs typeface="Lexend SemiBold"/>
                <a:sym typeface="Lexend SemiBold"/>
              </a:defRPr>
            </a:lvl7pPr>
            <a:lvl8pPr lvl="7" marR="0" rtl="0" algn="l">
              <a:lnSpc>
                <a:spcPct val="100000"/>
              </a:lnSpc>
              <a:spcBef>
                <a:spcPts val="0"/>
              </a:spcBef>
              <a:spcAft>
                <a:spcPts val="0"/>
              </a:spcAft>
              <a:buClr>
                <a:schemeClr val="lt1"/>
              </a:buClr>
              <a:buSzPts val="3800"/>
              <a:buFont typeface="Lexend SemiBold"/>
              <a:buNone/>
              <a:defRPr b="0" i="0" sz="3800" u="none" cap="none" strike="noStrike">
                <a:solidFill>
                  <a:schemeClr val="lt1"/>
                </a:solidFill>
                <a:latin typeface="Lexend SemiBold"/>
                <a:ea typeface="Lexend SemiBold"/>
                <a:cs typeface="Lexend SemiBold"/>
                <a:sym typeface="Lexend SemiBold"/>
              </a:defRPr>
            </a:lvl8pPr>
            <a:lvl9pPr lvl="8" marR="0" rtl="0" algn="l">
              <a:lnSpc>
                <a:spcPct val="100000"/>
              </a:lnSpc>
              <a:spcBef>
                <a:spcPts val="0"/>
              </a:spcBef>
              <a:spcAft>
                <a:spcPts val="0"/>
              </a:spcAft>
              <a:buClr>
                <a:schemeClr val="lt1"/>
              </a:buClr>
              <a:buSzPts val="3800"/>
              <a:buFont typeface="Lexend SemiBold"/>
              <a:buNone/>
              <a:defRPr b="0" i="0" sz="3800" u="none" cap="none" strike="noStrike">
                <a:solidFill>
                  <a:schemeClr val="lt1"/>
                </a:solidFill>
                <a:latin typeface="Lexend SemiBold"/>
                <a:ea typeface="Lexend SemiBold"/>
                <a:cs typeface="Lexend SemiBold"/>
                <a:sym typeface="Lexend SemiBold"/>
              </a:defRPr>
            </a:lvl9pPr>
          </a:lstStyle>
          <a:p/>
        </p:txBody>
      </p:sp>
      <p:sp>
        <p:nvSpPr>
          <p:cNvPr id="7" name="Google Shape;7;p1"/>
          <p:cNvSpPr txBox="1"/>
          <p:nvPr>
            <p:ph idx="1" type="body"/>
          </p:nvPr>
        </p:nvSpPr>
        <p:spPr>
          <a:xfrm>
            <a:off x="1063975" y="2325900"/>
            <a:ext cx="10568700" cy="3695700"/>
          </a:xfrm>
          <a:prstGeom prst="rect">
            <a:avLst/>
          </a:prstGeom>
          <a:noFill/>
          <a:ln>
            <a:noFill/>
          </a:ln>
        </p:spPr>
        <p:txBody>
          <a:bodyPr anchorCtr="0" anchor="t" bIns="0" lIns="0" spcFirstLastPara="1" rIns="0" wrap="square" tIns="0">
            <a:normAutofit/>
          </a:bodyPr>
          <a:lstStyle>
            <a:lvl1pPr indent="-330200" lvl="0" marL="457200" marR="0" rtl="0" algn="l">
              <a:lnSpc>
                <a:spcPct val="115000"/>
              </a:lnSpc>
              <a:spcBef>
                <a:spcPts val="0"/>
              </a:spcBef>
              <a:spcAft>
                <a:spcPts val="0"/>
              </a:spcAft>
              <a:buClr>
                <a:schemeClr val="lt1"/>
              </a:buClr>
              <a:buSzPts val="1600"/>
              <a:buFont typeface="Lexend Light"/>
              <a:buChar char="●"/>
              <a:defRPr b="0" i="0" sz="1600" u="none" cap="none" strike="noStrike">
                <a:solidFill>
                  <a:schemeClr val="lt1"/>
                </a:solidFill>
                <a:latin typeface="Lexend Light"/>
                <a:ea typeface="Lexend Light"/>
                <a:cs typeface="Lexend Light"/>
                <a:sym typeface="Lexend Light"/>
              </a:defRPr>
            </a:lvl1pPr>
            <a:lvl2pPr indent="-311150" lvl="1" marL="914400" marR="0" rtl="0" algn="l">
              <a:lnSpc>
                <a:spcPct val="115000"/>
              </a:lnSpc>
              <a:spcBef>
                <a:spcPts val="0"/>
              </a:spcBef>
              <a:spcAft>
                <a:spcPts val="0"/>
              </a:spcAft>
              <a:buClr>
                <a:schemeClr val="lt1"/>
              </a:buClr>
              <a:buSzPts val="1300"/>
              <a:buFont typeface="Lexend SemiBold"/>
              <a:buChar char="○"/>
              <a:defRPr b="0" i="0" sz="1300" u="none" cap="none" strike="noStrike">
                <a:solidFill>
                  <a:schemeClr val="lt1"/>
                </a:solidFill>
                <a:latin typeface="Lexend SemiBold"/>
                <a:ea typeface="Lexend SemiBold"/>
                <a:cs typeface="Lexend SemiBold"/>
                <a:sym typeface="Lexend SemiBold"/>
              </a:defRPr>
            </a:lvl2pPr>
            <a:lvl3pPr indent="-292100" lvl="2" marL="1371600" marR="0" rtl="0" algn="l">
              <a:lnSpc>
                <a:spcPct val="115000"/>
              </a:lnSpc>
              <a:spcBef>
                <a:spcPts val="0"/>
              </a:spcBef>
              <a:spcAft>
                <a:spcPts val="0"/>
              </a:spcAft>
              <a:buClr>
                <a:schemeClr val="lt1"/>
              </a:buClr>
              <a:buSzPts val="1000"/>
              <a:buFont typeface="Lexend Light"/>
              <a:buChar char="■"/>
              <a:defRPr b="0" i="0" sz="1000" u="none" cap="none" strike="noStrike">
                <a:solidFill>
                  <a:schemeClr val="lt1"/>
                </a:solidFill>
                <a:latin typeface="Lexend Light"/>
                <a:ea typeface="Lexend Light"/>
                <a:cs typeface="Lexend Light"/>
                <a:sym typeface="Lexend Light"/>
              </a:defRPr>
            </a:lvl3pPr>
            <a:lvl4pPr indent="-292100" lvl="3" marL="1828800" marR="0" rtl="0" algn="l">
              <a:lnSpc>
                <a:spcPct val="115000"/>
              </a:lnSpc>
              <a:spcBef>
                <a:spcPts val="0"/>
              </a:spcBef>
              <a:spcAft>
                <a:spcPts val="0"/>
              </a:spcAft>
              <a:buClr>
                <a:schemeClr val="lt1"/>
              </a:buClr>
              <a:buSzPts val="1000"/>
              <a:buFont typeface="Lexend Light"/>
              <a:buChar char="●"/>
              <a:defRPr b="0" i="0" sz="1000" u="none" cap="none" strike="noStrike">
                <a:solidFill>
                  <a:schemeClr val="lt1"/>
                </a:solidFill>
                <a:latin typeface="Lexend Light"/>
                <a:ea typeface="Lexend Light"/>
                <a:cs typeface="Lexend Light"/>
                <a:sym typeface="Lexend Light"/>
              </a:defRPr>
            </a:lvl4pPr>
            <a:lvl5pPr indent="-292100" lvl="4" marL="2286000" marR="0" rtl="0" algn="l">
              <a:lnSpc>
                <a:spcPct val="115000"/>
              </a:lnSpc>
              <a:spcBef>
                <a:spcPts val="0"/>
              </a:spcBef>
              <a:spcAft>
                <a:spcPts val="0"/>
              </a:spcAft>
              <a:buClr>
                <a:schemeClr val="lt1"/>
              </a:buClr>
              <a:buSzPts val="1000"/>
              <a:buFont typeface="Lexend Light"/>
              <a:buChar char="○"/>
              <a:defRPr b="0" i="0" sz="1000" u="none" cap="none" strike="noStrike">
                <a:solidFill>
                  <a:schemeClr val="lt1"/>
                </a:solidFill>
                <a:latin typeface="Lexend Light"/>
                <a:ea typeface="Lexend Light"/>
                <a:cs typeface="Lexend Light"/>
                <a:sym typeface="Lexend Light"/>
              </a:defRPr>
            </a:lvl5pPr>
            <a:lvl6pPr indent="-292100" lvl="5" marL="2743200" marR="0" rtl="0" algn="l">
              <a:lnSpc>
                <a:spcPct val="115000"/>
              </a:lnSpc>
              <a:spcBef>
                <a:spcPts val="0"/>
              </a:spcBef>
              <a:spcAft>
                <a:spcPts val="0"/>
              </a:spcAft>
              <a:buClr>
                <a:schemeClr val="lt1"/>
              </a:buClr>
              <a:buSzPts val="1000"/>
              <a:buFont typeface="Lexend Light"/>
              <a:buChar char="■"/>
              <a:defRPr b="0" i="0" sz="1000" u="none" cap="none" strike="noStrike">
                <a:solidFill>
                  <a:schemeClr val="lt1"/>
                </a:solidFill>
                <a:latin typeface="Lexend Light"/>
                <a:ea typeface="Lexend Light"/>
                <a:cs typeface="Lexend Light"/>
                <a:sym typeface="Lexend Light"/>
              </a:defRPr>
            </a:lvl6pPr>
            <a:lvl7pPr indent="-292100" lvl="6" marL="3200400" marR="0" rtl="0" algn="l">
              <a:lnSpc>
                <a:spcPct val="115000"/>
              </a:lnSpc>
              <a:spcBef>
                <a:spcPts val="0"/>
              </a:spcBef>
              <a:spcAft>
                <a:spcPts val="0"/>
              </a:spcAft>
              <a:buClr>
                <a:schemeClr val="lt1"/>
              </a:buClr>
              <a:buSzPts val="1000"/>
              <a:buFont typeface="Lexend Light"/>
              <a:buChar char="●"/>
              <a:defRPr b="0" i="0" sz="1000" u="none" cap="none" strike="noStrike">
                <a:solidFill>
                  <a:schemeClr val="lt1"/>
                </a:solidFill>
                <a:latin typeface="Lexend Light"/>
                <a:ea typeface="Lexend Light"/>
                <a:cs typeface="Lexend Light"/>
                <a:sym typeface="Lexend Light"/>
              </a:defRPr>
            </a:lvl7pPr>
            <a:lvl8pPr indent="-292100" lvl="7" marL="3657600" marR="0" rtl="0" algn="l">
              <a:lnSpc>
                <a:spcPct val="115000"/>
              </a:lnSpc>
              <a:spcBef>
                <a:spcPts val="0"/>
              </a:spcBef>
              <a:spcAft>
                <a:spcPts val="0"/>
              </a:spcAft>
              <a:buClr>
                <a:schemeClr val="lt1"/>
              </a:buClr>
              <a:buSzPts val="1000"/>
              <a:buFont typeface="Lexend Light"/>
              <a:buChar char="○"/>
              <a:defRPr b="0" i="0" sz="1000" u="none" cap="none" strike="noStrike">
                <a:solidFill>
                  <a:schemeClr val="lt1"/>
                </a:solidFill>
                <a:latin typeface="Lexend Light"/>
                <a:ea typeface="Lexend Light"/>
                <a:cs typeface="Lexend Light"/>
                <a:sym typeface="Lexend Light"/>
              </a:defRPr>
            </a:lvl8pPr>
            <a:lvl9pPr indent="-292100" lvl="8" marL="4114800" marR="0" rtl="0" algn="l">
              <a:lnSpc>
                <a:spcPct val="115000"/>
              </a:lnSpc>
              <a:spcBef>
                <a:spcPts val="0"/>
              </a:spcBef>
              <a:spcAft>
                <a:spcPts val="0"/>
              </a:spcAft>
              <a:buClr>
                <a:schemeClr val="lt1"/>
              </a:buClr>
              <a:buSzPts val="1000"/>
              <a:buFont typeface="Lexend Light"/>
              <a:buChar char="■"/>
              <a:defRPr b="0" i="0" sz="1000" u="none" cap="none" strike="noStrike">
                <a:solidFill>
                  <a:schemeClr val="lt1"/>
                </a:solidFill>
                <a:latin typeface="Lexend Light"/>
                <a:ea typeface="Lexend Light"/>
                <a:cs typeface="Lexend Light"/>
                <a:sym typeface="Lexend Light"/>
              </a:defRPr>
            </a:lvl9pPr>
          </a:lstStyle>
          <a:p/>
        </p:txBody>
      </p:sp>
      <p:sp>
        <p:nvSpPr>
          <p:cNvPr id="8" name="Google Shape;8;p1"/>
          <p:cNvSpPr txBox="1"/>
          <p:nvPr>
            <p:ph idx="12" type="sldNum"/>
          </p:nvPr>
        </p:nvSpPr>
        <p:spPr>
          <a:xfrm>
            <a:off x="11169478" y="6083222"/>
            <a:ext cx="731700" cy="525000"/>
          </a:xfrm>
          <a:prstGeom prst="rect">
            <a:avLst/>
          </a:prstGeom>
          <a:noFill/>
          <a:ln>
            <a:noFill/>
          </a:ln>
        </p:spPr>
        <p:txBody>
          <a:bodyPr anchorCtr="0" anchor="ctr" bIns="115125" lIns="115125" spcFirstLastPara="1" rIns="115125" wrap="square" tIns="115125">
            <a:noAutofit/>
          </a:bodyPr>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1pPr>
            <a:lvl2pPr indent="0" lvl="1"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2pPr>
            <a:lvl3pPr indent="0" lvl="2"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3pPr>
            <a:lvl4pPr indent="0" lvl="3"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4pPr>
            <a:lvl5pPr indent="0" lvl="4"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5pPr>
            <a:lvl6pPr indent="0" lvl="5"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6pPr>
            <a:lvl7pPr indent="0" lvl="6"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7pPr>
            <a:lvl8pPr indent="0" lvl="7"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8pPr>
            <a:lvl9pPr indent="0" lvl="8" marL="0" marR="0" rtl="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Light"/>
                <a:ea typeface="Lexend Light"/>
                <a:cs typeface="Lexend Light"/>
                <a:sym typeface="Lexend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w3schools.com/js/tryit.asp?filename=tryjs_event_onclic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JavaScript ir DOM API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idx="1" type="body"/>
          </p:nvPr>
        </p:nvSpPr>
        <p:spPr>
          <a:xfrm>
            <a:off x="838200" y="685751"/>
            <a:ext cx="10515600" cy="548649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None/>
            </a:pPr>
            <a:r>
              <a:rPr lang="en-US" sz="2000"/>
              <a:t>Norėdami gauti elementą pagal jo ID, prieš elemento ID naudokite #</a:t>
            </a:r>
            <a:endParaRPr sz="2000"/>
          </a:p>
          <a:p>
            <a:pPr indent="0" lvl="0" marL="0" rtl="0" algn="l">
              <a:lnSpc>
                <a:spcPct val="100000"/>
              </a:lnSpc>
              <a:spcBef>
                <a:spcPts val="1000"/>
              </a:spcBef>
              <a:spcAft>
                <a:spcPts val="0"/>
              </a:spcAft>
              <a:buClr>
                <a:schemeClr val="dk1"/>
              </a:buClr>
              <a:buSzPts val="2800"/>
              <a:buNone/>
            </a:pPr>
            <a:r>
              <a:t/>
            </a:r>
            <a:endParaRPr sz="2000"/>
          </a:p>
          <a:p>
            <a:pPr indent="0" lvl="0" marL="0" rtl="0" algn="l">
              <a:lnSpc>
                <a:spcPct val="100000"/>
              </a:lnSpc>
              <a:spcBef>
                <a:spcPts val="1000"/>
              </a:spcBef>
              <a:spcAft>
                <a:spcPts val="0"/>
              </a:spcAft>
              <a:buClr>
                <a:schemeClr val="dk1"/>
              </a:buClr>
              <a:buSzPts val="2800"/>
              <a:buNone/>
            </a:pPr>
            <a:r>
              <a:t/>
            </a:r>
            <a:endParaRPr sz="2000"/>
          </a:p>
          <a:p>
            <a:pPr indent="0" lvl="0" marL="0" rtl="0" algn="l">
              <a:lnSpc>
                <a:spcPct val="100000"/>
              </a:lnSpc>
              <a:spcBef>
                <a:spcPts val="1000"/>
              </a:spcBef>
              <a:spcAft>
                <a:spcPts val="0"/>
              </a:spcAft>
              <a:buClr>
                <a:schemeClr val="dk1"/>
              </a:buClr>
              <a:buSzPts val="2800"/>
              <a:buNone/>
            </a:pPr>
            <a:r>
              <a:rPr lang="en-US" sz="2000"/>
              <a:t>Norėdami gauti elementus pagal klasę, naudokite . prieš klasės pavadinimą</a:t>
            </a:r>
            <a:endParaRPr sz="2000"/>
          </a:p>
          <a:p>
            <a:pPr indent="0" lvl="0" marL="0" rtl="0" algn="l">
              <a:lnSpc>
                <a:spcPct val="100000"/>
              </a:lnSpc>
              <a:spcBef>
                <a:spcPts val="1000"/>
              </a:spcBef>
              <a:spcAft>
                <a:spcPts val="0"/>
              </a:spcAft>
              <a:buClr>
                <a:schemeClr val="dk1"/>
              </a:buClr>
              <a:buSzPts val="2800"/>
              <a:buNone/>
            </a:pPr>
            <a:r>
              <a:t/>
            </a:r>
            <a:endParaRPr sz="2000"/>
          </a:p>
          <a:p>
            <a:pPr indent="0" lvl="0" marL="0" rtl="0" algn="l">
              <a:lnSpc>
                <a:spcPct val="100000"/>
              </a:lnSpc>
              <a:spcBef>
                <a:spcPts val="1000"/>
              </a:spcBef>
              <a:spcAft>
                <a:spcPts val="0"/>
              </a:spcAft>
              <a:buClr>
                <a:schemeClr val="dk1"/>
              </a:buClr>
              <a:buSzPts val="2800"/>
              <a:buNone/>
            </a:pPr>
            <a:r>
              <a:t/>
            </a:r>
            <a:endParaRPr sz="2000"/>
          </a:p>
          <a:p>
            <a:pPr indent="0" lvl="0" marL="0" rtl="0" algn="l">
              <a:lnSpc>
                <a:spcPct val="100000"/>
              </a:lnSpc>
              <a:spcBef>
                <a:spcPts val="1000"/>
              </a:spcBef>
              <a:spcAft>
                <a:spcPts val="0"/>
              </a:spcAft>
              <a:buClr>
                <a:schemeClr val="dk1"/>
              </a:buClr>
              <a:buSzPts val="2800"/>
              <a:buNone/>
            </a:pPr>
            <a:r>
              <a:rPr lang="en-US" sz="2000"/>
              <a:t>Norėdami gauti elementus pagal žymą, tiesiog įveskite žymos pavadinimą</a:t>
            </a:r>
            <a:endParaRPr sz="2000"/>
          </a:p>
          <a:p>
            <a:pPr indent="0" lvl="0" marL="0" rtl="0" algn="l">
              <a:lnSpc>
                <a:spcPct val="100000"/>
              </a:lnSpc>
              <a:spcBef>
                <a:spcPts val="1000"/>
              </a:spcBef>
              <a:spcAft>
                <a:spcPts val="0"/>
              </a:spcAft>
              <a:buClr>
                <a:schemeClr val="dk1"/>
              </a:buClr>
              <a:buSzPts val="2800"/>
              <a:buNone/>
            </a:pPr>
            <a:r>
              <a:t/>
            </a:r>
            <a:endParaRPr sz="2000"/>
          </a:p>
          <a:p>
            <a:pPr indent="0" lvl="0" marL="0" rtl="0" algn="l">
              <a:lnSpc>
                <a:spcPct val="100000"/>
              </a:lnSpc>
              <a:spcBef>
                <a:spcPts val="1000"/>
              </a:spcBef>
              <a:spcAft>
                <a:spcPts val="0"/>
              </a:spcAft>
              <a:buClr>
                <a:schemeClr val="dk1"/>
              </a:buClr>
              <a:buSzPts val="2800"/>
              <a:buNone/>
            </a:pPr>
            <a:r>
              <a:t/>
            </a:r>
            <a:endParaRPr sz="2000"/>
          </a:p>
        </p:txBody>
      </p:sp>
      <p:pic>
        <p:nvPicPr>
          <p:cNvPr descr="A screenshot of a computer&#10;&#10;Description automatically generated with medium confidence" id="205" name="Google Shape;205;p20"/>
          <p:cNvPicPr preferRelativeResize="0"/>
          <p:nvPr/>
        </p:nvPicPr>
        <p:blipFill rotWithShape="1">
          <a:blip r:embed="rId3">
            <a:alphaModFix/>
          </a:blip>
          <a:srcRect b="0" l="0" r="55116" t="0"/>
          <a:stretch/>
        </p:blipFill>
        <p:spPr>
          <a:xfrm>
            <a:off x="838200" y="1219050"/>
            <a:ext cx="2650550" cy="619125"/>
          </a:xfrm>
          <a:prstGeom prst="rect">
            <a:avLst/>
          </a:prstGeom>
          <a:noFill/>
          <a:ln>
            <a:noFill/>
          </a:ln>
        </p:spPr>
      </p:pic>
      <p:pic>
        <p:nvPicPr>
          <p:cNvPr descr="Text, logo&#10;&#10;Description automatically generated" id="206" name="Google Shape;206;p20"/>
          <p:cNvPicPr preferRelativeResize="0"/>
          <p:nvPr/>
        </p:nvPicPr>
        <p:blipFill rotWithShape="1">
          <a:blip r:embed="rId4">
            <a:alphaModFix/>
          </a:blip>
          <a:srcRect b="0" l="0" r="0" t="0"/>
          <a:stretch/>
        </p:blipFill>
        <p:spPr>
          <a:xfrm>
            <a:off x="838200" y="2486588"/>
            <a:ext cx="4105275" cy="600075"/>
          </a:xfrm>
          <a:prstGeom prst="rect">
            <a:avLst/>
          </a:prstGeom>
          <a:noFill/>
          <a:ln>
            <a:noFill/>
          </a:ln>
        </p:spPr>
      </p:pic>
      <p:pic>
        <p:nvPicPr>
          <p:cNvPr id="207" name="Google Shape;207;p20"/>
          <p:cNvPicPr preferRelativeResize="0"/>
          <p:nvPr/>
        </p:nvPicPr>
        <p:blipFill rotWithShape="1">
          <a:blip r:embed="rId5">
            <a:alphaModFix/>
          </a:blip>
          <a:srcRect b="0" l="0" r="56600" t="0"/>
          <a:stretch/>
        </p:blipFill>
        <p:spPr>
          <a:xfrm>
            <a:off x="838200" y="3876375"/>
            <a:ext cx="2579425" cy="523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Funkcijos paleidimas mygtuku</a:t>
            </a:r>
            <a:endParaRPr/>
          </a:p>
        </p:txBody>
      </p:sp>
      <p:sp>
        <p:nvSpPr>
          <p:cNvPr id="213" name="Google Shape;213;p21"/>
          <p:cNvSpPr txBox="1"/>
          <p:nvPr>
            <p:ph idx="1" type="body"/>
          </p:nvPr>
        </p:nvSpPr>
        <p:spPr>
          <a:xfrm>
            <a:off x="838200" y="2452950"/>
            <a:ext cx="10515600" cy="3723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t>JS kodas gali būti pradėtas mygtuko paspaudimu:</a:t>
            </a:r>
            <a:endParaRPr sz="2000"/>
          </a:p>
        </p:txBody>
      </p:sp>
      <p:pic>
        <p:nvPicPr>
          <p:cNvPr id="214" name="Google Shape;214;p21"/>
          <p:cNvPicPr preferRelativeResize="0"/>
          <p:nvPr/>
        </p:nvPicPr>
        <p:blipFill>
          <a:blip r:embed="rId3">
            <a:alphaModFix/>
          </a:blip>
          <a:stretch>
            <a:fillRect/>
          </a:stretch>
        </p:blipFill>
        <p:spPr>
          <a:xfrm>
            <a:off x="838200" y="3001100"/>
            <a:ext cx="5772150" cy="2000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HTML turinys</a:t>
            </a:r>
            <a:endParaRPr/>
          </a:p>
        </p:txBody>
      </p:sp>
      <p:sp>
        <p:nvSpPr>
          <p:cNvPr id="220" name="Google Shape;220;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None/>
            </a:pPr>
            <a:r>
              <a:rPr lang="en-US" sz="2000"/>
              <a:t>Lengviausias būdas modifikuoti HTML elemento turinį su JS yra naudoti innerHTML.</a:t>
            </a:r>
            <a:endParaRPr sz="2000"/>
          </a:p>
          <a:p>
            <a:pPr indent="0" lvl="0" marL="0" rtl="0" algn="l">
              <a:lnSpc>
                <a:spcPct val="100000"/>
              </a:lnSpc>
              <a:spcBef>
                <a:spcPts val="1000"/>
              </a:spcBef>
              <a:spcAft>
                <a:spcPts val="0"/>
              </a:spcAft>
              <a:buClr>
                <a:schemeClr val="dk1"/>
              </a:buClr>
              <a:buSzPts val="2800"/>
              <a:buNone/>
            </a:pPr>
            <a:r>
              <a:rPr lang="en-US" sz="2000"/>
              <a:t>Norėdami pakeisti HTML elemento turinį, naudokite šią sintaksę:</a:t>
            </a:r>
            <a:endParaRPr sz="2000"/>
          </a:p>
          <a:p>
            <a:pPr indent="0" lvl="0" marL="0" rtl="0" algn="l">
              <a:lnSpc>
                <a:spcPct val="100000"/>
              </a:lnSpc>
              <a:spcBef>
                <a:spcPts val="1000"/>
              </a:spcBef>
              <a:spcAft>
                <a:spcPts val="0"/>
              </a:spcAft>
              <a:buClr>
                <a:schemeClr val="dk1"/>
              </a:buClr>
              <a:buSzPts val="2800"/>
              <a:buNone/>
            </a:pPr>
            <a:r>
              <a:rPr lang="en-US" sz="2000"/>
              <a:t>document.querySelector(‘#id’).innerHTML = new HTML</a:t>
            </a:r>
            <a:endParaRPr sz="2000"/>
          </a:p>
          <a:p>
            <a:pPr indent="0" lvl="0" marL="0" rtl="0" algn="l">
              <a:lnSpc>
                <a:spcPct val="100000"/>
              </a:lnSpc>
              <a:spcBef>
                <a:spcPts val="1000"/>
              </a:spcBef>
              <a:spcAft>
                <a:spcPts val="0"/>
              </a:spcAft>
              <a:buClr>
                <a:schemeClr val="dk1"/>
              </a:buClr>
              <a:buSzPts val="2800"/>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HTML klasių pakeitimai</a:t>
            </a:r>
            <a:endParaRPr/>
          </a:p>
        </p:txBody>
      </p:sp>
      <p:sp>
        <p:nvSpPr>
          <p:cNvPr id="226" name="Google Shape;226;p2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000">
                <a:latin typeface="Lexend"/>
                <a:ea typeface="Lexend"/>
                <a:cs typeface="Lexend"/>
                <a:sym typeface="Lexend"/>
              </a:rPr>
              <a:t>JS taip pat naudojamas HTML elementų klasių pakeitimams:</a:t>
            </a:r>
            <a:endParaRPr sz="2000">
              <a:latin typeface="Lexend"/>
              <a:ea typeface="Lexend"/>
              <a:cs typeface="Lexend"/>
              <a:sym typeface="Lexend"/>
            </a:endParaRPr>
          </a:p>
          <a:p>
            <a:pPr indent="0" lvl="0" marL="0" rtl="0" algn="l">
              <a:lnSpc>
                <a:spcPct val="115000"/>
              </a:lnSpc>
              <a:spcBef>
                <a:spcPts val="0"/>
              </a:spcBef>
              <a:spcAft>
                <a:spcPts val="0"/>
              </a:spcAft>
              <a:buClr>
                <a:schemeClr val="dk1"/>
              </a:buClr>
              <a:buSzPts val="1100"/>
              <a:buFont typeface="Arial"/>
              <a:buNone/>
            </a:pPr>
            <a:r>
              <a:t/>
            </a:r>
            <a:endParaRPr sz="2000">
              <a:latin typeface="Lexend"/>
              <a:ea typeface="Lexend"/>
              <a:cs typeface="Lexend"/>
              <a:sym typeface="Lexend"/>
            </a:endParaRPr>
          </a:p>
          <a:p>
            <a:pPr indent="-355600" lvl="0" marL="457200" rtl="0" algn="l">
              <a:lnSpc>
                <a:spcPct val="115000"/>
              </a:lnSpc>
              <a:spcBef>
                <a:spcPts val="0"/>
              </a:spcBef>
              <a:spcAft>
                <a:spcPts val="0"/>
              </a:spcAft>
              <a:buSzPts val="2000"/>
              <a:buFont typeface="Lexend"/>
              <a:buChar char="•"/>
            </a:pPr>
            <a:r>
              <a:rPr lang="en-US" sz="2000">
                <a:latin typeface="Lexend"/>
                <a:ea typeface="Lexend"/>
                <a:cs typeface="Lexend"/>
                <a:sym typeface="Lexend"/>
              </a:rPr>
              <a:t>element.classList.add(‘class’)			// pridedama klasė</a:t>
            </a:r>
            <a:endParaRPr sz="2000">
              <a:latin typeface="Lexend"/>
              <a:ea typeface="Lexend"/>
              <a:cs typeface="Lexend"/>
              <a:sym typeface="Lexend"/>
            </a:endParaRPr>
          </a:p>
          <a:p>
            <a:pPr indent="-355600" lvl="0" marL="457200" rtl="0" algn="l">
              <a:lnSpc>
                <a:spcPct val="115000"/>
              </a:lnSpc>
              <a:spcBef>
                <a:spcPts val="0"/>
              </a:spcBef>
              <a:spcAft>
                <a:spcPts val="0"/>
              </a:spcAft>
              <a:buSzPts val="2000"/>
              <a:buFont typeface="Lexend"/>
              <a:buChar char="•"/>
            </a:pPr>
            <a:r>
              <a:rPr lang="en-US" sz="2000">
                <a:latin typeface="Lexend"/>
                <a:ea typeface="Lexend"/>
                <a:cs typeface="Lexend"/>
                <a:sym typeface="Lexend"/>
              </a:rPr>
              <a:t>element.classList.remove(‘class’)		// panaikinama klasė</a:t>
            </a:r>
            <a:endParaRPr sz="2000">
              <a:latin typeface="Lexend"/>
              <a:ea typeface="Lexend"/>
              <a:cs typeface="Lexend"/>
              <a:sym typeface="Lexend"/>
            </a:endParaRPr>
          </a:p>
          <a:p>
            <a:pPr indent="-355600" lvl="0" marL="457200" rtl="0" algn="l">
              <a:lnSpc>
                <a:spcPct val="115000"/>
              </a:lnSpc>
              <a:spcBef>
                <a:spcPts val="0"/>
              </a:spcBef>
              <a:spcAft>
                <a:spcPts val="0"/>
              </a:spcAft>
              <a:buSzPts val="2000"/>
              <a:buFont typeface="Lexend"/>
              <a:buChar char="•"/>
            </a:pPr>
            <a:r>
              <a:rPr lang="en-US" sz="2000">
                <a:latin typeface="Lexend"/>
                <a:ea typeface="Lexend"/>
                <a:cs typeface="Lexend"/>
                <a:sym typeface="Lexend"/>
              </a:rPr>
              <a:t>element.classList.toggle(‘class’)		// (de)aktyvuojama klasė</a:t>
            </a:r>
            <a:endParaRPr sz="2000">
              <a:latin typeface="Lexend"/>
              <a:ea typeface="Lexend"/>
              <a:cs typeface="Lexend"/>
              <a:sym typeface="Lexend"/>
            </a:endParaRPr>
          </a:p>
          <a:p>
            <a:pPr indent="-355600" lvl="0" marL="457200" rtl="0" algn="l">
              <a:lnSpc>
                <a:spcPct val="115000"/>
              </a:lnSpc>
              <a:spcBef>
                <a:spcPts val="0"/>
              </a:spcBef>
              <a:spcAft>
                <a:spcPts val="0"/>
              </a:spcAft>
              <a:buSzPts val="2000"/>
              <a:buFont typeface="Lexend"/>
              <a:buChar char="•"/>
            </a:pPr>
            <a:r>
              <a:rPr lang="en-US" sz="2000">
                <a:latin typeface="Lexend"/>
                <a:ea typeface="Lexend"/>
                <a:cs typeface="Lexend"/>
                <a:sym typeface="Lexend"/>
              </a:rPr>
              <a:t>element.className = ‘’				// panaikinamos visos klasės</a:t>
            </a:r>
            <a:endParaRPr sz="2000">
              <a:latin typeface="Lexend"/>
              <a:ea typeface="Lexend"/>
              <a:cs typeface="Lexend"/>
              <a:sym typeface="Lexend"/>
            </a:endParaRPr>
          </a:p>
          <a:p>
            <a:pPr indent="0" lvl="0" marL="0" rtl="0" algn="l">
              <a:lnSpc>
                <a:spcPct val="90000"/>
              </a:lnSpc>
              <a:spcBef>
                <a:spcPts val="1500"/>
              </a:spcBef>
              <a:spcAft>
                <a:spcPts val="0"/>
              </a:spcAft>
              <a:buClr>
                <a:schemeClr val="dk1"/>
              </a:buClr>
              <a:buSzPts val="2800"/>
              <a:buNone/>
            </a:pPr>
            <a:r>
              <a:t/>
            </a:r>
            <a:endParaRPr sz="2400">
              <a:latin typeface="Lexend SemiBold"/>
              <a:ea typeface="Lexend SemiBold"/>
              <a:cs typeface="Lexend SemiBold"/>
              <a:sym typeface="Lexend SemiBold"/>
            </a:endParaRPr>
          </a:p>
          <a:p>
            <a:pPr indent="0" lvl="0" marL="0" rtl="0" algn="l">
              <a:lnSpc>
                <a:spcPct val="90000"/>
              </a:lnSpc>
              <a:spcBef>
                <a:spcPts val="1000"/>
              </a:spcBef>
              <a:spcAft>
                <a:spcPts val="0"/>
              </a:spcAft>
              <a:buClr>
                <a:schemeClr val="dk1"/>
              </a:buClr>
              <a:buSzPts val="2800"/>
              <a:buNone/>
            </a:pPr>
            <a:r>
              <a:t/>
            </a:r>
            <a:endParaRPr sz="2400">
              <a:latin typeface="Lexend SemiBold"/>
              <a:ea typeface="Lexend SemiBold"/>
              <a:cs typeface="Lexend SemiBold"/>
              <a:sym typeface="Lexend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JavaScript įvykiai</a:t>
            </a:r>
            <a:endParaRPr/>
          </a:p>
        </p:txBody>
      </p:sp>
      <p:sp>
        <p:nvSpPr>
          <p:cNvPr id="232" name="Google Shape;232;p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000"/>
              <a:t>JavaScript events - įvykiai, kurie įvyksta per interakciją su HTML dokumentu arba naršykle. Tai gali būti:</a:t>
            </a:r>
            <a:endParaRPr sz="2000"/>
          </a:p>
          <a:p>
            <a:pPr indent="-355600" lvl="0" marL="457200" rtl="0" algn="l">
              <a:lnSpc>
                <a:spcPct val="115000"/>
              </a:lnSpc>
              <a:spcBef>
                <a:spcPts val="0"/>
              </a:spcBef>
              <a:spcAft>
                <a:spcPts val="0"/>
              </a:spcAft>
              <a:buSzPts val="2000"/>
              <a:buChar char="•"/>
            </a:pPr>
            <a:r>
              <a:rPr lang="en-US" sz="2000"/>
              <a:t>vartotojo veiksmai - klaviatūros įvestis, pelės judesiai</a:t>
            </a:r>
            <a:endParaRPr sz="2000"/>
          </a:p>
          <a:p>
            <a:pPr indent="-355600" lvl="0" marL="457200" rtl="0" algn="l">
              <a:lnSpc>
                <a:spcPct val="115000"/>
              </a:lnSpc>
              <a:spcBef>
                <a:spcPts val="0"/>
              </a:spcBef>
              <a:spcAft>
                <a:spcPts val="0"/>
              </a:spcAft>
              <a:buSzPts val="2000"/>
              <a:buChar char="•"/>
            </a:pPr>
            <a:r>
              <a:rPr lang="en-US" sz="2000"/>
              <a:t>sisteminiai įvykiai - puslapio įkėlimas, langų dydžio pakeitimas</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1500"/>
              </a:spcBef>
              <a:spcAft>
                <a:spcPts val="0"/>
              </a:spcAft>
              <a:buClr>
                <a:schemeClr val="dk1"/>
              </a:buClr>
              <a:buSzPts val="1100"/>
              <a:buFont typeface="Arial"/>
              <a:buNone/>
            </a:pPr>
            <a:r>
              <a:rPr lang="en-US" sz="2000"/>
              <a:t>JavaScript events yra naudingi reagavimui į vartotojo veiksmus:</a:t>
            </a:r>
            <a:endParaRPr sz="2000"/>
          </a:p>
          <a:p>
            <a:pPr indent="-355600" lvl="0" marL="457200" rtl="0" algn="l">
              <a:lnSpc>
                <a:spcPct val="115000"/>
              </a:lnSpc>
              <a:spcBef>
                <a:spcPts val="1500"/>
              </a:spcBef>
              <a:spcAft>
                <a:spcPts val="0"/>
              </a:spcAft>
              <a:buSzPts val="2000"/>
              <a:buChar char="•"/>
            </a:pPr>
            <a:r>
              <a:rPr lang="en-US" sz="2000"/>
              <a:t>vartotojas paspaudžia mygtuką - atsiranda langas su informacija</a:t>
            </a:r>
            <a:endParaRPr sz="2000"/>
          </a:p>
          <a:p>
            <a:pPr indent="-355600" lvl="0" marL="457200" rtl="0" algn="l">
              <a:lnSpc>
                <a:spcPct val="115000"/>
              </a:lnSpc>
              <a:spcBef>
                <a:spcPts val="0"/>
              </a:spcBef>
              <a:spcAft>
                <a:spcPts val="0"/>
              </a:spcAft>
              <a:buSzPts val="2000"/>
              <a:buChar char="•"/>
            </a:pPr>
            <a:r>
              <a:rPr lang="en-US" sz="2000"/>
              <a:t>vartotojas įveda teksto laukelyje - vykdomas kodas, kuris tikrina ir apdoroja įvestą informaciją</a:t>
            </a:r>
            <a:endParaRPr sz="2000"/>
          </a:p>
          <a:p>
            <a:pPr indent="0" lvl="0" marL="0" rtl="0" algn="l">
              <a:lnSpc>
                <a:spcPct val="90000"/>
              </a:lnSpc>
              <a:spcBef>
                <a:spcPts val="1500"/>
              </a:spcBef>
              <a:spcAft>
                <a:spcPts val="0"/>
              </a:spcAft>
              <a:buClr>
                <a:schemeClr val="dk1"/>
              </a:buClr>
              <a:buSzPts val="2800"/>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500"/>
              </a:spcBef>
              <a:spcAft>
                <a:spcPts val="1500"/>
              </a:spcAft>
              <a:buClr>
                <a:schemeClr val="dk1"/>
              </a:buClr>
              <a:buSzPts val="1100"/>
              <a:buNone/>
            </a:pPr>
            <a:r>
              <a:rPr lang="en-US" sz="2000"/>
              <a:t>Šie įvykiai yra naudingi ne tik programuotojams, tačiau ir verslo analitikams, rinkodaros specialistams. Pvz: galima surinkti visus vartotojo daromus judesių įvykius ir tokiu atveju bus žinomi vartotojo veiksmai. Tarkim vartotojas nebaigė aplikacijos registracijos. Analitikai išanalizavę įvykių seką pagal žinos kurioje vietoje vartotojas sustabdė registraciją ir pagal tai galės nuspėti to priežastį.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Pagrindiniai įvykiai</a:t>
            </a:r>
            <a:endParaRPr/>
          </a:p>
        </p:txBody>
      </p:sp>
      <p:sp>
        <p:nvSpPr>
          <p:cNvPr id="243" name="Google Shape;243;p2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500"/>
              </a:spcBef>
              <a:spcAft>
                <a:spcPts val="0"/>
              </a:spcAft>
              <a:buSzPts val="2400"/>
              <a:buChar char="•"/>
            </a:pPr>
            <a:r>
              <a:rPr lang="en-US" sz="2400"/>
              <a:t>onchange - HTML elementas yra pakeičiamas </a:t>
            </a:r>
            <a:endParaRPr sz="2400"/>
          </a:p>
          <a:p>
            <a:pPr indent="-381000" lvl="0" marL="457200" rtl="0" algn="l">
              <a:lnSpc>
                <a:spcPct val="115000"/>
              </a:lnSpc>
              <a:spcBef>
                <a:spcPts val="0"/>
              </a:spcBef>
              <a:spcAft>
                <a:spcPts val="0"/>
              </a:spcAft>
              <a:buSzPts val="2400"/>
              <a:buChar char="•"/>
            </a:pPr>
            <a:r>
              <a:rPr lang="en-US" sz="2400"/>
              <a:t>onclick - vartotojas paspaudžia ant elemento</a:t>
            </a:r>
            <a:endParaRPr sz="2400"/>
          </a:p>
          <a:p>
            <a:pPr indent="-381000" lvl="0" marL="457200" rtl="0" algn="l">
              <a:lnSpc>
                <a:spcPct val="115000"/>
              </a:lnSpc>
              <a:spcBef>
                <a:spcPts val="0"/>
              </a:spcBef>
              <a:spcAft>
                <a:spcPts val="0"/>
              </a:spcAft>
              <a:buSzPts val="2400"/>
              <a:buChar char="•"/>
            </a:pPr>
            <a:r>
              <a:rPr lang="en-US" sz="2400"/>
              <a:t>onmouseover - vartotojas užveda pelytę ant elemento</a:t>
            </a:r>
            <a:endParaRPr sz="2400"/>
          </a:p>
          <a:p>
            <a:pPr indent="-381000" lvl="0" marL="457200" rtl="0" algn="l">
              <a:lnSpc>
                <a:spcPct val="115000"/>
              </a:lnSpc>
              <a:spcBef>
                <a:spcPts val="0"/>
              </a:spcBef>
              <a:spcAft>
                <a:spcPts val="0"/>
              </a:spcAft>
              <a:buSzPts val="2400"/>
              <a:buChar char="•"/>
            </a:pPr>
            <a:r>
              <a:rPr lang="en-US" sz="2400"/>
              <a:t>onmouseout - vartotojas nuveda pelytę nuo elemento</a:t>
            </a:r>
            <a:endParaRPr sz="2400"/>
          </a:p>
          <a:p>
            <a:pPr indent="-381000" lvl="0" marL="457200" rtl="0" algn="l">
              <a:lnSpc>
                <a:spcPct val="115000"/>
              </a:lnSpc>
              <a:spcBef>
                <a:spcPts val="0"/>
              </a:spcBef>
              <a:spcAft>
                <a:spcPts val="0"/>
              </a:spcAft>
              <a:buSzPts val="2400"/>
              <a:buChar char="•"/>
            </a:pPr>
            <a:r>
              <a:rPr lang="en-US" sz="2400"/>
              <a:t>onkeydown - vartotojas paspaudžia klaviatūros mygtuką</a:t>
            </a:r>
            <a:endParaRPr sz="2400"/>
          </a:p>
          <a:p>
            <a:pPr indent="-381000" lvl="0" marL="457200" rtl="0" algn="l">
              <a:lnSpc>
                <a:spcPct val="115000"/>
              </a:lnSpc>
              <a:spcBef>
                <a:spcPts val="0"/>
              </a:spcBef>
              <a:spcAft>
                <a:spcPts val="0"/>
              </a:spcAft>
              <a:buSzPts val="2400"/>
              <a:buChar char="•"/>
            </a:pPr>
            <a:r>
              <a:rPr lang="en-US" sz="2400"/>
              <a:t>onload - naršyklė užkrovė puslapį</a:t>
            </a:r>
            <a:endParaRPr sz="2400"/>
          </a:p>
          <a:p>
            <a:pPr indent="0" lvl="0" marL="0" rtl="0" algn="l">
              <a:lnSpc>
                <a:spcPct val="115000"/>
              </a:lnSpc>
              <a:spcBef>
                <a:spcPts val="1500"/>
              </a:spcBef>
              <a:spcAft>
                <a:spcPts val="0"/>
              </a:spcAft>
              <a:buSzPts val="1800"/>
              <a:buNone/>
            </a:pPr>
            <a:r>
              <a:t/>
            </a:r>
            <a:endParaRPr sz="2400"/>
          </a:p>
          <a:p>
            <a:pPr indent="0" lvl="0" marL="0" rtl="0" algn="l">
              <a:lnSpc>
                <a:spcPct val="115000"/>
              </a:lnSpc>
              <a:spcBef>
                <a:spcPts val="1500"/>
              </a:spcBef>
              <a:spcAft>
                <a:spcPts val="0"/>
              </a:spcAft>
              <a:buSzPts val="1800"/>
              <a:buNone/>
            </a:pPr>
            <a:r>
              <a:rPr lang="en-US" sz="2400" u="sng">
                <a:solidFill>
                  <a:schemeClr val="hlink"/>
                </a:solidFill>
                <a:hlinkClick r:id="rId3"/>
              </a:rPr>
              <a:t>https://www.w3schools.com/onclick</a:t>
            </a:r>
            <a:r>
              <a:rPr lang="en-US" sz="2400"/>
              <a:t> </a:t>
            </a:r>
            <a:endParaRPr sz="2400"/>
          </a:p>
          <a:p>
            <a:pPr indent="0" lvl="0" marL="0" rtl="0" algn="l">
              <a:lnSpc>
                <a:spcPct val="90000"/>
              </a:lnSpc>
              <a:spcBef>
                <a:spcPts val="1500"/>
              </a:spcBef>
              <a:spcAft>
                <a:spcPts val="0"/>
              </a:spcAft>
              <a:buClr>
                <a:schemeClr val="dk1"/>
              </a:buClr>
              <a:buSzPts val="2800"/>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Javascript event handlers pavyzdžiai</a:t>
            </a:r>
            <a:endParaRPr/>
          </a:p>
        </p:txBody>
      </p:sp>
      <p:sp>
        <p:nvSpPr>
          <p:cNvPr id="249" name="Google Shape;249;p2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500"/>
              </a:spcBef>
              <a:spcAft>
                <a:spcPts val="0"/>
              </a:spcAft>
              <a:buSzPts val="2400"/>
              <a:buChar char="•"/>
            </a:pPr>
            <a:r>
              <a:rPr lang="en-US" sz="2400"/>
              <a:t>Veiksmai, kurie turi būti atliekami kiekvieną kartą, kai įkeliamas puslapis.</a:t>
            </a:r>
            <a:endParaRPr sz="2400"/>
          </a:p>
          <a:p>
            <a:pPr indent="-381000" lvl="0" marL="457200" rtl="0" algn="l">
              <a:lnSpc>
                <a:spcPct val="115000"/>
              </a:lnSpc>
              <a:spcBef>
                <a:spcPts val="0"/>
              </a:spcBef>
              <a:spcAft>
                <a:spcPts val="0"/>
              </a:spcAft>
              <a:buSzPts val="2400"/>
              <a:buChar char="•"/>
            </a:pPr>
            <a:r>
              <a:rPr lang="en-US" sz="2400"/>
              <a:t>Veiksmai, kurie turi būti atliekami, kai puslapis yra uždaromas.</a:t>
            </a:r>
            <a:endParaRPr sz="2400"/>
          </a:p>
          <a:p>
            <a:pPr indent="-381000" lvl="0" marL="457200" rtl="0" algn="l">
              <a:lnSpc>
                <a:spcPct val="115000"/>
              </a:lnSpc>
              <a:spcBef>
                <a:spcPts val="0"/>
              </a:spcBef>
              <a:spcAft>
                <a:spcPts val="0"/>
              </a:spcAft>
              <a:buSzPts val="2400"/>
              <a:buChar char="•"/>
            </a:pPr>
            <a:r>
              <a:rPr lang="en-US" sz="2400"/>
              <a:t>Veiksmai, kurie turi būti atliekami, kai vartotojas paspaudžia mygtuką.</a:t>
            </a:r>
            <a:endParaRPr sz="2400"/>
          </a:p>
          <a:p>
            <a:pPr indent="-381000" lvl="0" marL="457200" rtl="0" algn="l">
              <a:lnSpc>
                <a:spcPct val="115000"/>
              </a:lnSpc>
              <a:spcBef>
                <a:spcPts val="0"/>
              </a:spcBef>
              <a:spcAft>
                <a:spcPts val="0"/>
              </a:spcAft>
              <a:buSzPts val="2400"/>
              <a:buChar char="•"/>
            </a:pPr>
            <a:r>
              <a:rPr lang="en-US" sz="2400"/>
              <a:t>Turinys, kuris turi būti patikrintas, kai vartotojas įveda duomenis.</a:t>
            </a:r>
            <a:endParaRPr sz="2400"/>
          </a:p>
          <a:p>
            <a:pPr indent="-381000" lvl="0" marL="457200" rtl="0" algn="l">
              <a:lnSpc>
                <a:spcPct val="115000"/>
              </a:lnSpc>
              <a:spcBef>
                <a:spcPts val="0"/>
              </a:spcBef>
              <a:spcAft>
                <a:spcPts val="0"/>
              </a:spcAft>
              <a:buSzPts val="2400"/>
              <a:buChar char="•"/>
            </a:pPr>
            <a:r>
              <a:rPr lang="en-US" sz="2400"/>
              <a:t>Veiksmai, kurie turi būti atliekami, kai vartotojas pasirenka tam tikrą variantą. </a:t>
            </a:r>
            <a:endParaRPr sz="2400"/>
          </a:p>
          <a:p>
            <a:pPr indent="-381000" lvl="0" marL="457200" rtl="0" algn="l">
              <a:lnSpc>
                <a:spcPct val="115000"/>
              </a:lnSpc>
              <a:spcBef>
                <a:spcPts val="0"/>
              </a:spcBef>
              <a:spcAft>
                <a:spcPts val="0"/>
              </a:spcAft>
              <a:buSzPts val="2400"/>
              <a:buChar char="•"/>
            </a:pPr>
            <a:r>
              <a:rPr lang="en-US" sz="2400"/>
              <a:t>Ir t.t.</a:t>
            </a:r>
            <a:endParaRPr sz="2400"/>
          </a:p>
          <a:p>
            <a:pPr indent="0" lvl="0" marL="0" rtl="0" algn="l">
              <a:lnSpc>
                <a:spcPct val="115000"/>
              </a:lnSpc>
              <a:spcBef>
                <a:spcPts val="1500"/>
              </a:spcBef>
              <a:spcAft>
                <a:spcPts val="0"/>
              </a:spcAft>
              <a:buSzPts val="1800"/>
              <a:buNone/>
            </a:pPr>
            <a:r>
              <a:t/>
            </a:r>
            <a:endParaRPr sz="2400"/>
          </a:p>
          <a:p>
            <a:pPr indent="0" lvl="0" marL="0" rtl="0" algn="l">
              <a:lnSpc>
                <a:spcPct val="115000"/>
              </a:lnSpc>
              <a:spcBef>
                <a:spcPts val="1500"/>
              </a:spcBef>
              <a:spcAft>
                <a:spcPts val="0"/>
              </a:spcAft>
              <a:buSzPts val="1800"/>
              <a:buNone/>
            </a:pPr>
            <a:r>
              <a:t/>
            </a:r>
            <a:endParaRPr sz="2400"/>
          </a:p>
          <a:p>
            <a:pPr indent="0" lvl="0" marL="0" rtl="0" algn="l">
              <a:lnSpc>
                <a:spcPct val="115000"/>
              </a:lnSpc>
              <a:spcBef>
                <a:spcPts val="1500"/>
              </a:spcBef>
              <a:spcAft>
                <a:spcPts val="0"/>
              </a:spcAft>
              <a:buSzPts val="1800"/>
              <a:buNone/>
            </a:pPr>
            <a:r>
              <a:t/>
            </a:r>
            <a:endParaRPr sz="2400"/>
          </a:p>
          <a:p>
            <a:pPr indent="0" lvl="0" marL="0" rtl="0" algn="l">
              <a:lnSpc>
                <a:spcPct val="90000"/>
              </a:lnSpc>
              <a:spcBef>
                <a:spcPts val="1500"/>
              </a:spcBef>
              <a:spcAft>
                <a:spcPts val="0"/>
              </a:spcAft>
              <a:buClr>
                <a:schemeClr val="dk1"/>
              </a:buClr>
              <a:buSzPts val="2800"/>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Užduotis</a:t>
            </a:r>
            <a:endParaRPr/>
          </a:p>
        </p:txBody>
      </p:sp>
      <p:sp>
        <p:nvSpPr>
          <p:cNvPr id="255" name="Google Shape;255;p2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1000"/>
              </a:spcBef>
              <a:spcAft>
                <a:spcPts val="0"/>
              </a:spcAft>
              <a:buSzPts val="2400"/>
              <a:buFont typeface="Lexend SemiBold"/>
              <a:buChar char="•"/>
            </a:pPr>
            <a:r>
              <a:rPr lang="en-US" sz="2400">
                <a:latin typeface="Lexend SemiBold"/>
                <a:ea typeface="Lexend SemiBold"/>
                <a:cs typeface="Lexend SemiBold"/>
                <a:sym typeface="Lexend SemiBold"/>
              </a:rPr>
              <a:t>Variables</a:t>
            </a:r>
            <a:endParaRPr sz="2400">
              <a:latin typeface="Lexend SemiBold"/>
              <a:ea typeface="Lexend SemiBold"/>
              <a:cs typeface="Lexend SemiBold"/>
              <a:sym typeface="Lexend SemiBold"/>
            </a:endParaRPr>
          </a:p>
          <a:p>
            <a:pPr indent="-381000" lvl="0" marL="457200" rtl="0" algn="l">
              <a:lnSpc>
                <a:spcPct val="90000"/>
              </a:lnSpc>
              <a:spcBef>
                <a:spcPts val="0"/>
              </a:spcBef>
              <a:spcAft>
                <a:spcPts val="0"/>
              </a:spcAft>
              <a:buSzPts val="2400"/>
              <a:buFont typeface="Lexend SemiBold"/>
              <a:buChar char="•"/>
            </a:pPr>
            <a:r>
              <a:rPr lang="en-US" sz="2400">
                <a:latin typeface="Lexend SemiBold"/>
                <a:ea typeface="Lexend SemiBold"/>
                <a:cs typeface="Lexend SemiBold"/>
                <a:sym typeface="Lexend SemiBold"/>
              </a:rPr>
              <a:t>Operators</a:t>
            </a:r>
            <a:endParaRPr sz="2400">
              <a:latin typeface="Lexend SemiBold"/>
              <a:ea typeface="Lexend SemiBold"/>
              <a:cs typeface="Lexend SemiBold"/>
              <a:sym typeface="Lexend SemiBold"/>
            </a:endParaRPr>
          </a:p>
          <a:p>
            <a:pPr indent="-381000" lvl="0" marL="457200" rtl="0" algn="l">
              <a:lnSpc>
                <a:spcPct val="90000"/>
              </a:lnSpc>
              <a:spcBef>
                <a:spcPts val="0"/>
              </a:spcBef>
              <a:spcAft>
                <a:spcPts val="0"/>
              </a:spcAft>
              <a:buSzPts val="2400"/>
              <a:buFont typeface="Lexend SemiBold"/>
              <a:buChar char="•"/>
            </a:pPr>
            <a:r>
              <a:rPr lang="en-US" sz="2400">
                <a:latin typeface="Lexend SemiBold"/>
                <a:ea typeface="Lexend SemiBold"/>
                <a:cs typeface="Lexend SemiBold"/>
                <a:sym typeface="Lexend SemiBold"/>
              </a:rPr>
              <a:t>Data </a:t>
            </a:r>
            <a:r>
              <a:rPr lang="en-US" sz="2400">
                <a:latin typeface="Lexend SemiBold"/>
                <a:ea typeface="Lexend SemiBold"/>
                <a:cs typeface="Lexend SemiBold"/>
                <a:sym typeface="Lexend SemiBold"/>
              </a:rPr>
              <a:t>types</a:t>
            </a:r>
            <a:endParaRPr sz="2400">
              <a:latin typeface="Lexend SemiBold"/>
              <a:ea typeface="Lexend SemiBold"/>
              <a:cs typeface="Lexend SemiBold"/>
              <a:sym typeface="Lexend SemiBold"/>
            </a:endParaRPr>
          </a:p>
          <a:p>
            <a:pPr indent="-381000" lvl="0" marL="457200" rtl="0" algn="l">
              <a:lnSpc>
                <a:spcPct val="90000"/>
              </a:lnSpc>
              <a:spcBef>
                <a:spcPts val="0"/>
              </a:spcBef>
              <a:spcAft>
                <a:spcPts val="0"/>
              </a:spcAft>
              <a:buSzPts val="2400"/>
              <a:buFont typeface="Lexend SemiBold"/>
              <a:buChar char="•"/>
            </a:pPr>
            <a:r>
              <a:rPr lang="en-US" sz="2400">
                <a:latin typeface="Lexend SemiBold"/>
                <a:ea typeface="Lexend SemiBold"/>
                <a:cs typeface="Lexend SemiBold"/>
                <a:sym typeface="Lexend SemiBold"/>
              </a:rPr>
              <a:t>Functions</a:t>
            </a:r>
            <a:endParaRPr sz="2400">
              <a:latin typeface="Lexend SemiBold"/>
              <a:ea typeface="Lexend SemiBold"/>
              <a:cs typeface="Lexend SemiBold"/>
              <a:sym typeface="Lexend SemiBold"/>
            </a:endParaRPr>
          </a:p>
          <a:p>
            <a:pPr indent="-381000" lvl="0" marL="457200" rtl="0" algn="l">
              <a:lnSpc>
                <a:spcPct val="90000"/>
              </a:lnSpc>
              <a:spcBef>
                <a:spcPts val="0"/>
              </a:spcBef>
              <a:spcAft>
                <a:spcPts val="0"/>
              </a:spcAft>
              <a:buSzPts val="2400"/>
              <a:buFont typeface="Lexend SemiBold"/>
              <a:buChar char="•"/>
            </a:pPr>
            <a:r>
              <a:rPr lang="en-US" sz="2400">
                <a:latin typeface="Lexend SemiBold"/>
                <a:ea typeface="Lexend SemiBold"/>
                <a:cs typeface="Lexend SemiBold"/>
                <a:sym typeface="Lexend SemiBold"/>
              </a:rPr>
              <a:t>Events</a:t>
            </a:r>
            <a:endParaRPr sz="2400">
              <a:latin typeface="Lexend SemiBold"/>
              <a:ea typeface="Lexend SemiBold"/>
              <a:cs typeface="Lexend SemiBold"/>
              <a:sym typeface="Lexend SemiBold"/>
            </a:endParaRPr>
          </a:p>
          <a:p>
            <a:pPr indent="-381000" lvl="0" marL="457200" rtl="0" algn="l">
              <a:lnSpc>
                <a:spcPct val="90000"/>
              </a:lnSpc>
              <a:spcBef>
                <a:spcPts val="0"/>
              </a:spcBef>
              <a:spcAft>
                <a:spcPts val="0"/>
              </a:spcAft>
              <a:buSzPts val="2400"/>
              <a:buFont typeface="Lexend SemiBold"/>
              <a:buChar char="•"/>
            </a:pPr>
            <a:r>
              <a:rPr lang="en-US" sz="2400">
                <a:latin typeface="Lexend SemiBold"/>
                <a:ea typeface="Lexend SemiBold"/>
                <a:cs typeface="Lexend SemiBold"/>
                <a:sym typeface="Lexend SemiBold"/>
              </a:rPr>
              <a:t>Strings</a:t>
            </a:r>
            <a:endParaRPr sz="2400">
              <a:latin typeface="Lexend SemiBold"/>
              <a:ea typeface="Lexend SemiBold"/>
              <a:cs typeface="Lexend SemiBold"/>
              <a:sym typeface="Lexend SemiBold"/>
            </a:endParaRPr>
          </a:p>
          <a:p>
            <a:pPr indent="-381000" lvl="0" marL="457200" rtl="0" algn="l">
              <a:lnSpc>
                <a:spcPct val="90000"/>
              </a:lnSpc>
              <a:spcBef>
                <a:spcPts val="0"/>
              </a:spcBef>
              <a:spcAft>
                <a:spcPts val="0"/>
              </a:spcAft>
              <a:buSzPts val="2400"/>
              <a:buFont typeface="Lexend SemiBold"/>
              <a:buChar char="•"/>
            </a:pPr>
            <a:r>
              <a:rPr lang="en-US" sz="2400">
                <a:latin typeface="Lexend SemiBold"/>
                <a:ea typeface="Lexend SemiBold"/>
                <a:cs typeface="Lexend SemiBold"/>
                <a:sym typeface="Lexend SemiBold"/>
              </a:rPr>
              <a:t>String methods</a:t>
            </a:r>
            <a:endParaRPr sz="2400">
              <a:latin typeface="Lexend SemiBold"/>
              <a:ea typeface="Lexend SemiBold"/>
              <a:cs typeface="Lexend SemiBold"/>
              <a:sym typeface="Lexend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Kas yra dinaminis puslapis?</a:t>
            </a:r>
            <a:endParaRPr/>
          </a:p>
        </p:txBody>
      </p:sp>
      <p:sp>
        <p:nvSpPr>
          <p:cNvPr id="152" name="Google Shape;152;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2800"/>
              <a:buNone/>
            </a:pPr>
            <a:r>
              <a:rPr lang="en-US" sz="2000"/>
              <a:t>Dinaminis puslapis:</a:t>
            </a:r>
            <a:endParaRPr sz="2000"/>
          </a:p>
          <a:p>
            <a:pPr indent="-355600" lvl="0" marL="457200" rtl="0" algn="just">
              <a:lnSpc>
                <a:spcPct val="100000"/>
              </a:lnSpc>
              <a:spcBef>
                <a:spcPts val="0"/>
              </a:spcBef>
              <a:spcAft>
                <a:spcPts val="0"/>
              </a:spcAft>
              <a:buSzPts val="2000"/>
              <a:buChar char="•"/>
            </a:pPr>
            <a:r>
              <a:rPr lang="en-US" sz="2000"/>
              <a:t>skirtingiems vartotojams rodomas skirtingas turinys</a:t>
            </a:r>
            <a:endParaRPr sz="2000"/>
          </a:p>
          <a:p>
            <a:pPr indent="-355600" lvl="0" marL="457200" rtl="0" algn="just">
              <a:lnSpc>
                <a:spcPct val="100000"/>
              </a:lnSpc>
              <a:spcBef>
                <a:spcPts val="0"/>
              </a:spcBef>
              <a:spcAft>
                <a:spcPts val="0"/>
              </a:spcAft>
              <a:buSzPts val="2000"/>
              <a:buChar char="•"/>
            </a:pPr>
            <a:r>
              <a:rPr lang="en-US" sz="2000"/>
              <a:t>HTML nustato bendrą išdėstymą ir dizainą</a:t>
            </a:r>
            <a:endParaRPr sz="2000"/>
          </a:p>
          <a:p>
            <a:pPr indent="-355600" lvl="0" marL="457200" rtl="0" algn="just">
              <a:lnSpc>
                <a:spcPct val="100000"/>
              </a:lnSpc>
              <a:spcBef>
                <a:spcPts val="0"/>
              </a:spcBef>
              <a:spcAft>
                <a:spcPts val="0"/>
              </a:spcAft>
              <a:buSzPts val="2000"/>
              <a:buChar char="•"/>
            </a:pPr>
            <a:r>
              <a:rPr lang="en-US" sz="2000"/>
              <a:t>įkeliami ilgiau nei paprasti statiniai puslapiai</a:t>
            </a:r>
            <a:endParaRPr sz="2000"/>
          </a:p>
          <a:p>
            <a:pPr indent="0" lvl="0" marL="0" rtl="0" algn="just">
              <a:lnSpc>
                <a:spcPct val="100000"/>
              </a:lnSpc>
              <a:spcBef>
                <a:spcPts val="800"/>
              </a:spcBef>
              <a:spcAft>
                <a:spcPts val="0"/>
              </a:spcAft>
              <a:buClr>
                <a:schemeClr val="dk1"/>
              </a:buClr>
              <a:buSzPts val="2800"/>
              <a:buNone/>
            </a:pPr>
            <a:r>
              <a:t/>
            </a:r>
            <a:endParaRPr sz="2000"/>
          </a:p>
          <a:p>
            <a:pPr indent="0" lvl="0" marL="0" rtl="0" algn="just">
              <a:lnSpc>
                <a:spcPct val="100000"/>
              </a:lnSpc>
              <a:spcBef>
                <a:spcPts val="800"/>
              </a:spcBef>
              <a:spcAft>
                <a:spcPts val="0"/>
              </a:spcAft>
              <a:buClr>
                <a:schemeClr val="dk1"/>
              </a:buClr>
              <a:buSzPts val="2800"/>
              <a:buNone/>
            </a:pPr>
            <a:r>
              <a:rPr lang="en-US" sz="2000"/>
              <a:t>Dinaminiuose puslapiuose paprastai yra programų, kurioms reikalingi serverio ištekliai, pvz., duomenų bazės. Duomenų bazė leidžia puslapio kūrėjui atskirti svetainės dizainą nuo turinio, kuris bus rodomas vartotojams. Kai jie įkelia turinį į duomenų bazę, svetainė jį nuskaito pagal vartotojo prašymą.</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3"/>
          <p:cNvSpPr txBox="1"/>
          <p:nvPr>
            <p:ph idx="1" type="body"/>
          </p:nvPr>
        </p:nvSpPr>
        <p:spPr>
          <a:xfrm>
            <a:off x="838200" y="1825625"/>
            <a:ext cx="10515600" cy="14112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500"/>
              </a:spcBef>
              <a:spcAft>
                <a:spcPts val="0"/>
              </a:spcAft>
              <a:buNone/>
            </a:pPr>
            <a:r>
              <a:rPr lang="en-US" sz="2000"/>
              <a:t>Static site generation:</a:t>
            </a:r>
            <a:endParaRPr sz="2000"/>
          </a:p>
          <a:p>
            <a:pPr indent="-355600" lvl="0" marL="457200" rtl="0" algn="just">
              <a:lnSpc>
                <a:spcPct val="100000"/>
              </a:lnSpc>
              <a:spcBef>
                <a:spcPts val="500"/>
              </a:spcBef>
              <a:spcAft>
                <a:spcPts val="0"/>
              </a:spcAft>
              <a:buSzPts val="2000"/>
              <a:buChar char="•"/>
            </a:pPr>
            <a:r>
              <a:rPr lang="en-US" sz="2000"/>
              <a:t>Statiniai puslapiai sugeneruojami iš šablonų ir kitų teksto failų</a:t>
            </a:r>
            <a:endParaRPr sz="2000"/>
          </a:p>
          <a:p>
            <a:pPr indent="-355600" lvl="0" marL="457200" rtl="0" algn="just">
              <a:lnSpc>
                <a:spcPct val="100000"/>
              </a:lnSpc>
              <a:spcBef>
                <a:spcPts val="0"/>
              </a:spcBef>
              <a:spcAft>
                <a:spcPts val="0"/>
              </a:spcAft>
              <a:buSzPts val="2000"/>
              <a:buChar char="•"/>
            </a:pPr>
            <a:r>
              <a:rPr lang="en-US" sz="2000"/>
              <a:t>Sugeneruoti puslapiai patalpinami į serverį</a:t>
            </a:r>
            <a:endParaRPr sz="2000"/>
          </a:p>
        </p:txBody>
      </p:sp>
      <p:sp>
        <p:nvSpPr>
          <p:cNvPr id="158" name="Google Shape;158;p1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SSG vs SSR vs CSR</a:t>
            </a:r>
            <a:endParaRPr/>
          </a:p>
        </p:txBody>
      </p:sp>
      <p:pic>
        <p:nvPicPr>
          <p:cNvPr id="159" name="Google Shape;159;p13"/>
          <p:cNvPicPr preferRelativeResize="0"/>
          <p:nvPr/>
        </p:nvPicPr>
        <p:blipFill rotWithShape="1">
          <a:blip r:embed="rId3">
            <a:alphaModFix/>
          </a:blip>
          <a:srcRect b="10741" l="2954" r="3534" t="2776"/>
          <a:stretch/>
        </p:blipFill>
        <p:spPr>
          <a:xfrm>
            <a:off x="6030304" y="3325125"/>
            <a:ext cx="6048172" cy="3144551"/>
          </a:xfrm>
          <a:prstGeom prst="rect">
            <a:avLst/>
          </a:prstGeom>
          <a:noFill/>
          <a:ln>
            <a:noFill/>
          </a:ln>
        </p:spPr>
      </p:pic>
      <p:pic>
        <p:nvPicPr>
          <p:cNvPr id="160" name="Google Shape;160;p13"/>
          <p:cNvPicPr preferRelativeResize="0"/>
          <p:nvPr/>
        </p:nvPicPr>
        <p:blipFill>
          <a:blip r:embed="rId4">
            <a:alphaModFix/>
          </a:blip>
          <a:stretch>
            <a:fillRect/>
          </a:stretch>
        </p:blipFill>
        <p:spPr>
          <a:xfrm>
            <a:off x="56275" y="3371625"/>
            <a:ext cx="5835176" cy="30515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Kam Javascript yra naudojamas?</a:t>
            </a:r>
            <a:endParaRPr/>
          </a:p>
        </p:txBody>
      </p:sp>
      <p:sp>
        <p:nvSpPr>
          <p:cNvPr id="166" name="Google Shape;16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US" sz="2000">
                <a:latin typeface="Lexend"/>
                <a:ea typeface="Lexend"/>
                <a:cs typeface="Lexend"/>
                <a:sym typeface="Lexend"/>
              </a:rPr>
              <a:t>I</a:t>
            </a:r>
            <a:r>
              <a:rPr b="1" lang="en-US" sz="2000">
                <a:latin typeface="Lexend"/>
                <a:ea typeface="Lexend"/>
                <a:cs typeface="Lexend"/>
                <a:sym typeface="Lexend"/>
              </a:rPr>
              <a:t>nteraktyvios funkcijos</a:t>
            </a:r>
            <a:r>
              <a:rPr lang="en-US" sz="2000"/>
              <a:t> ir kitas dinaminis turinys interneto puslapiuose:</a:t>
            </a:r>
            <a:endParaRPr sz="2000"/>
          </a:p>
          <a:p>
            <a:pPr indent="-355600" lvl="0" marL="457200" rtl="0" algn="l">
              <a:lnSpc>
                <a:spcPct val="100000"/>
              </a:lnSpc>
              <a:spcBef>
                <a:spcPts val="0"/>
              </a:spcBef>
              <a:spcAft>
                <a:spcPts val="0"/>
              </a:spcAft>
              <a:buSzPts val="2000"/>
              <a:buChar char="•"/>
            </a:pPr>
            <a:r>
              <a:rPr lang="en-US" sz="2000"/>
              <a:t>informacijos patikrinimas</a:t>
            </a:r>
            <a:endParaRPr sz="2000"/>
          </a:p>
          <a:p>
            <a:pPr indent="-355600" lvl="0" marL="457200" rtl="0" algn="l">
              <a:lnSpc>
                <a:spcPct val="100000"/>
              </a:lnSpc>
              <a:spcBef>
                <a:spcPts val="0"/>
              </a:spcBef>
              <a:spcAft>
                <a:spcPts val="0"/>
              </a:spcAft>
              <a:buSzPts val="2000"/>
              <a:buChar char="•"/>
            </a:pPr>
            <a:r>
              <a:rPr lang="en-US" sz="2000"/>
              <a:t>sukurti užpildomas formas</a:t>
            </a:r>
            <a:endParaRPr sz="2000"/>
          </a:p>
          <a:p>
            <a:pPr indent="-355600" lvl="0" marL="457200" rtl="0" algn="l">
              <a:lnSpc>
                <a:spcPct val="100000"/>
              </a:lnSpc>
              <a:spcBef>
                <a:spcPts val="0"/>
              </a:spcBef>
              <a:spcAft>
                <a:spcPts val="0"/>
              </a:spcAft>
              <a:buSzPts val="2000"/>
              <a:buChar char="•"/>
            </a:pPr>
            <a:r>
              <a:rPr lang="en-US" sz="2000"/>
              <a:t>sukurti nuotraukų galerijos karuselę</a:t>
            </a:r>
            <a:endParaRPr sz="2000"/>
          </a:p>
          <a:p>
            <a:pPr indent="-355600" lvl="0" marL="457200" rtl="0" algn="l">
              <a:lnSpc>
                <a:spcPct val="100000"/>
              </a:lnSpc>
              <a:spcBef>
                <a:spcPts val="0"/>
              </a:spcBef>
              <a:spcAft>
                <a:spcPts val="0"/>
              </a:spcAft>
              <a:buSzPts val="2000"/>
              <a:buChar char="•"/>
            </a:pPr>
            <a:r>
              <a:rPr lang="en-US" sz="2000"/>
              <a:t>sukurti animuotus elementus</a:t>
            </a:r>
            <a:endParaRPr sz="2000"/>
          </a:p>
          <a:p>
            <a:pPr indent="-355600" lvl="0" marL="457200" rtl="0" algn="l">
              <a:lnSpc>
                <a:spcPct val="100000"/>
              </a:lnSpc>
              <a:spcBef>
                <a:spcPts val="0"/>
              </a:spcBef>
              <a:spcAft>
                <a:spcPts val="0"/>
              </a:spcAft>
              <a:buSzPts val="2000"/>
              <a:buChar char="•"/>
            </a:pPr>
            <a:r>
              <a:rPr lang="en-US" sz="2000"/>
              <a:t>video transliacijoms internete</a:t>
            </a:r>
            <a:endParaRPr sz="2000"/>
          </a:p>
          <a:p>
            <a:pPr indent="-355600" lvl="0" marL="457200" rtl="0" algn="l">
              <a:lnSpc>
                <a:spcPct val="100000"/>
              </a:lnSpc>
              <a:spcBef>
                <a:spcPts val="0"/>
              </a:spcBef>
              <a:spcAft>
                <a:spcPts val="0"/>
              </a:spcAft>
              <a:buSzPts val="2000"/>
              <a:buChar char="•"/>
            </a:pPr>
            <a:r>
              <a:rPr lang="en-US" sz="2000"/>
              <a:t>real-time puslapiai</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Skripto įdėjimas į puslapį</a:t>
            </a:r>
            <a:endParaRPr/>
          </a:p>
        </p:txBody>
      </p:sp>
      <p:sp>
        <p:nvSpPr>
          <p:cNvPr id="172" name="Google Shape;172;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None/>
            </a:pPr>
            <a:r>
              <a:rPr lang="en-US" sz="2000"/>
              <a:t>„JavaScript“ į HTML galite įtraukti dviem būdais:</a:t>
            </a:r>
            <a:endParaRPr sz="2000"/>
          </a:p>
          <a:p>
            <a:pPr indent="-203200" lvl="1" marL="685800" rtl="0" algn="l">
              <a:lnSpc>
                <a:spcPct val="100000"/>
              </a:lnSpc>
              <a:spcBef>
                <a:spcPts val="500"/>
              </a:spcBef>
              <a:spcAft>
                <a:spcPts val="0"/>
              </a:spcAft>
              <a:buClr>
                <a:schemeClr val="dk1"/>
              </a:buClr>
              <a:buSzPts val="2000"/>
              <a:buFont typeface="Lexend Light"/>
              <a:buChar char="•"/>
            </a:pPr>
            <a:r>
              <a:rPr lang="en-US" sz="2000">
                <a:latin typeface="Lexend Light"/>
                <a:ea typeface="Lexend Light"/>
                <a:cs typeface="Lexend Light"/>
                <a:sym typeface="Lexend Light"/>
              </a:rPr>
              <a:t>Kodo įrašymas į HTML</a:t>
            </a:r>
            <a:endParaRPr sz="2000">
              <a:latin typeface="Lexend Light"/>
              <a:ea typeface="Lexend Light"/>
              <a:cs typeface="Lexend Light"/>
              <a:sym typeface="Lexend Light"/>
            </a:endParaRPr>
          </a:p>
          <a:p>
            <a:pPr indent="-203200" lvl="1" marL="685800" rtl="0" algn="l">
              <a:lnSpc>
                <a:spcPct val="100000"/>
              </a:lnSpc>
              <a:spcBef>
                <a:spcPts val="500"/>
              </a:spcBef>
              <a:spcAft>
                <a:spcPts val="0"/>
              </a:spcAft>
              <a:buClr>
                <a:schemeClr val="dk1"/>
              </a:buClr>
              <a:buSzPts val="2000"/>
              <a:buFont typeface="Lexend Light"/>
              <a:buChar char="•"/>
            </a:pPr>
            <a:r>
              <a:rPr lang="en-US" sz="2000">
                <a:latin typeface="Lexend Light"/>
                <a:ea typeface="Lexend Light"/>
                <a:cs typeface="Lexend Light"/>
                <a:sym typeface="Lexend Light"/>
              </a:rPr>
              <a:t>Įtraukite jį kaip nuorodą į išorinį failą</a:t>
            </a:r>
            <a:endParaRPr sz="2000">
              <a:latin typeface="Lexend Light"/>
              <a:ea typeface="Lexend Light"/>
              <a:cs typeface="Lexend Light"/>
              <a:sym typeface="Lexend Light"/>
            </a:endParaRPr>
          </a:p>
          <a:p>
            <a:pPr indent="0" lvl="0" marL="0" rtl="0" algn="l">
              <a:lnSpc>
                <a:spcPct val="100000"/>
              </a:lnSpc>
              <a:spcBef>
                <a:spcPts val="1000"/>
              </a:spcBef>
              <a:spcAft>
                <a:spcPts val="0"/>
              </a:spcAft>
              <a:buClr>
                <a:schemeClr val="dk1"/>
              </a:buClr>
              <a:buSzPts val="2800"/>
              <a:buNone/>
            </a:pPr>
            <a:r>
              <a:t/>
            </a:r>
            <a:endParaRPr sz="2000"/>
          </a:p>
          <a:p>
            <a:pPr indent="0" lvl="0" marL="0" rtl="0" algn="l">
              <a:lnSpc>
                <a:spcPct val="100000"/>
              </a:lnSpc>
              <a:spcBef>
                <a:spcPts val="1000"/>
              </a:spcBef>
              <a:spcAft>
                <a:spcPts val="0"/>
              </a:spcAft>
              <a:buClr>
                <a:schemeClr val="dk1"/>
              </a:buClr>
              <a:buSzPts val="2800"/>
              <a:buNone/>
            </a:pPr>
            <a:r>
              <a:rPr lang="en-US" sz="2000"/>
              <a:t>Dažniausiai „JavaScript“ įtraukiamas kaip išorinis failas.</a:t>
            </a:r>
            <a:endParaRPr sz="2000"/>
          </a:p>
          <a:p>
            <a:pPr indent="0" lvl="0" marL="0" rtl="0" algn="l">
              <a:lnSpc>
                <a:spcPct val="100000"/>
              </a:lnSpc>
              <a:spcBef>
                <a:spcPts val="1000"/>
              </a:spcBef>
              <a:spcAft>
                <a:spcPts val="0"/>
              </a:spcAft>
              <a:buClr>
                <a:schemeClr val="dk1"/>
              </a:buClr>
              <a:buSzPts val="2800"/>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Script žyma</a:t>
            </a:r>
            <a:endParaRPr/>
          </a:p>
        </p:txBody>
      </p:sp>
      <p:sp>
        <p:nvSpPr>
          <p:cNvPr id="178" name="Google Shape;178;p16"/>
          <p:cNvSpPr txBox="1"/>
          <p:nvPr>
            <p:ph idx="1" type="body"/>
          </p:nvPr>
        </p:nvSpPr>
        <p:spPr>
          <a:xfrm>
            <a:off x="763554" y="1690688"/>
            <a:ext cx="10515600" cy="4351338"/>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Clr>
                <a:schemeClr val="dk1"/>
              </a:buClr>
              <a:buSzPts val="2800"/>
              <a:buNone/>
            </a:pPr>
            <a:r>
              <a:rPr lang="en-US" sz="2000"/>
              <a:t>Žyma &lt;script&gt; yra tai, ką naudojame, kad įtrauktume „JavaScript“. Tai labai panašu į žymą &lt;link&gt;, kuri naudojama CSS failams įtraukti.</a:t>
            </a:r>
            <a:endParaRPr sz="2000"/>
          </a:p>
          <a:p>
            <a:pPr indent="0" lvl="0" marL="0" rtl="0" algn="l">
              <a:lnSpc>
                <a:spcPct val="100000"/>
              </a:lnSpc>
              <a:spcBef>
                <a:spcPts val="0"/>
              </a:spcBef>
              <a:spcAft>
                <a:spcPts val="0"/>
              </a:spcAft>
              <a:buClr>
                <a:schemeClr val="dk1"/>
              </a:buClr>
              <a:buSzPts val="2800"/>
              <a:buNone/>
            </a:pPr>
            <a:r>
              <a:t/>
            </a:r>
            <a:endParaRPr sz="2000"/>
          </a:p>
          <a:p>
            <a:pPr indent="0" lvl="0" marL="0" rtl="0" algn="l">
              <a:lnSpc>
                <a:spcPct val="100000"/>
              </a:lnSpc>
              <a:spcBef>
                <a:spcPts val="0"/>
              </a:spcBef>
              <a:spcAft>
                <a:spcPts val="0"/>
              </a:spcAft>
              <a:buClr>
                <a:schemeClr val="dk1"/>
              </a:buClr>
              <a:buSzPts val="2800"/>
              <a:buNone/>
            </a:pPr>
            <a:r>
              <a:rPr lang="en-US" sz="2000"/>
              <a:t>&lt;script&gt; žyma </a:t>
            </a:r>
            <a:r>
              <a:rPr lang="en-US" sz="2000"/>
              <a:t>dažniausiai įterpiama kaip paskutinis &lt;body&gt; elementas.</a:t>
            </a:r>
            <a:endParaRPr sz="2000"/>
          </a:p>
          <a:p>
            <a:pPr indent="0" lvl="0" marL="0" rtl="0" algn="l">
              <a:lnSpc>
                <a:spcPct val="100000"/>
              </a:lnSpc>
              <a:spcBef>
                <a:spcPts val="0"/>
              </a:spcBef>
              <a:spcAft>
                <a:spcPts val="0"/>
              </a:spcAft>
              <a:buClr>
                <a:schemeClr val="dk1"/>
              </a:buClr>
              <a:buSzPts val="2800"/>
              <a:buNone/>
            </a:pPr>
            <a:r>
              <a:t/>
            </a:r>
            <a:endParaRPr sz="2000"/>
          </a:p>
          <a:p>
            <a:pPr indent="0" lvl="0" marL="0" rtl="0" algn="l">
              <a:lnSpc>
                <a:spcPct val="100000"/>
              </a:lnSpc>
              <a:spcBef>
                <a:spcPts val="1000"/>
              </a:spcBef>
              <a:spcAft>
                <a:spcPts val="0"/>
              </a:spcAft>
              <a:buClr>
                <a:schemeClr val="dk1"/>
              </a:buClr>
              <a:buSzPts val="2800"/>
              <a:buNone/>
            </a:pPr>
            <a:r>
              <a:rPr lang="en-US" sz="2000"/>
              <a:t>Štai labai paprastas „JavaScript“ fragmentas, naudojant script žymą. Šis JavaScript yra įrašytas tiesiai į HTML puslapį.</a:t>
            </a:r>
            <a:endParaRPr sz="2000"/>
          </a:p>
          <a:p>
            <a:pPr indent="0" lvl="0" marL="0" rtl="0" algn="l">
              <a:lnSpc>
                <a:spcPct val="100000"/>
              </a:lnSpc>
              <a:spcBef>
                <a:spcPts val="1000"/>
              </a:spcBef>
              <a:spcAft>
                <a:spcPts val="0"/>
              </a:spcAft>
              <a:buClr>
                <a:schemeClr val="dk1"/>
              </a:buClr>
              <a:buSzPts val="2800"/>
              <a:buNone/>
            </a:pPr>
            <a:r>
              <a:t/>
            </a:r>
            <a:endParaRPr sz="2000"/>
          </a:p>
          <a:p>
            <a:pPr indent="0" lvl="0" marL="0" rtl="0" algn="l">
              <a:lnSpc>
                <a:spcPct val="100000"/>
              </a:lnSpc>
              <a:spcBef>
                <a:spcPts val="1000"/>
              </a:spcBef>
              <a:spcAft>
                <a:spcPts val="0"/>
              </a:spcAft>
              <a:buClr>
                <a:schemeClr val="dk1"/>
              </a:buClr>
              <a:buSzPts val="2800"/>
              <a:buNone/>
            </a:pPr>
            <a:r>
              <a:t/>
            </a:r>
            <a:endParaRPr sz="2000"/>
          </a:p>
          <a:p>
            <a:pPr indent="0" lvl="0" marL="0" rtl="0" algn="l">
              <a:lnSpc>
                <a:spcPct val="100000"/>
              </a:lnSpc>
              <a:spcBef>
                <a:spcPts val="1000"/>
              </a:spcBef>
              <a:spcAft>
                <a:spcPts val="0"/>
              </a:spcAft>
              <a:buClr>
                <a:schemeClr val="dk1"/>
              </a:buClr>
              <a:buSzPts val="2800"/>
              <a:buNone/>
            </a:pPr>
            <a:r>
              <a:t/>
            </a:r>
            <a:endParaRPr sz="2000"/>
          </a:p>
          <a:p>
            <a:pPr indent="0" lvl="0" marL="0" rtl="0" algn="l">
              <a:lnSpc>
                <a:spcPct val="100000"/>
              </a:lnSpc>
              <a:spcBef>
                <a:spcPts val="1000"/>
              </a:spcBef>
              <a:spcAft>
                <a:spcPts val="0"/>
              </a:spcAft>
              <a:buClr>
                <a:schemeClr val="dk1"/>
              </a:buClr>
              <a:buSzPts val="2800"/>
              <a:buNone/>
            </a:pPr>
            <a:r>
              <a:rPr lang="en-US" sz="2000"/>
              <a:t>Script žymos naudojimas norint įtraukti išorinį JavaScript failą</a:t>
            </a:r>
            <a:endParaRPr sz="2000"/>
          </a:p>
          <a:p>
            <a:pPr indent="0" lvl="0" marL="0" rtl="0" algn="l">
              <a:lnSpc>
                <a:spcPct val="100000"/>
              </a:lnSpc>
              <a:spcBef>
                <a:spcPts val="1000"/>
              </a:spcBef>
              <a:spcAft>
                <a:spcPts val="0"/>
              </a:spcAft>
              <a:buClr>
                <a:schemeClr val="dk1"/>
              </a:buClr>
              <a:buSzPts val="2800"/>
              <a:buNone/>
            </a:pPr>
            <a:r>
              <a:t/>
            </a:r>
            <a:endParaRPr sz="2000"/>
          </a:p>
          <a:p>
            <a:pPr indent="0" lvl="0" marL="0" rtl="0" algn="l">
              <a:lnSpc>
                <a:spcPct val="100000"/>
              </a:lnSpc>
              <a:spcBef>
                <a:spcPts val="1000"/>
              </a:spcBef>
              <a:spcAft>
                <a:spcPts val="0"/>
              </a:spcAft>
              <a:buClr>
                <a:schemeClr val="dk1"/>
              </a:buClr>
              <a:buSzPts val="2800"/>
              <a:buNone/>
            </a:pPr>
            <a:r>
              <a:t/>
            </a:r>
            <a:endParaRPr sz="2000"/>
          </a:p>
        </p:txBody>
      </p:sp>
      <p:pic>
        <p:nvPicPr>
          <p:cNvPr descr="Logo&#10;&#10;Description automatically generated" id="179" name="Google Shape;179;p16"/>
          <p:cNvPicPr preferRelativeResize="0"/>
          <p:nvPr/>
        </p:nvPicPr>
        <p:blipFill rotWithShape="1">
          <a:blip r:embed="rId3">
            <a:alphaModFix/>
          </a:blip>
          <a:srcRect b="0" l="0" r="0" t="0"/>
          <a:stretch/>
        </p:blipFill>
        <p:spPr>
          <a:xfrm>
            <a:off x="763546" y="3700166"/>
            <a:ext cx="5343525" cy="933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7"/>
          <p:cNvSpPr txBox="1"/>
          <p:nvPr>
            <p:ph idx="1" type="body"/>
          </p:nvPr>
        </p:nvSpPr>
        <p:spPr>
          <a:xfrm>
            <a:off x="595604" y="1648343"/>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None/>
            </a:pPr>
            <a:r>
              <a:rPr lang="en-US" sz="2000"/>
              <a:t>Norėdami įtraukti išorinį „JavaScript“ failą, galime naudoti script žymą su atributu src. Atributo src reikšmė turėtų būti kelias į JavaScript failą.</a:t>
            </a:r>
            <a:endParaRPr sz="2000"/>
          </a:p>
          <a:p>
            <a:pPr indent="0" lvl="0" marL="0" rtl="0" algn="l">
              <a:lnSpc>
                <a:spcPct val="100000"/>
              </a:lnSpc>
              <a:spcBef>
                <a:spcPts val="1000"/>
              </a:spcBef>
              <a:spcAft>
                <a:spcPts val="0"/>
              </a:spcAft>
              <a:buClr>
                <a:schemeClr val="dk1"/>
              </a:buClr>
              <a:buSzPts val="2800"/>
              <a:buNone/>
            </a:pPr>
            <a:r>
              <a:t/>
            </a:r>
            <a:endParaRPr sz="2000"/>
          </a:p>
        </p:txBody>
      </p:sp>
      <p:pic>
        <p:nvPicPr>
          <p:cNvPr descr="A picture containing text&#10;&#10;Description automatically generated" id="185" name="Google Shape;185;p17"/>
          <p:cNvPicPr preferRelativeResize="0"/>
          <p:nvPr/>
        </p:nvPicPr>
        <p:blipFill rotWithShape="1">
          <a:blip r:embed="rId3">
            <a:alphaModFix/>
          </a:blip>
          <a:srcRect b="0" l="0" r="0" t="0"/>
          <a:stretch/>
        </p:blipFill>
        <p:spPr>
          <a:xfrm>
            <a:off x="595604" y="2654267"/>
            <a:ext cx="5943600" cy="485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Selektoriai</a:t>
            </a:r>
            <a:endParaRPr/>
          </a:p>
        </p:txBody>
      </p:sp>
      <p:sp>
        <p:nvSpPr>
          <p:cNvPr id="191" name="Google Shape;191;p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Clr>
                <a:schemeClr val="dk1"/>
              </a:buClr>
              <a:buSzPts val="2800"/>
              <a:buNone/>
            </a:pPr>
            <a:r>
              <a:rPr lang="en-US" sz="2000"/>
              <a:t>Javascript selektorius yra būdas pasiekti HTML elementus naudojant Javascript. Selektoriai yra pagrįsti CSS sintakse ir leidžia pasiekti elementus pagal jų ID, klasę, tipą arba atributus.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Selektoriai: CSS, filtrai, formos</a:t>
            </a:r>
            <a:endParaRPr/>
          </a:p>
        </p:txBody>
      </p:sp>
      <p:sp>
        <p:nvSpPr>
          <p:cNvPr id="197" name="Google Shape;197;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None/>
            </a:pPr>
            <a:r>
              <a:rPr lang="en-US" sz="2000"/>
              <a:t>Toliau pateikiami keli Javascript selektorių naudojimo pavyzdžiai:</a:t>
            </a:r>
            <a:endParaRPr sz="2000"/>
          </a:p>
          <a:p>
            <a:pPr indent="0" lvl="0" marL="0" rtl="0" algn="l">
              <a:lnSpc>
                <a:spcPct val="100000"/>
              </a:lnSpc>
              <a:spcBef>
                <a:spcPts val="1000"/>
              </a:spcBef>
              <a:spcAft>
                <a:spcPts val="0"/>
              </a:spcAft>
              <a:buClr>
                <a:schemeClr val="dk1"/>
              </a:buClr>
              <a:buSzPts val="2800"/>
              <a:buNone/>
            </a:pPr>
            <a:r>
              <a:rPr lang="en-US" sz="2000"/>
              <a:t>.querySelector</a:t>
            </a:r>
            <a:endParaRPr sz="2000"/>
          </a:p>
          <a:p>
            <a:pPr indent="0" lvl="0" marL="0" rtl="0" algn="l">
              <a:lnSpc>
                <a:spcPct val="100000"/>
              </a:lnSpc>
              <a:spcBef>
                <a:spcPts val="1000"/>
              </a:spcBef>
              <a:spcAft>
                <a:spcPts val="0"/>
              </a:spcAft>
              <a:buClr>
                <a:schemeClr val="dk1"/>
              </a:buClr>
              <a:buSzPts val="2800"/>
              <a:buNone/>
            </a:pPr>
            <a:r>
              <a:rPr lang="en-US" sz="2000"/>
              <a:t>Gauname pirmąjį &lt;div&gt; elementą. Gauname pirmąjį &lt;p&gt; žymos elementą tame &lt;div&gt;</a:t>
            </a:r>
            <a:endParaRPr sz="2000"/>
          </a:p>
          <a:p>
            <a:pPr indent="0" lvl="0" marL="0" rtl="0" algn="l">
              <a:lnSpc>
                <a:spcPct val="100000"/>
              </a:lnSpc>
              <a:spcBef>
                <a:spcPts val="1000"/>
              </a:spcBef>
              <a:spcAft>
                <a:spcPts val="0"/>
              </a:spcAft>
              <a:buClr>
                <a:schemeClr val="dk1"/>
              </a:buClr>
              <a:buSzPts val="2800"/>
              <a:buNone/>
            </a:pPr>
            <a:r>
              <a:t/>
            </a:r>
            <a:endParaRPr sz="2000"/>
          </a:p>
          <a:p>
            <a:pPr indent="0" lvl="0" marL="0" rtl="0" algn="l">
              <a:lnSpc>
                <a:spcPct val="100000"/>
              </a:lnSpc>
              <a:spcBef>
                <a:spcPts val="1000"/>
              </a:spcBef>
              <a:spcAft>
                <a:spcPts val="0"/>
              </a:spcAft>
              <a:buClr>
                <a:schemeClr val="dk1"/>
              </a:buClr>
              <a:buSzPts val="2800"/>
              <a:buNone/>
            </a:pPr>
            <a:r>
              <a:t/>
            </a:r>
            <a:endParaRPr sz="2000"/>
          </a:p>
          <a:p>
            <a:pPr indent="0" lvl="0" marL="0" rtl="0" algn="l">
              <a:lnSpc>
                <a:spcPct val="100000"/>
              </a:lnSpc>
              <a:spcBef>
                <a:spcPts val="1000"/>
              </a:spcBef>
              <a:spcAft>
                <a:spcPts val="0"/>
              </a:spcAft>
              <a:buClr>
                <a:schemeClr val="dk1"/>
              </a:buClr>
              <a:buSzPts val="2800"/>
              <a:buNone/>
            </a:pPr>
            <a:r>
              <a:rPr lang="en-US" sz="2000"/>
              <a:t>document.querySelectorAll</a:t>
            </a:r>
            <a:endParaRPr sz="2000"/>
          </a:p>
          <a:p>
            <a:pPr indent="0" lvl="0" marL="0" rtl="0" algn="l">
              <a:lnSpc>
                <a:spcPct val="100000"/>
              </a:lnSpc>
              <a:spcBef>
                <a:spcPts val="1000"/>
              </a:spcBef>
              <a:spcAft>
                <a:spcPts val="0"/>
              </a:spcAft>
              <a:buClr>
                <a:schemeClr val="dk1"/>
              </a:buClr>
              <a:buSzPts val="2800"/>
              <a:buNone/>
            </a:pPr>
            <a:r>
              <a:rPr lang="en-US" sz="2000"/>
              <a:t>Gauname visus &lt;div&gt; žymos elementus</a:t>
            </a:r>
            <a:endParaRPr sz="2000"/>
          </a:p>
          <a:p>
            <a:pPr indent="0" lvl="0" marL="0" rtl="0" algn="l">
              <a:lnSpc>
                <a:spcPct val="100000"/>
              </a:lnSpc>
              <a:spcBef>
                <a:spcPts val="1000"/>
              </a:spcBef>
              <a:spcAft>
                <a:spcPts val="0"/>
              </a:spcAft>
              <a:buClr>
                <a:schemeClr val="dk1"/>
              </a:buClr>
              <a:buSzPts val="2800"/>
              <a:buNone/>
            </a:pPr>
            <a:r>
              <a:t/>
            </a:r>
            <a:endParaRPr sz="2000"/>
          </a:p>
        </p:txBody>
      </p:sp>
      <p:pic>
        <p:nvPicPr>
          <p:cNvPr id="198" name="Google Shape;198;p19"/>
          <p:cNvPicPr preferRelativeResize="0"/>
          <p:nvPr/>
        </p:nvPicPr>
        <p:blipFill rotWithShape="1">
          <a:blip r:embed="rId3">
            <a:alphaModFix/>
          </a:blip>
          <a:srcRect b="0" l="0" r="0" t="0"/>
          <a:stretch/>
        </p:blipFill>
        <p:spPr>
          <a:xfrm>
            <a:off x="838198" y="3210739"/>
            <a:ext cx="5943600" cy="647700"/>
          </a:xfrm>
          <a:prstGeom prst="rect">
            <a:avLst/>
          </a:prstGeom>
          <a:noFill/>
          <a:ln>
            <a:noFill/>
          </a:ln>
        </p:spPr>
      </p:pic>
      <p:pic>
        <p:nvPicPr>
          <p:cNvPr descr="Text&#10;&#10;Description automatically generated" id="199" name="Google Shape;199;p19"/>
          <p:cNvPicPr preferRelativeResize="0"/>
          <p:nvPr/>
        </p:nvPicPr>
        <p:blipFill rotWithShape="1">
          <a:blip r:embed="rId4">
            <a:alphaModFix/>
          </a:blip>
          <a:srcRect b="0" l="0" r="0" t="0"/>
          <a:stretch/>
        </p:blipFill>
        <p:spPr>
          <a:xfrm>
            <a:off x="838198" y="5090093"/>
            <a:ext cx="5619750" cy="533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