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C1EA0A-404F-4B5D-8E58-09D87FDACDEB}" type="doc">
      <dgm:prSet loTypeId="urn:microsoft.com/office/officeart/2005/8/layout/hList1" loCatId="Inbo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F821587-522B-40A4-B698-DCD329CAF9D4}">
      <dgm:prSet/>
      <dgm:spPr/>
      <dgm:t>
        <a:bodyPr/>
        <a:lstStyle/>
        <a:p>
          <a:r>
            <a:rPr lang="en-US" b="1"/>
            <a:t>Currency exchange and inflation compensation</a:t>
          </a:r>
          <a:endParaRPr lang="en-US"/>
        </a:p>
      </dgm:t>
    </dgm:pt>
    <dgm:pt modelId="{82AC7047-FE48-486E-85EE-13A78CB71AA9}" type="parTrans" cxnId="{0A4F4E99-FB5D-4740-889A-9588DD49337A}">
      <dgm:prSet/>
      <dgm:spPr/>
      <dgm:t>
        <a:bodyPr/>
        <a:lstStyle/>
        <a:p>
          <a:endParaRPr lang="en-US"/>
        </a:p>
      </dgm:t>
    </dgm:pt>
    <dgm:pt modelId="{403AA1E4-223E-4F9D-8E42-31ADCBCE8830}" type="sibTrans" cxnId="{0A4F4E99-FB5D-4740-889A-9588DD49337A}">
      <dgm:prSet/>
      <dgm:spPr/>
      <dgm:t>
        <a:bodyPr/>
        <a:lstStyle/>
        <a:p>
          <a:endParaRPr lang="en-US"/>
        </a:p>
      </dgm:t>
    </dgm:pt>
    <dgm:pt modelId="{682FE345-F17D-42B9-9A7F-FB5901F95863}">
      <dgm:prSet/>
      <dgm:spPr/>
      <dgm:t>
        <a:bodyPr/>
        <a:lstStyle/>
        <a:p>
          <a:r>
            <a:rPr lang="en-US" b="1"/>
            <a:t>Cast gender analysis</a:t>
          </a:r>
          <a:endParaRPr lang="en-US"/>
        </a:p>
      </dgm:t>
    </dgm:pt>
    <dgm:pt modelId="{E1CFDCD0-0059-4536-A195-16652693186D}" type="parTrans" cxnId="{0368565E-E06D-46D9-B4BE-DD03A2854E59}">
      <dgm:prSet/>
      <dgm:spPr/>
      <dgm:t>
        <a:bodyPr/>
        <a:lstStyle/>
        <a:p>
          <a:endParaRPr lang="en-US"/>
        </a:p>
      </dgm:t>
    </dgm:pt>
    <dgm:pt modelId="{2225A56E-5024-4F8C-AB83-56112D7894E2}" type="sibTrans" cxnId="{0368565E-E06D-46D9-B4BE-DD03A2854E59}">
      <dgm:prSet/>
      <dgm:spPr/>
      <dgm:t>
        <a:bodyPr/>
        <a:lstStyle/>
        <a:p>
          <a:endParaRPr lang="en-US"/>
        </a:p>
      </dgm:t>
    </dgm:pt>
    <dgm:pt modelId="{8A5C3959-72D0-41F1-A4FA-64A4162ABB77}">
      <dgm:prSet/>
      <dgm:spPr/>
      <dgm:t>
        <a:bodyPr/>
        <a:lstStyle/>
        <a:p>
          <a:r>
            <a:rPr lang="en-US" b="1"/>
            <a:t>Movie genre analysis</a:t>
          </a:r>
          <a:endParaRPr lang="en-US"/>
        </a:p>
      </dgm:t>
    </dgm:pt>
    <dgm:pt modelId="{F9C99EDA-7FF8-472D-9E01-40B774F3DD9B}" type="parTrans" cxnId="{4EFF9E06-E838-4B5A-A46B-922E4687F744}">
      <dgm:prSet/>
      <dgm:spPr/>
      <dgm:t>
        <a:bodyPr/>
        <a:lstStyle/>
        <a:p>
          <a:endParaRPr lang="en-US"/>
        </a:p>
      </dgm:t>
    </dgm:pt>
    <dgm:pt modelId="{DC79F935-3629-425D-8E88-8E9F9BFC08BB}" type="sibTrans" cxnId="{4EFF9E06-E838-4B5A-A46B-922E4687F744}">
      <dgm:prSet/>
      <dgm:spPr/>
      <dgm:t>
        <a:bodyPr/>
        <a:lstStyle/>
        <a:p>
          <a:endParaRPr lang="en-US"/>
        </a:p>
      </dgm:t>
    </dgm:pt>
    <dgm:pt modelId="{FC4799FD-514C-4590-9A15-0E06AF810D25}">
      <dgm:prSet/>
      <dgm:spPr/>
      <dgm:t>
        <a:bodyPr/>
        <a:lstStyle/>
        <a:p>
          <a:r>
            <a:rPr lang="en-US" b="1"/>
            <a:t>Blockbusters</a:t>
          </a:r>
          <a:endParaRPr lang="en-US"/>
        </a:p>
      </dgm:t>
    </dgm:pt>
    <dgm:pt modelId="{8B5444D0-C99E-44ED-9FB2-82616A4A1A27}" type="parTrans" cxnId="{3E3C78EB-763C-4FC7-8EA0-CE967B36DC6F}">
      <dgm:prSet/>
      <dgm:spPr/>
      <dgm:t>
        <a:bodyPr/>
        <a:lstStyle/>
        <a:p>
          <a:endParaRPr lang="en-US"/>
        </a:p>
      </dgm:t>
    </dgm:pt>
    <dgm:pt modelId="{D0ACCA55-0057-48E9-8F99-5A5A9D45AEDA}" type="sibTrans" cxnId="{3E3C78EB-763C-4FC7-8EA0-CE967B36DC6F}">
      <dgm:prSet/>
      <dgm:spPr/>
      <dgm:t>
        <a:bodyPr/>
        <a:lstStyle/>
        <a:p>
          <a:endParaRPr lang="en-US"/>
        </a:p>
      </dgm:t>
    </dgm:pt>
    <dgm:pt modelId="{F219822F-FD43-4355-A5D4-DD47CEFF7895}">
      <dgm:prSet/>
      <dgm:spPr/>
      <dgm:t>
        <a:bodyPr/>
        <a:lstStyle/>
        <a:p>
          <a:r>
            <a:rPr lang="en-US" dirty="0"/>
            <a:t>Foreign currency to USD</a:t>
          </a:r>
        </a:p>
      </dgm:t>
    </dgm:pt>
    <dgm:pt modelId="{676D20FF-5CE5-493D-BA9A-901ABB506E46}" type="parTrans" cxnId="{2D805277-A692-40FE-A77D-92B834E78E2C}">
      <dgm:prSet/>
      <dgm:spPr/>
      <dgm:t>
        <a:bodyPr/>
        <a:lstStyle/>
        <a:p>
          <a:endParaRPr lang="en-US"/>
        </a:p>
      </dgm:t>
    </dgm:pt>
    <dgm:pt modelId="{2ACBD2DE-8DD3-4AF8-8E2C-FE95CC74F590}" type="sibTrans" cxnId="{2D805277-A692-40FE-A77D-92B834E78E2C}">
      <dgm:prSet/>
      <dgm:spPr/>
      <dgm:t>
        <a:bodyPr/>
        <a:lstStyle/>
        <a:p>
          <a:endParaRPr lang="en-US"/>
        </a:p>
      </dgm:t>
    </dgm:pt>
    <dgm:pt modelId="{7BBDBE3D-DF32-4821-B030-95D1FC21DAC1}">
      <dgm:prSet/>
      <dgm:spPr/>
      <dgm:t>
        <a:bodyPr/>
        <a:lstStyle/>
        <a:p>
          <a:r>
            <a:rPr lang="en-US" dirty="0"/>
            <a:t>Director’s gender</a:t>
          </a:r>
        </a:p>
      </dgm:t>
    </dgm:pt>
    <dgm:pt modelId="{F03297BD-3D5F-413B-B689-B23960B7E9BF}" type="parTrans" cxnId="{96ADC0C1-9F08-447F-95D2-BC387551227C}">
      <dgm:prSet/>
      <dgm:spPr/>
      <dgm:t>
        <a:bodyPr/>
        <a:lstStyle/>
        <a:p>
          <a:endParaRPr lang="en-US"/>
        </a:p>
      </dgm:t>
    </dgm:pt>
    <dgm:pt modelId="{6138E949-8A03-49E3-A24B-E741FCE62B22}" type="sibTrans" cxnId="{96ADC0C1-9F08-447F-95D2-BC387551227C}">
      <dgm:prSet/>
      <dgm:spPr/>
      <dgm:t>
        <a:bodyPr/>
        <a:lstStyle/>
        <a:p>
          <a:endParaRPr lang="en-US"/>
        </a:p>
      </dgm:t>
    </dgm:pt>
    <dgm:pt modelId="{5DB8B251-D47B-4B4C-9CB4-C5030525900F}">
      <dgm:prSet/>
      <dgm:spPr/>
      <dgm:t>
        <a:bodyPr/>
        <a:lstStyle/>
        <a:p>
          <a:r>
            <a:rPr lang="en-US" dirty="0"/>
            <a:t>Inflation </a:t>
          </a:r>
        </a:p>
      </dgm:t>
    </dgm:pt>
    <dgm:pt modelId="{016BE871-16E9-496E-958A-57A00EBF127A}" type="parTrans" cxnId="{D6E7C0B1-2510-4D2F-AEEB-BA591AA182D7}">
      <dgm:prSet/>
      <dgm:spPr/>
      <dgm:t>
        <a:bodyPr/>
        <a:lstStyle/>
        <a:p>
          <a:endParaRPr lang="en-US"/>
        </a:p>
      </dgm:t>
    </dgm:pt>
    <dgm:pt modelId="{B500ACBA-165A-419D-A5E8-CB8D6DA31B71}" type="sibTrans" cxnId="{D6E7C0B1-2510-4D2F-AEEB-BA591AA182D7}">
      <dgm:prSet/>
      <dgm:spPr/>
      <dgm:t>
        <a:bodyPr/>
        <a:lstStyle/>
        <a:p>
          <a:endParaRPr lang="en-US"/>
        </a:p>
      </dgm:t>
    </dgm:pt>
    <dgm:pt modelId="{609C087E-CAE9-4E66-B3D8-4A096755523C}">
      <dgm:prSet/>
      <dgm:spPr/>
      <dgm:t>
        <a:bodyPr/>
        <a:lstStyle/>
        <a:p>
          <a:r>
            <a:rPr lang="en-US" dirty="0"/>
            <a:t>Top 5 genres – Drama, comedy, thriller, action, romance</a:t>
          </a:r>
        </a:p>
      </dgm:t>
    </dgm:pt>
    <dgm:pt modelId="{0EBF7FF8-5152-4679-9171-EB9785F8B7D4}" type="parTrans" cxnId="{E96E2E00-8D74-4241-B8CB-ED75DE32E94A}">
      <dgm:prSet/>
      <dgm:spPr/>
      <dgm:t>
        <a:bodyPr/>
        <a:lstStyle/>
        <a:p>
          <a:endParaRPr lang="en-US"/>
        </a:p>
      </dgm:t>
    </dgm:pt>
    <dgm:pt modelId="{E88A97A8-5F07-4C95-8F03-4D6D8A4697F0}" type="sibTrans" cxnId="{E96E2E00-8D74-4241-B8CB-ED75DE32E94A}">
      <dgm:prSet/>
      <dgm:spPr/>
      <dgm:t>
        <a:bodyPr/>
        <a:lstStyle/>
        <a:p>
          <a:endParaRPr lang="en-US"/>
        </a:p>
      </dgm:t>
    </dgm:pt>
    <dgm:pt modelId="{7042EF60-78D2-47D3-A2B3-D0C402F8481F}">
      <dgm:prSet/>
      <dgm:spPr/>
      <dgm:t>
        <a:bodyPr/>
        <a:lstStyle/>
        <a:p>
          <a:r>
            <a:rPr lang="en-US" dirty="0"/>
            <a:t>Actors gender</a:t>
          </a:r>
        </a:p>
      </dgm:t>
    </dgm:pt>
    <dgm:pt modelId="{4FAE682E-1F29-4AFC-A70B-1DA25921F47D}" type="parTrans" cxnId="{ACF87B31-C45C-4AE8-BD9C-35CE2B119F5F}">
      <dgm:prSet/>
      <dgm:spPr/>
      <dgm:t>
        <a:bodyPr/>
        <a:lstStyle/>
        <a:p>
          <a:endParaRPr lang="en-US"/>
        </a:p>
      </dgm:t>
    </dgm:pt>
    <dgm:pt modelId="{0C57FA6E-BA61-4BFA-B919-F9875D100B53}" type="sibTrans" cxnId="{ACF87B31-C45C-4AE8-BD9C-35CE2B119F5F}">
      <dgm:prSet/>
      <dgm:spPr/>
      <dgm:t>
        <a:bodyPr/>
        <a:lstStyle/>
        <a:p>
          <a:endParaRPr lang="en-US"/>
        </a:p>
      </dgm:t>
    </dgm:pt>
    <dgm:pt modelId="{A4F88A51-FA94-4959-A177-156FC39E7A69}">
      <dgm:prSet/>
      <dgm:spPr/>
      <dgm:t>
        <a:bodyPr/>
        <a:lstStyle/>
        <a:p>
          <a:r>
            <a:rPr lang="en-US" dirty="0"/>
            <a:t>By first name</a:t>
          </a:r>
        </a:p>
      </dgm:t>
    </dgm:pt>
    <dgm:pt modelId="{63597708-39A5-454E-B08A-E8AB29708B75}" type="parTrans" cxnId="{7519E5BA-A042-4FDB-A9FA-BDAD79523364}">
      <dgm:prSet/>
      <dgm:spPr/>
      <dgm:t>
        <a:bodyPr/>
        <a:lstStyle/>
        <a:p>
          <a:endParaRPr lang="en-US"/>
        </a:p>
      </dgm:t>
    </dgm:pt>
    <dgm:pt modelId="{30DE1BAE-7B11-48FE-A8E3-3E2C4910D610}" type="sibTrans" cxnId="{7519E5BA-A042-4FDB-A9FA-BDAD79523364}">
      <dgm:prSet/>
      <dgm:spPr/>
      <dgm:t>
        <a:bodyPr/>
        <a:lstStyle/>
        <a:p>
          <a:endParaRPr lang="en-US"/>
        </a:p>
      </dgm:t>
    </dgm:pt>
    <dgm:pt modelId="{245DB7FB-99EE-447A-9DE0-C26626572084}">
      <dgm:prSet/>
      <dgm:spPr/>
      <dgm:t>
        <a:bodyPr/>
        <a:lstStyle/>
        <a:p>
          <a:r>
            <a:rPr lang="en-US" dirty="0"/>
            <a:t>High profit</a:t>
          </a:r>
        </a:p>
      </dgm:t>
    </dgm:pt>
    <dgm:pt modelId="{FB8C0718-156C-43EE-89D2-F89D676E0A35}" type="parTrans" cxnId="{2646974F-81FD-4113-85E3-1E303B687975}">
      <dgm:prSet/>
      <dgm:spPr/>
      <dgm:t>
        <a:bodyPr/>
        <a:lstStyle/>
        <a:p>
          <a:endParaRPr lang="en-US"/>
        </a:p>
      </dgm:t>
    </dgm:pt>
    <dgm:pt modelId="{2ED1EB26-228C-4647-87A2-BD3D589138D4}" type="sibTrans" cxnId="{2646974F-81FD-4113-85E3-1E303B687975}">
      <dgm:prSet/>
      <dgm:spPr/>
      <dgm:t>
        <a:bodyPr/>
        <a:lstStyle/>
        <a:p>
          <a:endParaRPr lang="en-US"/>
        </a:p>
      </dgm:t>
    </dgm:pt>
    <dgm:pt modelId="{1A2CEA6C-25DB-40B3-9ECA-3C5A2C999EF9}">
      <dgm:prSet/>
      <dgm:spPr/>
      <dgm:t>
        <a:bodyPr/>
        <a:lstStyle/>
        <a:p>
          <a:r>
            <a:rPr lang="en-US" dirty="0"/>
            <a:t>High budget/gross ratio</a:t>
          </a:r>
        </a:p>
      </dgm:t>
    </dgm:pt>
    <dgm:pt modelId="{571CBA22-04EA-48F7-AF09-7A1135629BEE}" type="parTrans" cxnId="{8D29283C-CA16-419A-8408-621818151E17}">
      <dgm:prSet/>
      <dgm:spPr/>
      <dgm:t>
        <a:bodyPr/>
        <a:lstStyle/>
        <a:p>
          <a:endParaRPr lang="en-US"/>
        </a:p>
      </dgm:t>
    </dgm:pt>
    <dgm:pt modelId="{67061854-18E9-4DA1-806C-B2F626E45217}" type="sibTrans" cxnId="{8D29283C-CA16-419A-8408-621818151E17}">
      <dgm:prSet/>
      <dgm:spPr/>
      <dgm:t>
        <a:bodyPr/>
        <a:lstStyle/>
        <a:p>
          <a:endParaRPr lang="en-US"/>
        </a:p>
      </dgm:t>
    </dgm:pt>
    <dgm:pt modelId="{BA166D92-5D7C-4F58-A820-E662ED55A438}" type="pres">
      <dgm:prSet presAssocID="{EEC1EA0A-404F-4B5D-8E58-09D87FDACDEB}" presName="Name0" presStyleCnt="0">
        <dgm:presLayoutVars>
          <dgm:dir/>
          <dgm:animLvl val="lvl"/>
          <dgm:resizeHandles val="exact"/>
        </dgm:presLayoutVars>
      </dgm:prSet>
      <dgm:spPr/>
    </dgm:pt>
    <dgm:pt modelId="{EEAEDDA3-4099-41B8-B153-1D53015D52F9}" type="pres">
      <dgm:prSet presAssocID="{BF821587-522B-40A4-B698-DCD329CAF9D4}" presName="composite" presStyleCnt="0"/>
      <dgm:spPr/>
    </dgm:pt>
    <dgm:pt modelId="{9DE60232-277E-4C28-BF08-CA95251DFD0A}" type="pres">
      <dgm:prSet presAssocID="{BF821587-522B-40A4-B698-DCD329CAF9D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9CD49B97-72F8-43DC-A7DE-00C8FA6C63EB}" type="pres">
      <dgm:prSet presAssocID="{BF821587-522B-40A4-B698-DCD329CAF9D4}" presName="desTx" presStyleLbl="alignAccFollowNode1" presStyleIdx="0" presStyleCnt="4">
        <dgm:presLayoutVars>
          <dgm:bulletEnabled val="1"/>
        </dgm:presLayoutVars>
      </dgm:prSet>
      <dgm:spPr/>
    </dgm:pt>
    <dgm:pt modelId="{AF1E2A74-B735-40E1-8C50-AD95BF3D9FA0}" type="pres">
      <dgm:prSet presAssocID="{403AA1E4-223E-4F9D-8E42-31ADCBCE8830}" presName="space" presStyleCnt="0"/>
      <dgm:spPr/>
    </dgm:pt>
    <dgm:pt modelId="{FEC0CB48-29E1-4E32-8914-61BBBEC41A6D}" type="pres">
      <dgm:prSet presAssocID="{682FE345-F17D-42B9-9A7F-FB5901F95863}" presName="composite" presStyleCnt="0"/>
      <dgm:spPr/>
    </dgm:pt>
    <dgm:pt modelId="{F02EC31A-38E2-42FF-9FD6-C783187BC437}" type="pres">
      <dgm:prSet presAssocID="{682FE345-F17D-42B9-9A7F-FB5901F9586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1EEFE1D-C186-4D46-967E-51ED6B583D0C}" type="pres">
      <dgm:prSet presAssocID="{682FE345-F17D-42B9-9A7F-FB5901F95863}" presName="desTx" presStyleLbl="alignAccFollowNode1" presStyleIdx="1" presStyleCnt="4">
        <dgm:presLayoutVars>
          <dgm:bulletEnabled val="1"/>
        </dgm:presLayoutVars>
      </dgm:prSet>
      <dgm:spPr/>
    </dgm:pt>
    <dgm:pt modelId="{379455FC-FAFB-4BD0-9DF7-CFAE469B2CB9}" type="pres">
      <dgm:prSet presAssocID="{2225A56E-5024-4F8C-AB83-56112D7894E2}" presName="space" presStyleCnt="0"/>
      <dgm:spPr/>
    </dgm:pt>
    <dgm:pt modelId="{72DA1C31-F171-4A97-9239-A3DB8915984D}" type="pres">
      <dgm:prSet presAssocID="{8A5C3959-72D0-41F1-A4FA-64A4162ABB77}" presName="composite" presStyleCnt="0"/>
      <dgm:spPr/>
    </dgm:pt>
    <dgm:pt modelId="{B8FBF958-EFE7-4CCE-989C-59BA77E1095B}" type="pres">
      <dgm:prSet presAssocID="{8A5C3959-72D0-41F1-A4FA-64A4162ABB7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F5996C4-AEB6-4761-AB6B-77D96765305D}" type="pres">
      <dgm:prSet presAssocID="{8A5C3959-72D0-41F1-A4FA-64A4162ABB77}" presName="desTx" presStyleLbl="alignAccFollowNode1" presStyleIdx="2" presStyleCnt="4">
        <dgm:presLayoutVars>
          <dgm:bulletEnabled val="1"/>
        </dgm:presLayoutVars>
      </dgm:prSet>
      <dgm:spPr/>
    </dgm:pt>
    <dgm:pt modelId="{D9ACA8B0-0C3F-4679-AE06-1D720B72A4D0}" type="pres">
      <dgm:prSet presAssocID="{DC79F935-3629-425D-8E88-8E9F9BFC08BB}" presName="space" presStyleCnt="0"/>
      <dgm:spPr/>
    </dgm:pt>
    <dgm:pt modelId="{63A5F235-5D86-45E0-BAC0-3DA42515E0A8}" type="pres">
      <dgm:prSet presAssocID="{FC4799FD-514C-4590-9A15-0E06AF810D25}" presName="composite" presStyleCnt="0"/>
      <dgm:spPr/>
    </dgm:pt>
    <dgm:pt modelId="{47CB5552-A680-49E8-9141-6C7A0252C032}" type="pres">
      <dgm:prSet presAssocID="{FC4799FD-514C-4590-9A15-0E06AF810D2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52FF24E6-B8DA-491B-B5A4-B52DA98EF14F}" type="pres">
      <dgm:prSet presAssocID="{FC4799FD-514C-4590-9A15-0E06AF810D25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E96E2E00-8D74-4241-B8CB-ED75DE32E94A}" srcId="{8A5C3959-72D0-41F1-A4FA-64A4162ABB77}" destId="{609C087E-CAE9-4E66-B3D8-4A096755523C}" srcOrd="0" destOrd="0" parTransId="{0EBF7FF8-5152-4679-9171-EB9785F8B7D4}" sibTransId="{E88A97A8-5F07-4C95-8F03-4D6D8A4697F0}"/>
    <dgm:cxn modelId="{00A3F205-0B57-4F30-8F33-26D6CA01A5B3}" type="presOf" srcId="{8A5C3959-72D0-41F1-A4FA-64A4162ABB77}" destId="{B8FBF958-EFE7-4CCE-989C-59BA77E1095B}" srcOrd="0" destOrd="0" presId="urn:microsoft.com/office/officeart/2005/8/layout/hList1"/>
    <dgm:cxn modelId="{4EFF9E06-E838-4B5A-A46B-922E4687F744}" srcId="{EEC1EA0A-404F-4B5D-8E58-09D87FDACDEB}" destId="{8A5C3959-72D0-41F1-A4FA-64A4162ABB77}" srcOrd="2" destOrd="0" parTransId="{F9C99EDA-7FF8-472D-9E01-40B774F3DD9B}" sibTransId="{DC79F935-3629-425D-8E88-8E9F9BFC08BB}"/>
    <dgm:cxn modelId="{8998B212-DD2F-4A42-9CDE-948C8A9EE957}" type="presOf" srcId="{682FE345-F17D-42B9-9A7F-FB5901F95863}" destId="{F02EC31A-38E2-42FF-9FD6-C783187BC437}" srcOrd="0" destOrd="0" presId="urn:microsoft.com/office/officeart/2005/8/layout/hList1"/>
    <dgm:cxn modelId="{ACF87B31-C45C-4AE8-BD9C-35CE2B119F5F}" srcId="{682FE345-F17D-42B9-9A7F-FB5901F95863}" destId="{7042EF60-78D2-47D3-A2B3-D0C402F8481F}" srcOrd="1" destOrd="0" parTransId="{4FAE682E-1F29-4AFC-A70B-1DA25921F47D}" sibTransId="{0C57FA6E-BA61-4BFA-B919-F9875D100B53}"/>
    <dgm:cxn modelId="{8D29283C-CA16-419A-8408-621818151E17}" srcId="{FC4799FD-514C-4590-9A15-0E06AF810D25}" destId="{1A2CEA6C-25DB-40B3-9ECA-3C5A2C999EF9}" srcOrd="1" destOrd="0" parTransId="{571CBA22-04EA-48F7-AF09-7A1135629BEE}" sibTransId="{67061854-18E9-4DA1-806C-B2F626E45217}"/>
    <dgm:cxn modelId="{0368565E-E06D-46D9-B4BE-DD03A2854E59}" srcId="{EEC1EA0A-404F-4B5D-8E58-09D87FDACDEB}" destId="{682FE345-F17D-42B9-9A7F-FB5901F95863}" srcOrd="1" destOrd="0" parTransId="{E1CFDCD0-0059-4536-A195-16652693186D}" sibTransId="{2225A56E-5024-4F8C-AB83-56112D7894E2}"/>
    <dgm:cxn modelId="{EB487A5E-5ADD-4292-8641-2CF25A82A6DE}" type="presOf" srcId="{A4F88A51-FA94-4959-A177-156FC39E7A69}" destId="{31EEFE1D-C186-4D46-967E-51ED6B583D0C}" srcOrd="0" destOrd="2" presId="urn:microsoft.com/office/officeart/2005/8/layout/hList1"/>
    <dgm:cxn modelId="{2646974F-81FD-4113-85E3-1E303B687975}" srcId="{FC4799FD-514C-4590-9A15-0E06AF810D25}" destId="{245DB7FB-99EE-447A-9DE0-C26626572084}" srcOrd="0" destOrd="0" parTransId="{FB8C0718-156C-43EE-89D2-F89D676E0A35}" sibTransId="{2ED1EB26-228C-4647-87A2-BD3D589138D4}"/>
    <dgm:cxn modelId="{3345DE71-F285-4BCE-814D-B1CDE9CFC24B}" type="presOf" srcId="{BF821587-522B-40A4-B698-DCD329CAF9D4}" destId="{9DE60232-277E-4C28-BF08-CA95251DFD0A}" srcOrd="0" destOrd="0" presId="urn:microsoft.com/office/officeart/2005/8/layout/hList1"/>
    <dgm:cxn modelId="{2D805277-A692-40FE-A77D-92B834E78E2C}" srcId="{BF821587-522B-40A4-B698-DCD329CAF9D4}" destId="{F219822F-FD43-4355-A5D4-DD47CEFF7895}" srcOrd="0" destOrd="0" parTransId="{676D20FF-5CE5-493D-BA9A-901ABB506E46}" sibTransId="{2ACBD2DE-8DD3-4AF8-8E2C-FE95CC74F590}"/>
    <dgm:cxn modelId="{B3A71578-B13E-4536-84BF-0358892DCF88}" type="presOf" srcId="{5DB8B251-D47B-4B4C-9CB4-C5030525900F}" destId="{9CD49B97-72F8-43DC-A7DE-00C8FA6C63EB}" srcOrd="0" destOrd="1" presId="urn:microsoft.com/office/officeart/2005/8/layout/hList1"/>
    <dgm:cxn modelId="{809FC280-DC48-4901-BC86-01D10B5495D3}" type="presOf" srcId="{609C087E-CAE9-4E66-B3D8-4A096755523C}" destId="{2F5996C4-AEB6-4761-AB6B-77D96765305D}" srcOrd="0" destOrd="0" presId="urn:microsoft.com/office/officeart/2005/8/layout/hList1"/>
    <dgm:cxn modelId="{06DC7892-0954-46E4-B3F2-605ADB8AA0E8}" type="presOf" srcId="{EEC1EA0A-404F-4B5D-8E58-09D87FDACDEB}" destId="{BA166D92-5D7C-4F58-A820-E662ED55A438}" srcOrd="0" destOrd="0" presId="urn:microsoft.com/office/officeart/2005/8/layout/hList1"/>
    <dgm:cxn modelId="{F6022E93-208F-4127-8389-198F30D19CFE}" type="presOf" srcId="{1A2CEA6C-25DB-40B3-9ECA-3C5A2C999EF9}" destId="{52FF24E6-B8DA-491B-B5A4-B52DA98EF14F}" srcOrd="0" destOrd="1" presId="urn:microsoft.com/office/officeart/2005/8/layout/hList1"/>
    <dgm:cxn modelId="{0A4F4E99-FB5D-4740-889A-9588DD49337A}" srcId="{EEC1EA0A-404F-4B5D-8E58-09D87FDACDEB}" destId="{BF821587-522B-40A4-B698-DCD329CAF9D4}" srcOrd="0" destOrd="0" parTransId="{82AC7047-FE48-486E-85EE-13A78CB71AA9}" sibTransId="{403AA1E4-223E-4F9D-8E42-31ADCBCE8830}"/>
    <dgm:cxn modelId="{38BFF09C-6B09-4D0E-93B9-FA24D744C945}" type="presOf" srcId="{7042EF60-78D2-47D3-A2B3-D0C402F8481F}" destId="{31EEFE1D-C186-4D46-967E-51ED6B583D0C}" srcOrd="0" destOrd="1" presId="urn:microsoft.com/office/officeart/2005/8/layout/hList1"/>
    <dgm:cxn modelId="{D6E7C0B1-2510-4D2F-AEEB-BA591AA182D7}" srcId="{BF821587-522B-40A4-B698-DCD329CAF9D4}" destId="{5DB8B251-D47B-4B4C-9CB4-C5030525900F}" srcOrd="1" destOrd="0" parTransId="{016BE871-16E9-496E-958A-57A00EBF127A}" sibTransId="{B500ACBA-165A-419D-A5E8-CB8D6DA31B71}"/>
    <dgm:cxn modelId="{7519E5BA-A042-4FDB-A9FA-BDAD79523364}" srcId="{682FE345-F17D-42B9-9A7F-FB5901F95863}" destId="{A4F88A51-FA94-4959-A177-156FC39E7A69}" srcOrd="2" destOrd="0" parTransId="{63597708-39A5-454E-B08A-E8AB29708B75}" sibTransId="{30DE1BAE-7B11-48FE-A8E3-3E2C4910D610}"/>
    <dgm:cxn modelId="{96ADC0C1-9F08-447F-95D2-BC387551227C}" srcId="{682FE345-F17D-42B9-9A7F-FB5901F95863}" destId="{7BBDBE3D-DF32-4821-B030-95D1FC21DAC1}" srcOrd="0" destOrd="0" parTransId="{F03297BD-3D5F-413B-B689-B23960B7E9BF}" sibTransId="{6138E949-8A03-49E3-A24B-E741FCE62B22}"/>
    <dgm:cxn modelId="{EFC0EED0-5A1C-4609-99FF-092A0E9554A6}" type="presOf" srcId="{245DB7FB-99EE-447A-9DE0-C26626572084}" destId="{52FF24E6-B8DA-491B-B5A4-B52DA98EF14F}" srcOrd="0" destOrd="0" presId="urn:microsoft.com/office/officeart/2005/8/layout/hList1"/>
    <dgm:cxn modelId="{4BC9A0DB-E9FB-4CEC-9E04-237DFDC53D88}" type="presOf" srcId="{FC4799FD-514C-4590-9A15-0E06AF810D25}" destId="{47CB5552-A680-49E8-9141-6C7A0252C032}" srcOrd="0" destOrd="0" presId="urn:microsoft.com/office/officeart/2005/8/layout/hList1"/>
    <dgm:cxn modelId="{B7DDCEDE-49FE-4695-BE1A-C141E7AE8DBF}" type="presOf" srcId="{7BBDBE3D-DF32-4821-B030-95D1FC21DAC1}" destId="{31EEFE1D-C186-4D46-967E-51ED6B583D0C}" srcOrd="0" destOrd="0" presId="urn:microsoft.com/office/officeart/2005/8/layout/hList1"/>
    <dgm:cxn modelId="{3E3C78EB-763C-4FC7-8EA0-CE967B36DC6F}" srcId="{EEC1EA0A-404F-4B5D-8E58-09D87FDACDEB}" destId="{FC4799FD-514C-4590-9A15-0E06AF810D25}" srcOrd="3" destOrd="0" parTransId="{8B5444D0-C99E-44ED-9FB2-82616A4A1A27}" sibTransId="{D0ACCA55-0057-48E9-8F99-5A5A9D45AEDA}"/>
    <dgm:cxn modelId="{9A266BEF-3C70-411E-879B-B4B2D30F76A6}" type="presOf" srcId="{F219822F-FD43-4355-A5D4-DD47CEFF7895}" destId="{9CD49B97-72F8-43DC-A7DE-00C8FA6C63EB}" srcOrd="0" destOrd="0" presId="urn:microsoft.com/office/officeart/2005/8/layout/hList1"/>
    <dgm:cxn modelId="{5ABCE396-F93E-4AA1-A48B-937E4B6B68D8}" type="presParOf" srcId="{BA166D92-5D7C-4F58-A820-E662ED55A438}" destId="{EEAEDDA3-4099-41B8-B153-1D53015D52F9}" srcOrd="0" destOrd="0" presId="urn:microsoft.com/office/officeart/2005/8/layout/hList1"/>
    <dgm:cxn modelId="{EC0470C9-C932-41E4-AD00-5F004F46A6E8}" type="presParOf" srcId="{EEAEDDA3-4099-41B8-B153-1D53015D52F9}" destId="{9DE60232-277E-4C28-BF08-CA95251DFD0A}" srcOrd="0" destOrd="0" presId="urn:microsoft.com/office/officeart/2005/8/layout/hList1"/>
    <dgm:cxn modelId="{B619D7E4-D840-4563-BBC5-0BE820F7A03B}" type="presParOf" srcId="{EEAEDDA3-4099-41B8-B153-1D53015D52F9}" destId="{9CD49B97-72F8-43DC-A7DE-00C8FA6C63EB}" srcOrd="1" destOrd="0" presId="urn:microsoft.com/office/officeart/2005/8/layout/hList1"/>
    <dgm:cxn modelId="{CCBE663B-95A7-4C82-B03D-1EBAD93E3B08}" type="presParOf" srcId="{BA166D92-5D7C-4F58-A820-E662ED55A438}" destId="{AF1E2A74-B735-40E1-8C50-AD95BF3D9FA0}" srcOrd="1" destOrd="0" presId="urn:microsoft.com/office/officeart/2005/8/layout/hList1"/>
    <dgm:cxn modelId="{DD3D6D3E-518F-4304-A955-D92AEB34763A}" type="presParOf" srcId="{BA166D92-5D7C-4F58-A820-E662ED55A438}" destId="{FEC0CB48-29E1-4E32-8914-61BBBEC41A6D}" srcOrd="2" destOrd="0" presId="urn:microsoft.com/office/officeart/2005/8/layout/hList1"/>
    <dgm:cxn modelId="{E92F2B74-9C9C-48BD-920A-F3F8628C29D4}" type="presParOf" srcId="{FEC0CB48-29E1-4E32-8914-61BBBEC41A6D}" destId="{F02EC31A-38E2-42FF-9FD6-C783187BC437}" srcOrd="0" destOrd="0" presId="urn:microsoft.com/office/officeart/2005/8/layout/hList1"/>
    <dgm:cxn modelId="{35DF581B-8551-4E8A-9EF7-08B0EFC9A215}" type="presParOf" srcId="{FEC0CB48-29E1-4E32-8914-61BBBEC41A6D}" destId="{31EEFE1D-C186-4D46-967E-51ED6B583D0C}" srcOrd="1" destOrd="0" presId="urn:microsoft.com/office/officeart/2005/8/layout/hList1"/>
    <dgm:cxn modelId="{03E91613-C2FD-4567-9C24-6700F8FA1C9B}" type="presParOf" srcId="{BA166D92-5D7C-4F58-A820-E662ED55A438}" destId="{379455FC-FAFB-4BD0-9DF7-CFAE469B2CB9}" srcOrd="3" destOrd="0" presId="urn:microsoft.com/office/officeart/2005/8/layout/hList1"/>
    <dgm:cxn modelId="{F0EEB836-7CB8-480A-BB83-C2023527ED64}" type="presParOf" srcId="{BA166D92-5D7C-4F58-A820-E662ED55A438}" destId="{72DA1C31-F171-4A97-9239-A3DB8915984D}" srcOrd="4" destOrd="0" presId="urn:microsoft.com/office/officeart/2005/8/layout/hList1"/>
    <dgm:cxn modelId="{261CF6E8-FC09-4BA5-88BC-D13EAB9E7F79}" type="presParOf" srcId="{72DA1C31-F171-4A97-9239-A3DB8915984D}" destId="{B8FBF958-EFE7-4CCE-989C-59BA77E1095B}" srcOrd="0" destOrd="0" presId="urn:microsoft.com/office/officeart/2005/8/layout/hList1"/>
    <dgm:cxn modelId="{8599A15A-D071-412C-9ECD-AA4894128FCF}" type="presParOf" srcId="{72DA1C31-F171-4A97-9239-A3DB8915984D}" destId="{2F5996C4-AEB6-4761-AB6B-77D96765305D}" srcOrd="1" destOrd="0" presId="urn:microsoft.com/office/officeart/2005/8/layout/hList1"/>
    <dgm:cxn modelId="{4EB85623-20C4-4BD5-AC60-77F2EA61F84D}" type="presParOf" srcId="{BA166D92-5D7C-4F58-A820-E662ED55A438}" destId="{D9ACA8B0-0C3F-4679-AE06-1D720B72A4D0}" srcOrd="5" destOrd="0" presId="urn:microsoft.com/office/officeart/2005/8/layout/hList1"/>
    <dgm:cxn modelId="{8EAF53C8-C864-47EB-A8B5-19D9CCCE077C}" type="presParOf" srcId="{BA166D92-5D7C-4F58-A820-E662ED55A438}" destId="{63A5F235-5D86-45E0-BAC0-3DA42515E0A8}" srcOrd="6" destOrd="0" presId="urn:microsoft.com/office/officeart/2005/8/layout/hList1"/>
    <dgm:cxn modelId="{D8EA9E52-0EEB-4ABE-A472-DCE41A54FF34}" type="presParOf" srcId="{63A5F235-5D86-45E0-BAC0-3DA42515E0A8}" destId="{47CB5552-A680-49E8-9141-6C7A0252C032}" srcOrd="0" destOrd="0" presId="urn:microsoft.com/office/officeart/2005/8/layout/hList1"/>
    <dgm:cxn modelId="{8A0CB3CC-2CFE-41D7-9AB8-AE5309F1DF97}" type="presParOf" srcId="{63A5F235-5D86-45E0-BAC0-3DA42515E0A8}" destId="{52FF24E6-B8DA-491B-B5A4-B52DA98EF14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60232-277E-4C28-BF08-CA95251DFD0A}">
      <dsp:nvSpPr>
        <dsp:cNvPr id="0" name=""/>
        <dsp:cNvSpPr/>
      </dsp:nvSpPr>
      <dsp:spPr>
        <a:xfrm>
          <a:off x="3827" y="813598"/>
          <a:ext cx="2301220" cy="82623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Currency exchange and inflation compensation</a:t>
          </a:r>
          <a:endParaRPr lang="en-US" sz="1700" kern="1200"/>
        </a:p>
      </dsp:txBody>
      <dsp:txXfrm>
        <a:off x="3827" y="813598"/>
        <a:ext cx="2301220" cy="826231"/>
      </dsp:txXfrm>
    </dsp:sp>
    <dsp:sp modelId="{9CD49B97-72F8-43DC-A7DE-00C8FA6C63EB}">
      <dsp:nvSpPr>
        <dsp:cNvPr id="0" name=""/>
        <dsp:cNvSpPr/>
      </dsp:nvSpPr>
      <dsp:spPr>
        <a:xfrm>
          <a:off x="3827" y="1639829"/>
          <a:ext cx="2301220" cy="11406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Foreign currency to USD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Inflation </a:t>
          </a:r>
        </a:p>
      </dsp:txBody>
      <dsp:txXfrm>
        <a:off x="3827" y="1639829"/>
        <a:ext cx="2301220" cy="1140672"/>
      </dsp:txXfrm>
    </dsp:sp>
    <dsp:sp modelId="{F02EC31A-38E2-42FF-9FD6-C783187BC437}">
      <dsp:nvSpPr>
        <dsp:cNvPr id="0" name=""/>
        <dsp:cNvSpPr/>
      </dsp:nvSpPr>
      <dsp:spPr>
        <a:xfrm>
          <a:off x="2627218" y="813598"/>
          <a:ext cx="2301220" cy="826231"/>
        </a:xfrm>
        <a:prstGeom prst="rect">
          <a:avLst/>
        </a:prstGeom>
        <a:solidFill>
          <a:schemeClr val="accent4">
            <a:hueOff val="2992542"/>
            <a:satOff val="-7531"/>
            <a:lumOff val="3203"/>
            <a:alphaOff val="0"/>
          </a:schemeClr>
        </a:solidFill>
        <a:ln w="12700" cap="flat" cmpd="sng" algn="in">
          <a:solidFill>
            <a:schemeClr val="accent4">
              <a:hueOff val="2992542"/>
              <a:satOff val="-7531"/>
              <a:lumOff val="32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Cast gender analysis</a:t>
          </a:r>
          <a:endParaRPr lang="en-US" sz="1700" kern="1200"/>
        </a:p>
      </dsp:txBody>
      <dsp:txXfrm>
        <a:off x="2627218" y="813598"/>
        <a:ext cx="2301220" cy="826231"/>
      </dsp:txXfrm>
    </dsp:sp>
    <dsp:sp modelId="{31EEFE1D-C186-4D46-967E-51ED6B583D0C}">
      <dsp:nvSpPr>
        <dsp:cNvPr id="0" name=""/>
        <dsp:cNvSpPr/>
      </dsp:nvSpPr>
      <dsp:spPr>
        <a:xfrm>
          <a:off x="2627218" y="1639829"/>
          <a:ext cx="2301220" cy="1140672"/>
        </a:xfrm>
        <a:prstGeom prst="rect">
          <a:avLst/>
        </a:prstGeom>
        <a:solidFill>
          <a:schemeClr val="accent4">
            <a:tint val="40000"/>
            <a:alpha val="90000"/>
            <a:hueOff val="3068689"/>
            <a:satOff val="-5125"/>
            <a:lumOff val="396"/>
            <a:alphaOff val="0"/>
          </a:schemeClr>
        </a:solidFill>
        <a:ln w="12700" cap="flat" cmpd="sng" algn="in">
          <a:solidFill>
            <a:schemeClr val="accent4">
              <a:tint val="40000"/>
              <a:alpha val="90000"/>
              <a:hueOff val="3068689"/>
              <a:satOff val="-5125"/>
              <a:lumOff val="3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Director’s gender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Actors gender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By first name</a:t>
          </a:r>
        </a:p>
      </dsp:txBody>
      <dsp:txXfrm>
        <a:off x="2627218" y="1639829"/>
        <a:ext cx="2301220" cy="1140672"/>
      </dsp:txXfrm>
    </dsp:sp>
    <dsp:sp modelId="{B8FBF958-EFE7-4CCE-989C-59BA77E1095B}">
      <dsp:nvSpPr>
        <dsp:cNvPr id="0" name=""/>
        <dsp:cNvSpPr/>
      </dsp:nvSpPr>
      <dsp:spPr>
        <a:xfrm>
          <a:off x="5250610" y="813598"/>
          <a:ext cx="2301220" cy="826231"/>
        </a:xfrm>
        <a:prstGeom prst="rect">
          <a:avLst/>
        </a:prstGeom>
        <a:solidFill>
          <a:schemeClr val="accent4">
            <a:hueOff val="5985084"/>
            <a:satOff val="-15063"/>
            <a:lumOff val="6405"/>
            <a:alphaOff val="0"/>
          </a:schemeClr>
        </a:solidFill>
        <a:ln w="12700" cap="flat" cmpd="sng" algn="in">
          <a:solidFill>
            <a:schemeClr val="accent4">
              <a:hueOff val="5985084"/>
              <a:satOff val="-15063"/>
              <a:lumOff val="64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Movie genre analysis</a:t>
          </a:r>
          <a:endParaRPr lang="en-US" sz="1700" kern="1200"/>
        </a:p>
      </dsp:txBody>
      <dsp:txXfrm>
        <a:off x="5250610" y="813598"/>
        <a:ext cx="2301220" cy="826231"/>
      </dsp:txXfrm>
    </dsp:sp>
    <dsp:sp modelId="{2F5996C4-AEB6-4761-AB6B-77D96765305D}">
      <dsp:nvSpPr>
        <dsp:cNvPr id="0" name=""/>
        <dsp:cNvSpPr/>
      </dsp:nvSpPr>
      <dsp:spPr>
        <a:xfrm>
          <a:off x="5250610" y="1639829"/>
          <a:ext cx="2301220" cy="1140672"/>
        </a:xfrm>
        <a:prstGeom prst="rect">
          <a:avLst/>
        </a:prstGeom>
        <a:solidFill>
          <a:schemeClr val="accent4">
            <a:tint val="40000"/>
            <a:alpha val="90000"/>
            <a:hueOff val="6137378"/>
            <a:satOff val="-10249"/>
            <a:lumOff val="792"/>
            <a:alphaOff val="0"/>
          </a:schemeClr>
        </a:solidFill>
        <a:ln w="12700" cap="flat" cmpd="sng" algn="in">
          <a:solidFill>
            <a:schemeClr val="accent4">
              <a:tint val="40000"/>
              <a:alpha val="90000"/>
              <a:hueOff val="6137378"/>
              <a:satOff val="-10249"/>
              <a:lumOff val="7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Top 5 genres – Drama, comedy, thriller, action, romance</a:t>
          </a:r>
        </a:p>
      </dsp:txBody>
      <dsp:txXfrm>
        <a:off x="5250610" y="1639829"/>
        <a:ext cx="2301220" cy="1140672"/>
      </dsp:txXfrm>
    </dsp:sp>
    <dsp:sp modelId="{47CB5552-A680-49E8-9141-6C7A0252C032}">
      <dsp:nvSpPr>
        <dsp:cNvPr id="0" name=""/>
        <dsp:cNvSpPr/>
      </dsp:nvSpPr>
      <dsp:spPr>
        <a:xfrm>
          <a:off x="7874002" y="813598"/>
          <a:ext cx="2301220" cy="826231"/>
        </a:xfrm>
        <a:prstGeom prst="rect">
          <a:avLst/>
        </a:prstGeom>
        <a:solidFill>
          <a:schemeClr val="accent4">
            <a:hueOff val="8977625"/>
            <a:satOff val="-22594"/>
            <a:lumOff val="9608"/>
            <a:alphaOff val="0"/>
          </a:schemeClr>
        </a:solidFill>
        <a:ln w="12700" cap="flat" cmpd="sng" algn="in">
          <a:solidFill>
            <a:schemeClr val="accent4">
              <a:hueOff val="8977625"/>
              <a:satOff val="-22594"/>
              <a:lumOff val="9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Blockbusters</a:t>
          </a:r>
          <a:endParaRPr lang="en-US" sz="1700" kern="1200"/>
        </a:p>
      </dsp:txBody>
      <dsp:txXfrm>
        <a:off x="7874002" y="813598"/>
        <a:ext cx="2301220" cy="826231"/>
      </dsp:txXfrm>
    </dsp:sp>
    <dsp:sp modelId="{52FF24E6-B8DA-491B-B5A4-B52DA98EF14F}">
      <dsp:nvSpPr>
        <dsp:cNvPr id="0" name=""/>
        <dsp:cNvSpPr/>
      </dsp:nvSpPr>
      <dsp:spPr>
        <a:xfrm>
          <a:off x="7874002" y="1639829"/>
          <a:ext cx="2301220" cy="1140672"/>
        </a:xfrm>
        <a:prstGeom prst="rect">
          <a:avLst/>
        </a:prstGeom>
        <a:solidFill>
          <a:schemeClr val="accent4">
            <a:tint val="40000"/>
            <a:alpha val="90000"/>
            <a:hueOff val="9206067"/>
            <a:satOff val="-15374"/>
            <a:lumOff val="1188"/>
            <a:alphaOff val="0"/>
          </a:schemeClr>
        </a:solidFill>
        <a:ln w="12700" cap="flat" cmpd="sng" algn="in">
          <a:solidFill>
            <a:schemeClr val="accent4">
              <a:tint val="40000"/>
              <a:alpha val="90000"/>
              <a:hueOff val="9206067"/>
              <a:satOff val="-15374"/>
              <a:lumOff val="11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High profit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High budget/gross ratio</a:t>
          </a:r>
        </a:p>
      </dsp:txBody>
      <dsp:txXfrm>
        <a:off x="7874002" y="1639829"/>
        <a:ext cx="2301220" cy="1140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9071-F8DC-472B-A07B-BCF0CB817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big screen theory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8AE47-57F4-41D1-A70B-4C6C1AB5E28C}"/>
              </a:ext>
            </a:extLst>
          </p:cNvPr>
          <p:cNvSpPr txBox="1"/>
          <p:nvPr/>
        </p:nvSpPr>
        <p:spPr>
          <a:xfrm>
            <a:off x="3771900" y="5753100"/>
            <a:ext cx="5036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cap="all" spc="8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5000 </a:t>
            </a:r>
            <a:r>
              <a:rPr lang="en-US" sz="9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5400" cap="all" spc="8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movies</a:t>
            </a:r>
          </a:p>
        </p:txBody>
      </p:sp>
      <p:pic>
        <p:nvPicPr>
          <p:cNvPr id="6" name="Graphic 5" descr="Drama">
            <a:extLst>
              <a:ext uri="{FF2B5EF4-FFF2-40B4-BE49-F238E27FC236}">
                <a16:creationId xmlns:a16="http://schemas.microsoft.com/office/drawing/2014/main" id="{490C87B0-983F-4193-965D-212F6D250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9913" y="833131"/>
            <a:ext cx="1750956" cy="1750956"/>
          </a:xfrm>
          <a:prstGeom prst="rect">
            <a:avLst/>
          </a:prstGeom>
        </p:spPr>
      </p:pic>
      <p:pic>
        <p:nvPicPr>
          <p:cNvPr id="8" name="Graphic 7" descr="Clapper board">
            <a:extLst>
              <a:ext uri="{FF2B5EF4-FFF2-40B4-BE49-F238E27FC236}">
                <a16:creationId xmlns:a16="http://schemas.microsoft.com/office/drawing/2014/main" id="{0AA3CB4A-C124-43FD-B46A-9350E62FE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9070" y="-205181"/>
            <a:ext cx="2076624" cy="2076624"/>
          </a:xfrm>
          <a:prstGeom prst="rect">
            <a:avLst/>
          </a:prstGeom>
        </p:spPr>
      </p:pic>
      <p:pic>
        <p:nvPicPr>
          <p:cNvPr id="10" name="Graphic 9" descr="Theatre">
            <a:extLst>
              <a:ext uri="{FF2B5EF4-FFF2-40B4-BE49-F238E27FC236}">
                <a16:creationId xmlns:a16="http://schemas.microsoft.com/office/drawing/2014/main" id="{0A8CB40D-E019-414B-AA65-A2B9783826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0962" y="674114"/>
            <a:ext cx="2182038" cy="2182038"/>
          </a:xfrm>
          <a:prstGeom prst="rect">
            <a:avLst/>
          </a:prstGeom>
        </p:spPr>
      </p:pic>
      <p:pic>
        <p:nvPicPr>
          <p:cNvPr id="12" name="Graphic 11" descr="Upward trend">
            <a:extLst>
              <a:ext uri="{FF2B5EF4-FFF2-40B4-BE49-F238E27FC236}">
                <a16:creationId xmlns:a16="http://schemas.microsoft.com/office/drawing/2014/main" id="{5D09B2A3-B291-4A10-9459-95EA4E0D6B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4415" y="3156857"/>
            <a:ext cx="1873852" cy="1873852"/>
          </a:xfrm>
          <a:prstGeom prst="rect">
            <a:avLst/>
          </a:prstGeom>
        </p:spPr>
      </p:pic>
      <p:pic>
        <p:nvPicPr>
          <p:cNvPr id="1028" name="Picture 4" descr="תוצאת תמונה עבור ‪facebook like icon‬‏">
            <a:extLst>
              <a:ext uri="{FF2B5EF4-FFF2-40B4-BE49-F238E27FC236}">
                <a16:creationId xmlns:a16="http://schemas.microsoft.com/office/drawing/2014/main" id="{63039F15-E363-41A9-AE59-99DBF2FE4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100" y="3488872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תוצאת תמונה עבור ‪dollar icon‬‏">
            <a:extLst>
              <a:ext uri="{FF2B5EF4-FFF2-40B4-BE49-F238E27FC236}">
                <a16:creationId xmlns:a16="http://schemas.microsoft.com/office/drawing/2014/main" id="{BDA46938-AB5F-4FF5-9252-862BFDA6C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339" y="4282843"/>
            <a:ext cx="1645973" cy="164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565286D1-DDA3-484A-A889-B2C3F3E23079}"/>
              </a:ext>
            </a:extLst>
          </p:cNvPr>
          <p:cNvSpPr/>
          <p:nvPr/>
        </p:nvSpPr>
        <p:spPr>
          <a:xfrm>
            <a:off x="4140312" y="1098388"/>
            <a:ext cx="3897085" cy="3897085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cap="all" spc="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9346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CAE3-D2EE-485F-825A-2D4C9C8C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220623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749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A08356-6042-4063-9966-74BC8C430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78" y="3000950"/>
            <a:ext cx="4589928" cy="320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F8B3A2-1CC1-47AE-BC33-998570F42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210" y="3000950"/>
            <a:ext cx="4621517" cy="320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F36938-2A7A-4A05-945B-9EA68BBD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Exploring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FC9AA-D6B7-447F-8530-1F0BFFF89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1678" y="2286000"/>
            <a:ext cx="4800600" cy="3619500"/>
          </a:xfrm>
        </p:spPr>
        <p:txBody>
          <a:bodyPr>
            <a:normAutofit/>
          </a:bodyPr>
          <a:lstStyle/>
          <a:p>
            <a:r>
              <a:rPr lang="en-US" dirty="0"/>
              <a:t>Facebook likes over the years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33DF18-7AE1-4C66-8ACB-26526287DE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Likes vs.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9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data:image/png;base64,iVBORw0KGgoAAAANSUhEUgAAAgMAAAFlCAYAAAB2nuuNAAAABHNCSVQICAgIfAhkiAAAAAlwSFlzAAALEgAACxIB0t1+/AAAIABJREFUeJzs3Xl0FFXa+PFv9Zats0IIBBL2AIIhJJFFYkRlERUBR8CggDKKomREBwYEBJEXFddXlqgzvxnfERUEUQfBmRFRQAQDRhZZgogsIQkQCFm6k/Ravz8iHdoQOkASSPfzOWfOdN2uuvXcJsd++tZdFFVVVYQQQgjhszRXOwAhhBBCXF2SDAghhBA+TpIBIYQQwsdJMiCEEEL4OEkGhBBCCB8nyYAQQgjh4yQZEKIBderUiSFDhjB06FDX/2bOnFnn95k+fTp///vf66y+MWPG8J///Oei53zyySc8+uijAMycOZMtW7Zw/PhxevToUWdxCCHqh+5qByCEr/nnP/9JRETE1Q6jXs2fPx+A48ePX+VIhBC1IcmAENeIjz/+mI8++gibzUZxcTGPPPIIo0ePBuCdd97h008/RafT0bp1a1566SWCg4NZuXIly5Ytw+l0EhYWxrPPPkv79u0ByMrK4r///S8mk4m+ffsybdo0dDodP/zwAy+//DLl5eXo9XomT55MamoqAEuWLGHt2rVotVratm3Ls88+S2RkpCtGu93On//8Z3Q6HQsWLECnu/B/QsaMGcP9999Pt27dXGWHDh3ikUce4ZlnnmHAgAH8+OOPvPrqq5SXl6MoCunp6dxyyy0UFBQwbdo0zp49C8DNN9/M5MmT3er/6KOP+Prrr3nnnXdcdT/44INs2LCBJUuWsG7dOvR6PeHh4bz44os0a9asxs/dbDbzzDPPcPToUTQaDV27duX5559Ho9Hw8ccf8+6776LRaAgPD2fBggW0aNGCjz76iKVLl6LRaGjatCnPPvssbdu2Zfr06RQVFZGTk0O/fv148sknefXVV9m+fTsOh4PrrruOWbNmYTQaL/XPQ4j6pQohGkxcXJx61113qXfffbfrf6dPn1ZNJpM6cuRItbCwUFVVVd2xY4eakJCgqqqqfvXVV+rAgQPVoqIiVVVV9YUXXlAzMjLUzMxMdfTo0WpZWZmqqqr67bffqoMHD1ZVVVWnTZumDh8+XDWbzarFYlEfeOAB9YMPPlALCwvVPn36qDt37lRVVVV//vlntWfPnuqxY8fUjz/+WB01apRqNptVVVXVhQsXquPHj1dVVVUfeOABdfXq1erjjz+uzp07V3U6ndXatmrVKnXChAmu8//973+rOTk5akJCgnrgwAG1f//+6pYtW1RVVdWioiJ14MCBak5OjqqqqnrixAk1NTVVzc3NVRcvXqw+++yzqqqqqtlsVidPnqyWlJS43au0tFRNSkpST506paqqqr788svq66+/rubl5amJiYmqxWJRVVVV//73v6vr1q276L/Jp59+6mqn3W5XZ86cqR45ckTdv3+/2qtXLzUvL09VVVV999131WeffVbdsmWL2r9/f/XMmTOudg8ePFh1Op3qtGnT1HHjxrnqXrRokfrSSy+5Pq/XXntNnTNnzkXjEeJqkJ4BIRpYTY8J3n77bTZu3MiRI0fIzs6mrKwMgK1bt3L77bcTGhoKwDPPPAPAyy+/zNGjR7nvvvtcdRQXF1NUVATA0KFDCQwMBODuu+9m48aNtGzZktjYWLp37w5Ax44dSUxMZNu2bWzatIl77rnHdc3YsWN5++23sVqtACxYsACz2cy6detQFKXW7bVarYwdO5aePXvSp08fAHbu3ElBQQFPPPGE6zxFUThw4AA33XQTEyZMID8/nxtvvJE///nPBAcHu9VpNBoZNGgQq1ev5sEHH2T16tV8+OGHREVF0blzZ4YPH05qaiqpqamue9YkKSmJN954gzFjxnDjjTcybtw4WrduzbvvvktKSgotWrQA4MEHH3R97nfccYfr3/Cee+5h/vz5rkciSUlJrro3bNhAaWkpW7ZsAcBms9GkSZNaf3ZCNBRJBoS4Bpw4cYJRo0YxcuRIkpKSuP322/nmm28A0Gq1bl++JSUllJSU4HQ6GTp0KFOnTgXA6XRy6tQpV9Kg1Wrd7qHT6XA6ndXuraoqdrsd9XfblDidTux2u+v47rvvRlVVZs2axdtvv31J7VuyZAl/+ctf+PLLLxk4cCAOh4P27duzcuVK1zknT54kIiICvV7P+vXr2bp1K99//z0jRoxgyZIlJCYmutU5YsQI12ORDh06EBMTA8D777/PTz/9xNatW3nhhRfo1asXs2bNqjG2mJgY1q1bR2ZmJt9//z0PPfQQs2bNqva5V1RUkJubW+1zOv8zBFzJ1LnPcMaMGdx8881A5SMJi8VySZ+dEA1BZhMIcQ3Ys2cPERERPP7449x0002uRMDhcHDjjTeybt06TCYTAIsWLeL//u//6Nu3L2vXruXUqVMALFu2jHHjxrnqXLt2LVarFYvFwieffEJqairdu3fn8OHD7N69G4CDBw+yfft2evbsSUpKCp988omrR2Lp0qXccMMNGAwGAOLj45k8eTLHjh1jxYoVtW6bwWAgKSmJF154gTlz5lBQUEBCQgJHjx5l+/btAOzfv59BgwZx6tQpXn31VTIyMujfvz8zZ86kQ4cOHDlypFq9CQkJQGWiMWLECACys7O56667aN++PY8++igPPvggBw4cuGh8H374Ic888wwpKSlMnTqVlJQUDh48SK9evdi6davr812+fDmvvPIKKSkpfPHFFxQWFgKwatUqwsLCaN26dbW6U1JS+OCDD7BarTidTp599llef/31Wn92QjQU6RkQ4hrQt29fPv74Y26//XYCAgKIj48nIiKCo0ePcvPNN/PLL7+QlpYGQIcOHZg3bx5Go5FHHnmE8ePHoygKRqORxYsXu37NtmrVirS0NMrKyhgwYADDhw9HURTefPNN5s2bR0VFBYqi8OKLL9K2bVtat25Nfn4+I0aMwOl00rp1a1599VW3OP38/HjppZcYP348vXv3JjY2ttZt7NWrF3feeSczZszgb3/7GwsXLuTll1/GYrGgqiovv/wyLVu2ZNy4cUyfPp277roLg8FAp06duOuuuy5Y54gRI1yJA0Dnzp0ZPHgwf/jDHwgMDMTf39/VK/Dmm28C8OSTT7rVMWzYMLZt28Ydd9xBQEAA0dHRjB07ltDQUKZOncrDDz8MQGRkJC+88AJRUVE8+OCDjBs3DqfTSUREBO+88w4aTfXfVo8//jgLFixg+PDhOBwOunTpwvTp02v9mQnRUBT1Qn1eQgghhPAZ8phACCGE8HGSDAghhBA+rt7GDDgcDmbNmsXhw4dRFIW5c+dit9t59NFHadOmDQBpaWnccccdrFixguXLl6PT6Zg4cSK33HILFRUVTJ06lTNnzhAUFMSCBQuIiIhg586dzJ8/H61WS0pKCpMmTQJg8eLFbNiwAZ1Ox4wZM4iPj6+vpgkhhBBepd6SgXOjoZcvX05mZiZvvPEGt956Kw899BDjx493nVdQUMDSpUtZtWoVFouF0aNH07dvX5YtW0ZcXBzp6emsXbuWjIwMZs2axZw5c1i0aBExMTFMmDCBffv2oaoq27ZtY+XKleTn55Oens6qVavqq2lCCCGEV6m3ZKB///7069cPgLy8PEJCQtizZw+HDx9m/fr1tG7dmhkzZrB792569OiBwWDAYDAQGxtLdnY2WVlZrlG8qampZGRkYDKZsFqtrhHMKSkpbNmyBYPBQEpKCoqiEB0djcPhoLCw0OvXfxdCCCHqQr1OLdTpdEybNo1169axcOFCTp48yYgRI+jWrRtvvfUWS5YsoXPnzm6riwUFBWEymTCZTK7yoKAgSktLMZlMbmt6BwUFkZOTg5+fH2FhYW7lpaWlF00GsrKy6qHFQgghxLXr/BUyz1fv6wwsWLCAKVOmMHLkSJYvX05UVBQAAwYMYN68eSQnJ2M2m13nm81mgoODMRqNrnKz2UxISIhb2fnler3+gnV4UtOHci3JyspqFHHWlre1B7yvTd7WHpA2NQZXoz1Op5Pi4gK3svDwqDqr/1r7N7rYj+B6m03w2WefuXYUCwgIQFEUJk2a5Fr5bOvWrXTt2pX4+HiysrKwWCyUlpZy6NAh4uLiSExMZOPGjQBs2rSJpKQkjEYjer2eY8eOoaoqmzdvJjk5mcTERDZv3ozT6SQvL8+1EIgQQghRk98nAgDl5aarEMnVV289AwMHDuSZZ57h/vvvx263M2PGDFq0aMG8efPQ6/U0bdrUtYramDFjGD16NKqq8tRTT+Hn50daWhrTpk0jLS0NvV7Pa6+9BsDcuXOZMmUKDoeDlJQU14YrycnJjBo1CqfTyezZs+urWUIIIbzA+evthYZGYrNVUFZWSkWFmYAA39tiut6SgcDAQNfyn+dbvnx5tbKRI0cycuRIt7KAgAAWLlxY7dyEhIQLrouenp5Oenr6FUQshBDCVyiKQkCAEb3eD41Gg59fIKCg0Wg9XuuNZG8CIYQQPsnfP8jt2M8v4CpFcvXJCoRCCCGEj5NkQAghhPBxkgwIIYQQPk6SASGEEMLHSTIghBBC+DhJBoQQQggfJ8mAEEII4eMkGRBCCCF8nCQDQgghhI+TZEAIIYTwcZIMCCGEED5OkgEhhBDCx0kyIIQQQvg4SQaEEEIIHyfJgBBCCOHjJBkQQgghfJwkA0IIIYSPk2RACCGE8HGSDAghhBA+TpIBIYQQwsdJMiCEEEL4OEkGhBBCCB8nyYAQQgjh4yQZEEIIIXycJANCCCGEj5NkQAghhPBxkgwIIYQQPk6SASGEEMLHSTIghBBC+DhJBoQQQggfJ8mAEEII4eMkGRBCCCF8nCQDQgghhI/T1VfFDoeDWbNmcfjwYRRFYe7cufj5+TF9+nQURaFjx47MmTMHjUbDihUrWL58OTqdjokTJ3LLLbdQUVHB1KlTOXPmDEFBQSxYsICIiAh27tzJ/Pnz0Wq1pKSkMGnSJAAWL17Mhg0b0Ol0zJgxg/j4+PpqmhBCCOFV6i0Z+OabbwBYvnw5mZmZvPHGG6iqyuTJk+nVqxezZ89m/fr1JCQksHTpUlatWoXFYmH06NH07duXZcuWERcXR3p6OmvXriUjI4NZs2YxZ84cFi1aRExMDBMmTGDfvn2oqsq2bdtYuXIl+fn5pKens2rVqvpqmhBCCOFV6i0Z6N+/P/369QMgLy+PkJAQtmzZQs+ePQFITU3lu+++Q6PR0KNHDwwGAwaDgdjYWLKzs8nKyuLhhx92nZuRkYHJZMJqtRIbGwtASkoKW7ZswWAwkJKSgqIoREdH43A4KCwsJCIior6aJ4QQQniNeksGAHQ6HdOmTWPdunUsXLiQ7777DkVRAAgKCqK0tBSTyURwcLDrmqCgIEwmk1v5+ecajUa3c3NycvDz8yMsLMytvLS01GMykJWVVZfNrTeNJc7a8rb2gPe1ydvaA9KmxsDb2gONp031mgwALFiwgClTpjBy5EgsFour3Gw2ExISgtFoxGw2u5UHBwe7lV/s3JCQEPR6/QXr8CQpKakumlivsrKyGkWcteVt7QHva5O3tQekTY2Bt7UHrr02XSwxqbfZBJ999hnvvPMOAAEBASiKQrdu3cjMzARg06ZNJCcnEx8fT1ZWFhaLhdLSUg4dOkRcXByJiYls3LjRdW5SUhJGoxG9Xs+xY8dQVZXNmzeTnJxMYmIimzdvxul0kpeXh9PplEcEQgghRC3VW8/AwIEDeeaZZ7j//vux2+3MmDGD9u3b8+yzz/L666/Trl07Bg0ahFarZcyYMYwePRpVVXnqqafw8/MjLS2NadOmkZaWhl6v57XXXgNg7ty5TJkyBYfDQUpKCt27dwcgOTmZUaNG4XQ6mT17dn01SwghhPA69ZYMBAYG8uabb1Yrf//996uVjRw5kpEjR7qVBQQEsHDhwmrnJiQksGLFimrl6enppKenX0HEQgghhG+SRYeEEEIIHyfJgBBCCOHjJBkQQgghfJwkA0IIIYSPk2RACCGE8HGSDAghhBA+TpIBIYQQwsdJMiCEEEL4OEkGhBBCCB8nyYAQQgjh4yQZEEIIIXycJANCCCGEj5NkQAghhPBxkgwIIYQQPk6SASGEEMLHSTIghBBC+DhJBoQQQggfJ8mAEEII4eMkGRBCCCF8nCQDQgghhI+TZEAIIYTwcZIMCCGEED5OkgEhhBDCx0kyIIQQQvg4SQaEEEIIHyfJgBBCCOHjJBkQQgghfJwkA0IIIYSPk2RACCGE8HGSDAghhBA+TpIBIYQQwsdJMiCEEEL4OEkGhBBCCB8nyYAQQgjh4yQZEEIIIXycrj4qtdlszJgxg9zcXKxWKxMnTqRFixY8+uijtGnTBoC0tDTuuOMOVqxYwfLly9HpdEycOJFbbrmFiooKpk6dypkzZwgKCmLBggVERESwc+dO5s+fj1arJSUlhUmTJgGwePFiNmzYgE6nY8aMGcTHx9dHs4QQQgivVC/JwOrVqwkLC+OVV16hqKiIYcOG8cQTT/DQQw8xfvx413kFBQUsXbqUVatWYbFYGD16NH379mXZsmXExcWRnp7O2rVrycjIYNasWcyZM4dFixYRExPDhAkT2LdvH6qqsm3bNlauXEl+fj7p6emsWrWqPpolhBBCeKV6SQZuv/12Bg0aBICqqmi1Wvbs2cPhw4dZv349rVu3ZsaMGezevZsePXpgMBgwGAzExsaSnZ1NVlYWDz/8MACpqalkZGRgMpmwWq3ExsYCkJKSwpYtWzAYDKSkpKAoCtHR0TgcDgoLC4mIiKiPpgkhhBBep16SgaCgIABMJhN/+tOfmDx5MlarlREjRtCtWzfeeustlixZQufOnQkODna7zmQyYTKZXOVBQUGUlpZiMpkwGo1u5+bk5ODn50dYWJhbeWlpaa2SgaysrLpqcr1qLHHWlre1B7yvTd7WHpA2NQbe1h5oPG2ql2QAID8/nyeeeILRo0czZMgQSkpKCAkJAWDAgAHMmzeP5ORkzGaz6xqz2UxwcDBGo9FVbjabCQkJcSs7v1yv11+wjtpISkqqi6bWq6ysrEYRZ215W3vA+9rkbe0BaVNj4G3tgWuvTRdLTOplNsHp06cZP348U6dO5d577wXgj3/8I7t37wZg69atdO3alfj4eLKysrBYLJSWlnLo0CHi4uJITExk48aNAGzatImkpCSMRiN6vZ5jx46hqiqbN28mOTmZxMRENm/ejNPpJC8vD6fTKY8IhBBCiEtwST0DJpOJ/Px8OnbseNHz3n77bUpKSsjIyCAjIwOA6dOn88ILL6DX62natCnz5s3DaDQyZswYRo8ejaqqPPXUU/j5+ZGWlsa0adNIS0tDr9fz2muvATB37lymTJmCw+EgJSWF7t27A5CcnMyoUaNwOp3Mnj37cj4HIYQQwmd5TAZWrlzJjz/+yNSpUxk2bBhBQUEMHDiQp556qsZrZs2axaxZs6qVL1++vFrZyJEjGTlypFtZQEAACxcurHZuQkICK1asqFaenp5Oenq6p6YIIYQQ4gI8PiZYtmwZ06ZNY82aNdx22218/vnnfPvttw0RmxBCCCEaQK3GDISFhbFx40b69euHTqfDYrHUd1xCCCGEaCAek4EOHTrw6KOPcvz4cfr06cOTTz7J9ddf3xCxCSGEEKIBeBwz8MILL7Bjxw7i4uIwGAwMHTqU1NTUhohNCCGEEA3AY8+A0+nkhx9+4IUXXsBkMrFv3z6cTmdDxCaEEEKIBuAxGXj++ecpLy9n7969aLVajh07xsyZMxsiNiGEEEI0AI/JwN69e3n66afR6XQEBASwYMEC9u/f3xCxCSGEEKIBeEwGFEXBarWiKAoAZ8+edb0WQgghROPncQDh2LFjeeihhygoKGD+/Pl89dVXPP744w0RmxBCCCEagMdkYNiwYXTr1o3MzEwcDgdvvfUWnTp1aojYhBBCCNEAPD4m+PDDD+nQoQP3338/Y8eOBai2fLAQQgghGi+PPQNr1qzB4XAwcuRI3nzzTT7//HP+/Oc/N0RsQgghhGgAHnsG/vGPf7Bx40b69+9PaWkpa9asYdiwYQ0RmxBCCCEaQI09A5999pnr9cCBA9m/fz+BgYF88803AJIQCCGEEF6ixmQgMzPT7Tg1NZWSkhJXuSQDQgghhHeoMRl48cUXGzIOIYQQQlwlNSYDjz76KO+88w633nrrBRcZWr9+fb0GJoQQQoiGUWMyMG/ePACWLl3aYMEIIYQQouHVmAxs2bLlohe2bNmyzoMRQgghRMOr9QDC35MBhEIIIYR3kAGEQgghhI/zuOiQEEIIIbybJANCCCGEj/OYDJw9e7Za2blVCIUQQgjR+HlMBh566CEKCwsBKCgo4E9/+hOvvPJKvQcmhBBCiIbhMRmYOHEi48eP5//+7/8YPnw4nTp14l//+ldDxCaEEEKIBuBxC+NBgwZhNBpJT08nIyOD3r17N0RcQgghhGggNSYD5y9DrKoqqqoyadIkQkNDAVmOWAghhPAWNSYDsgyxEEII4RtqTAbOLTesqirLli3j+++/x26307t3bx544IEGC1AIIYQQ9cvjmIGXX36Zo0eP8oc//AFVVfnkk084fvw4M2bMaIj4hBBCCFHPPCYD3333HZ999hkaTeXEg379+jFkyJB6D0wIIYQQDcPj1EKHw4Hdbnc71mq19RqUEEIIIRqOx56BIUOGMHbsWO68804A1q5dy1133VXvgQkhhBCiYXhMBh577DG6dOnC999/7zru16/fRa+x2WzMmDGD3NxcrFYrEydOpEOHDkyfPh1FUejYsSNz5sxBo9GwYsUKli9fjk6nY+LEidxyyy1UVFQwdepUzpw5Q1BQEAsWLCAiIoKdO3cyf/58tFotKSkpTJo0CYDFixezYcMGdDodM2bMID4+/so/GSGEEF7FbD3BkTNf0Cw4kUhjwtUO55riMRk4R1XVao8MarJ69WrCwsJ45ZVXKCoqYtiwYXTu3JnJkyfTq1cvZs+ezfr160lISGDp0qWsWrUKi8XC6NGj6du3L8uWLSMuLo709HTWrl1LRkYGs2bNYs6cOSxatIiYmBgmTJjAvn37UFWVbdu2sXLlSvLz80lPT2fVqlVX9KEIIcS1QFVV8nOLiG4VfrVD8QolFYcBOGPeK8nA73gcM/C3v/2NxYsXEx0dTatWrXj77bd5++23L3rN7bffzpNPPglU/jFrtVr27t1Lz549AUhNTWXLli3s3r2bHj16YDAYCA4OJjY2luzsbLKysrjppptc527duhWTyYTVaiU2NhZFUUhJSWHLli1kZWWRkpKCoihER0fjcDhceykIIURj9sWnO1mz6kf27jp+tUNptEyWXA4WfExJxRG38jLrKQ6d/hdnzHuvTmDXGI/JwOrVq1m6dCljx45l3LhxLF261OPeBEFBQRiNRkwmE3/605+YPHkyqqq6VjQMCgqitLQUk8lEcHCw23Umk8mt/PxzjUaj27kXKxdCiMbu7BkzAIVnTFc5ksbraOF/sdpLyDn7NYXm/QA4nBYOn1lDhe0MJ0oyr3KE1waPjwlUVcXf39917Ofnh07n+elCfn4+TzzxBKNHj2bIkCFuOx2azWZCQkIwGo2YzWa38uDgYLfyi50bEhKCXq+/YB21kZWVVavzrrbGEmdteVt7wPva5G3tgcbTpg3/OYSpxEpouD/FZysAKCk9w3cbd2KpsBPTNpTuN0QDjadNtVUf7VHpiknZiY2Cau9pCcaoJpKVV3+fY2P5N/L4rd67d2/S09MZPnw4AJ999hm9evW66DWnT59m/PjxzJ49mz59+gBw3XXXkZmZSa9evdi0aRO9e/cmPj6e//3f/8VisWC1Wjl06BBxcXEkJiayceNG4uPj2bRpE0lJSRiNRvR6PceOHSMmJobNmzczadIktFotr7zyCn/84x85ceIETqeTiIiIWjU+KSmpVuddTVlZWY0iztrytvaA97XJ29oDjatNWZuLCP6tszMwoPr7zZqGk5SU2KjaVBv1255enCjJdHskYNAF0zFyRD3dr9K19m90scTEYzIwc+ZMli1bxmeffQZAr169GDVq1EWvefvttykpKSEjI4OMjAxXPf/zP//D66+/Trt27Rg0aBBarZYxY8YwevRoVFXlqaeews/Pj7S0NKZNm0ZaWhp6vZ7XXnsNgLlz5zJlyhQcDgcpKSl0794dgOTkZEaNGoXT6WT27Nm1+1SEEOIaNOHJ28jPPcuaVTtQVdVV3jQymFsGdSW8SdBVjK5h2e3l6HQXyIgukcVe7EoEIoK6UGjej9VeSlH5L4QFdLji+r2Bx2RAURQGDRpEVFQUer2e+Ph4j48JZs2axaxZs6qVv//++9XKRo4cyciRI93KAgICWLhwYbVzExISWLFiRbXy9PR00tPTPTVFCCEahebRYW6JAFSOH/ClRODMqR85uv87WrTtQovY/ldUl9mSC4BBF0KLkD4oaDhj3svZsgOSDPzG4wDCf//73wwdOpR//etfrFixgmHDhrFp06aGiE0IIXzSt+uzXa/vvb/ysazD6eTwL6euVkgNLv+XXIrygsnZd+Vtjgi6jrhmo+gYeS8AzUN6EddsFG0i7rjiur2Fx56Bt956i08++YRmzZoBkJuby8SJE0lNTa334IQQwhcZgysHbd95Tw8imhrpkxrH1k0/o9d791Lwp3I3cfrkdkLC47CUWQCwVTjIO/olRWd+IjSiCy3bXN4XuF4bdNFjX+cxGdDpdERGRrqOW7ZsWavZBEIIIS5PYq+2JPZq6zq+vkcM1/eIuYoRNYxDO36hvLQJJ5XTv5UoWModHNx2HIe9CacN+bRsczUj9F41fqufGzDYqlUrHnvsMYYNG4ZOp2PNmjV06tSpwQIUQgjhG5pF96fwxFFKiw+5lTvsGowhbTCGtrxKkXm/GpOBzMzKhRiCgoIICgpyjRMIDAxsmMiEEEL4lPaJscRUtCBr3VHKTVVL32t1TuL79cE/yO8qRufdakwGXnzxRbfj4uJiQkND6z0gIYQQvstSUZUIhEYLxEWaAAAgAElEQVR0obhwPw67hjLzHvyDrp05+97G42yC7Oxsbr/9doYOHcrJkycZMGAAe/fKWs5CCCHq3pm8IgACjS25/uZEgkPbAXDy16KrGZbX85gMzJs3jyVLlhAWFkZUVBTPPfccc+bMaYjYhBBC+JgmUZ2JbNGHzj17YfDX06VPMpEt+hAVK70C9cljMlBeXk779u1dx3379sVqtdZrUEIIIXxTcBMj1/frRFhUCADG8ECu79eJiOiwqxyZd/OYDISFhZGdne3acXD16tUydkAIIYTwIh4XDHjuueeYNm0aBw8eJDk5mdatW7vtQCiEEEKIxs1jMhAbG8uiRYsIDAzE6XRy5swZWrdu3RCxCSGEEKIBeHxM8N577/HII48QGBhIcXExjz32GB999FFDxCaEEEJcMwpKnbyfacHhVD2f3Mh4TAZWrFjBBx98AFQuRfzJJ59ccPdBIYQQwpu9l2nleJGTHTmOqx1KnfOYDNhsNgwGg+tYr9fXa0BCCCHEtUJVVZy/9QTYHJX/b/1tcUSnF/UQeBwz0L9/f8aNG8fgwYMB+PLLL7n11lvrPTAhhBDialvwZUW1sk2/2Nj0iw2A5iEaHuzT+JdJ9pgMTJ06lf/85z9s374dnU7H2LFj6d+/f0PEJoQQQlxVrSO0HC2s+bFAYox3bCtdq72IY2Njadq0Kaqq4nA4+Pjjj7n33nvrOzYhhBDiqkq7wYCqqry/zUpukdNVPjzBQKco70gEoBbJwLRp09ixYwfFxcW0a9eO7OxsEhMTJRkQQgjhE8xW3BIBgE93Wpk+KOAqRVT3PA4g3L59O2vXrmXQoEHMmzePFStWyHLEQgghfMa7Wyyu10/f5u96/VOu/UKnN0oek4FmzZqh1+tp3749Bw4coGPHjpjN5oaITQghhJexvrIE6wtvXu0wLsngbnoC9QpP3+aPQafwQE8/NIpCx2Y+9JggKiqKd955hz59+riWIS4rK6v3wIQQQnghW+1+TeflHyBz+yq6XXcbHTv0qrPbOyosaP0vbfR/h0gtf7q16ou/VbiGvwz0v8gVjU+NPQNHjx4FYP78+bRq1Yr4+HgGDhzImjVreO655xoqPiGEEI2cfd1GHLv2oqpV8/JVVcW5Jxv7v792Kz/neO4+AI7m7KqzOEoP53D4o9Wc2Ph9ndXpLWrsGZg8eTKffvopf/nLX8jIyABgzJgxjBkzpsGCE0II0bipp07j3L4TAMfar1zlthcXul5rOncAIOf4Xnb/9CXXd+vvliDk5f/Mrp/+S8f2vejQvudlx1Jx6jQA5fmnLrsOb1VjMqDRaEhLS+PAgQOMHTu22vvvvfdevQYmhBCi8VOaNUVzQ4IrIfg9TfeuaNrGQmEBP/z4LwCydnzuer+09DSZ2z8G4Ke9X11yMnB2937O7NhDUEw0oADgtNko+P5Hig8cIigmmha39r2MlnmXGpOBf/7zn+zfv5+ZM2cyadKkhoxJCCGEF9ENuBn11hRsCxa7leunPo5y3hL3Q+6Ywo8715Kbt79aHc0i25KcOPSS713yyxEAzDl5rjLV6aT4wKFq5b6sxmTAaDRyww03sHz5ciIiIhoyJiGEEF7G9sZfq5e9koFhxpOuY53OQM/k4WRud5KXf8BVbjQ2oW+ftMu6b+zw2zEfPc6JTZnwu7EJTZLjCevS8bLq9TYepxZKIiCEEOKK/bY+jf7Rsegnja/xtMKzea5EoEunVABMpjPk5mVf1m0VRcHYJga/8NBq74V37YSi8fg16BNq/BRk+qAQQoi6on/4fvSPjkVpEo4SEox+4oPoHrqv2nkFBUcAaNasHZ07pdCubRKAW0/BpSo/cQpLYRGA2/iAMzv2XHad3qbGZODcrAGZRiiEEOJKKc2aojQJrzoOD0XTIqraeZ3ibuTOwU/Tt3dlotD9+kHcOfhpbki69PEC5zgqKnslQjt3ICgmmqibKtctcJRbLnaZT6lxzEBZWRlTpkzh22+/xWKp/oG9+OKL9RqYEEII32TQ+1/0+FIZ27SiQ5sRruPgdrEEt4u9ojq9TY3JwD/+8Q8yMzPJysqiZ8/Ln9cphBBCXKqS0iI2bvkPvZNuJrJpi6sdjterMRlo0aIFw4YNo3PnzrRv357Dhw/jcDjo2LEjOl2tdj4WQgghLsvBX/cCsPfADvpJMlDvPH6r22w2Bg0aRFhYGE6nk9OnT7NkyRK6d+/eEPEJIYT4Hbuz+vK93sBcVkpe/jHatI5zK3c4HBzJOUjTiChCQ8JruFpcCY/JwPz583njjTdcX/47d+5k3rx5fPzxx/UenBBCCHc2p5Niix19mPdN+/7627UAZP/yE6rDiS37BCVxDr74aqXrnCGDqs9AEFfO4wTLsrIyt16AhISECw4ovJBdu3a5ZiXs27ePm266ybW/wRdffAHAihUruOeeexg5ciTffPMNABUVFaSnpzN69GgeeeQRCgsLgcpEZMSIEdx3330sXly1ktXixYu59957ue+++9i9e3ctmy6EEI2P47deAUXxnvnxp/NPsXfLLlJ6D3CV2XblYtudi2XzIVdZr6Sbr0Z4PsFjz0BoaChfffUV/fv3B+Crr74iLCzMY8V/+9vfWL16NQEBAQDs3buXhx56iPHjqxabKCgoYOnSpaxatQqLxcLo0aPp27cvy5YtIy4ujvT0dNauXUtGRgazZs1izpw5LFq0iJiYGCZMmMC+fftQVZVt27axcuVK8vPzSU9PZ9WqVZf7eQghxDWn3O7AbHOgURT0GsVVXmK1Y3U4URRo4m+4ihFWp6oq358ppk1QAC0CLr5l8DefruPsyTNYS6wMGXQfR3N+Yft3lUmAWmalXes4unZObIiwfZbHZGDevHlMnTqVmTNnAhATE8Mrr7ziseLY2FgWLVrEX/7yFwD27NnD4cOHWb9+Pa1bt2bGjBns3r2bHj16YDAYMBgMxMbGkp2dTVZWFg8//DAAqampZGRkYDKZsFqtxMZWTgdJSUlhy5YtGAwGUlJSUBSF6OhoHA4HhYWFsnKiEMJrOH5bRtepqlgcVeMFrA4nUG2V3WuC2e5AVeGwqfyCyYCqqqiqiua8FQB//vBLjpZbOXR4PzYrFJx0EtG0jJ9e+oCSmEwCjcF0n/ZAQzbDZ3hMBtq0acPKlSspKyvD6XRiNBprVfGgQYM4fvy46zg+Pp4RI0bQrVs33nrrLZYsWULnzp0JDg52nRMUFITJZMJkMrnKg4KCKC0txWQyud07KCiInJwc/Pz83Hoqzp1fm2QgKyurVm252hpLnLXlbe0B72uTt7UHvKBNGi26ICMaXdXGPvn5+djNpTitFo42YChOhwONVlutXAXKFQ0BqhOLoiFfV7k+QNaxQ1h/2zHQQGXmsvnTr6tdv2X3bswnT2OzWdDYDUQFRnP6ZAnhTe0c/GU/Ue07Ym9k/46N5e+u1nMEAwMDr+hGAwYMICQkxPV63rx5JCcnYzabXeeYzWaCg4MxGo2ucrPZTEhIiFvZ+eV6vf6CddRGUlLSFbWpIWRlZTWKOGvL29oD3tcmb2sPeE+biq02bL/1DOTn59OiRQua+MeiKIqHK+vOD/9ajmq3E3/nvej93RcD+rnEjNViw0rlZsHRv5WfP8osKbLyx9up7FxMxaWu8ry8PFokXs/pU6U4T+QQaQvGWaGhqX84La8Px9AnlQ7XtSKyWe1+kF4LrrW/u4slJg02AuWPf/yja3Df1q1b6dq1K/Hx8WRlZWGxWCgtLeXQoUPExcWRmJjIxo0bAdi0aRNJSUkYjUb0ej3Hjh1DVVU2b95McnIyiYmJbN68GafTSV5eHk6nUx4RCCG8jt2puhKBEEPV77hiq71B43DaK+9XYSqp9l5M0MVXCmziV9WrMfj+u/nDY2noDFVlB7JPERjdhSaloTgrKr+eLBV2ft1ewIFDJXyxpvrWxqJueOwZWLZsGWlpl7d15Pmee+455s2bh16vp2nTpsybNw+j0ciYMWMYPXo0qqry1FNP4efnR1paGtOmTSMtLQ29Xs9rr70GwNy5c5kyZQoOh4OUlBTXLIfk5GRGjRqF0+lk9uzZVxyrEEJcq/x0GgxaDbaSs9CiBZoG6BXY/d9/UWEqpU1iL1eZxWwid/9uSk6doHPqAEIiowjQarkxMgyrw8kPhVXJgqJAn6bVB56bikqxW22u406dm3Fg09d0IKjyuoG3oH5ZOcuMXXu4fcaIanWIuqGo6sWHntx1112sWbOmoeJpMNda901NGkucteVt7QHva5O3tQekTeez2QspNm8m3HgrWm3tuty3rXr/ou9HdehM6+7JruMtBUXVzokLCaSpn/uMh5UZHwBg8PcjMi6a3N2HsRab8P+1mNIO16NENkUtLiFi/0/cNHko4de1rVW814pr7e/uYvF47Blo3rw5Y8eOpXv37vj5VY0InTRpUt1FKIQQokGYKyof15ZZsgkOTPZwdqXEISM4tusHTh877Fau0elof0MK4dGtXGXlDofrdc8moRw2l1NQYeXnkjKaRronAzfc2pu9239i8P13s2PHDlLu7MemzzdQ2isBRaMhJMSfEuBs7744mzW7zBaL2vA4ZiAhIYGePXu6JQJCCCEaD4ezDIstv3I6329lKpVT+yy2XJzOioterzP40TapT7XyVtd1d0sEAAK0WiL9DXQPD0anUegYHEh0oB9dQ4OqXd+mc3vuHDPMNb2wReuWtL3hJpTfjoffez2hoZVr1WT9cBzVaefYtwvJzfz7pX4EwgOPPQOTJk2irKyMY8eOERcXR0VFxRXPLBBCCNFwzpZ+Va3MasvnjO1z13HT0LsvWsfer79wvW7ZJZ7c/bs5tjuLyLYd0J433RGgY7D7d0SboIBax5qU3Irw8EA6dGwCwLA/dOPQL6eJbR2O3VI5+8BhNV+sCnEZPPYMbN26laFDh/L4449z+vRpbr31VjZv3twQsQkhhKgDxoAeF30/JNDzNvWWsjIAuvW/k5bXxaPzq5w5YLdarzzA82i1GjrGNXVNl7RXlOB3agXm41tRnVUzJ6zmM5zc+REF+z6vqSpxCTz2DLz++ut8+OGHPPLIIzRr1oz333+fp59+mpSUlIaITwghxBXyN8Tgb4ihrCKbMsvPrnJjQAL+htha1ZF090i348S77q3TGGtSmrcLp8NOyfEfKTn+o6v8xI8fNMj9fYXHngGn00lkZKTruEOHDvUakBBCiLrncJa5JQIApvKdONW6/WVf18Lb3URYm+rjFQB0fkaaJ4xq4Ii8k8dkoHnz5nzzzTcoikJJSQlvvfUW0dHRni4TQghxDTGV73S9Pn98QFlFzQv5nNs/oCFUDW2sLiTmBpp1G1qtvMUND2EIjqrPsHyGx2Tg+eef5/PPPyc/P5/+/fuzf/9+nn/++YaITQghRB0JDkjE39CaJiF3AdAk5A78DbEE+l9X4zXvnn2Hd8++U++x/XD2KNm6Eioctgu+r6oqp/b8CwD/sKrZC6d2raj32HyFxzEDTZo04fXXX8dkMqHT6fD3v/hyk0IIIepX8ZF8VLvD84nn0Wj8MQZ0dx0rig5jQEJdh3ZZSmzllf9vr8Bfq6/2vtNeNfWx2fX3YCk9wcmdK7CUnryk+6iqismeT5AuCo1SfaMlX+YxGThw4ADTp08nLy8PgHbt2rFgwQLXVsJCCCEajvnUWfJ/PEBp/gno5XkWwKWwqzY+KPonUbrm9A1MdZWXOIrZXLaBQvsZ0sLGoa2DL9KfinMptpXTJbi5q8yhOjlYepKc8rMkhbcmVF85JVGrD6BVn0dRtJWLFvkFN3c7rq1S23HOWg5h1p6geWDiFbfBm3h8TDBnzhwmT55MZmYmmZmZjB8/nhkzZjREbEIIIX7HXvbbr+R6eJZf6CjEodrJsx1nZfGHrvKPi5dxwpaPVbVS4iyuk3sVWEqxOu3sKq7a6n5/ST455WcBOGI+43a+Rufntjvj749rw65WfnZ2Z/nlhu21PPYMWCwWbr75ZtfxgAEDWLJkSb0GJYQQokrBnl858/MxAPzOW9Dnly+2Yq+o3CC48z39rvg+zXRRDAy+g29M67Cp7s/v/TT+3BI0gHBt3ewK26dJe/aX5FFkq/7F3D4oktjAurlPQfkeyuynAVCUyt+/DtVGjulbnKoDRdEQa0y9WBU+ocaegby8PPLy8ujcuTN//etfKSwspLi4mPfff5/k5NqtZy2EEOLKKdqq/1RbSstcr88lAnWplT6W4aHn1hSo6n0YHjKSaH3LOrtPgFZPYnjrauUdjc1oHdTkkn/110Q575GGqjpdr51q5ZgLxXMHuU+osWfggQceQFEUVFUlMzOT5cuXu95TFIVZs2Y1SIBCCOFt7OU2NHoNGl3tnr037dKGiI4xnN53mMJfjru91/a2G/C7wLr/V2JFUeWCPrm2IwC01LdledF7jI94rE7vs6c4z/U6wlm5/81B0yma+4ei12g5nV9BRJTBtXfB5Wjq34Vwvw6ctRzEbDvlKtdp/IgK6IFOI4Pi4SLJwNdff92QcQghhM84uf0IAC1TO9b6Go1OS2nu6Wrl+qD6+zLrb7wNFZVsy2HPJ1+GM1YTANcFRvNzaQVORcGpqlicNg5vK+Hs9xXkdtTT/c6mV3QfraJ3SwQA7E4LWkU24DvH45iBX3/9lRUrVlBc7D5o5MUXX6y3oIQQQrirOFuKrbxyAFyb25LJX1q5Jv/hddtpP7h3ndzDodrJKt9IckB32hm6ss+yHYARofdx2LqfbWXrSQroVyezCQBujozDqars2nGW0lI9/QLbExCoRaMolBVUbkpkPX1pUygvxGyrmoLYMqgPueatAJyu2EtkQLcrrt8b1GrXwjvuuINOnTo1RDxCCOF1bGYLp7IqBwCGdWjmKi8+fBpTTuXo+eiU9q6tey9E61c5/z6yazv8Q40Yk9pBfjnBLa/sV/P5yp2VuwFWqGWuRABgvyXL9dqqVhCg1N1jCc15YwOy/1OIPceBpokG7JXjFZzFTrKWn8J+woEuWkvSyGY1VVUjnaZyimJT/y7oNH60CEwmv+wH/LXhddMIL+AxGQgJCWHSpEkNEYsQQnglh7Xq123RL1Xd1ecSgdrQB/q7zRjQGHR1MoPgfEZtKF38kvjVuheLWuH2nr8SQDtDVwI0dZMI7PixEACttioZsP5qR1MCzjMOCAACFXCC/UTl52fPu7xeAj9tCK2D+7mODVqj27GoRTIwfPhw3njjDXr37o1OV3X6DTfcUK+BCSGEt/APD6R5n3aUHDpN2akSt/eCYyMIjg2/aK/A5TJ/eBxnoQ3jY61RdLWrP1gbRie/Huyu2MqBnMqu+k4xwXT2S8RwiYPtHDYHWv3FHyk4HFUzFvxv88dy2o663Y5GU/meVquAAjF3hRDd/sKJiK383wDoAwZfUnyiisdkYNu2bfz000/8+GPV1pGKovDee+/Va2BCCOFNtHotfhGB1ZKBwKiQekkEAJyFlWsFqKV2lPDar9a3u6LymbqialCVyul4Oyu+o2fgbbWuw1ZuZdv/+xaNVkOfx2+p9n6PxAgsFgf79rqPR2sbH8yRfWc5WWDj0JEyopv70SYmoMZEQNQNj8nAnj17+PLLLxsiFiGE8Gpns08AENQ8FPOJEkDl5PYjlzSrwJOKrwpQyxz49WviKlOdYM0qwvZTCerASL5fdZzUR9ph8Hf/1e5UVTbtOk1pZAWRoX4En0kEVJwtD3CqyMKmgwXcFN+0VmsAVBRXLibkdDhrPOf8RwTnHM0qBRSKSitQBv1A4ZYE2hDA/s1n6ZJS+YxfVVUc1kwUJQCNvktVO1U7TvtBVGcBWkNftzUGxMV5TAbi4uLIzs6mc+fODRGPEEJ4pXNbASsaDWFxzQjt0JS8zYfq/D627Mrpevb3qtYjKFuW63r9n5m7MVWUs9GpMuDJOLdrz5ZYKTHbUM0JnAQUKr+sT+7qgoJCETZKyuyEBlXfTAigOPcsez75kdBW4URdF82R5odpUtyEE3tyOfRNNv6hgai9FewOG7273MSePUWua5s0sXBsfxmHtpportFj7rsdS+QenAMLOfLdEM7mmyizQtKt4YAF1XkWlbM4HVVrFdgr1rleq84CFG1zRO14TAZycnIYPnw4kZGR6PV6VFVFURTWr1/fEPEJIYRXUBTFrQdA0WjqtEfgnMDhLShfcwLVVn3vAkNCCI6fT0MFlBdbq73fJNSP7u1D2XXIvev+XFLQo2NYjYkAQOGvlesgFB8/y8mT+ZS1NFPmbyb4mxAAKorL2PfLPgB6d7mJyEh/Tp2s4Pr4MHbtUinKtaML0aKNMuAw/LZMcUAFmjYGmgC/7jWTdGs4iuKP1pCAw7rzgnFo9V3QSCJwSTwmA7IPgRBCNB7alv4ETWiNackRV9lHK39G01SP8p0Gg81MRPlJivdU8G5a5Ze3X3gAozN6AdC6eRDNmwTw320n3Ood3Ks5eg+DENve1JHAlkEcXncQp1L1eMDusNOsc3Papsaxb8M+V3l0dABNIjXofqs3ZtIXqPknOHK0apllm18hv3ZdRGRLP5pGG4DK1W812hYo/s2wV7g/xtb590NRAmr5aYlzPCYD27dvv2B5y5Z1t0a1EEKIulOxumqRHW0zP4whAZgKytC29CfAUjmd0d9SjCmwcnZAaGyI2/W/TwQA/p15grv7Rl/0vvtLf+JY0BFK+xRz9mjlroN2h52N4evRGQ2wAyKJAuBvXyxyXTf0xsq9ECK0MZijzlJ0yoal3H2sQWRLPyK0rdzKfp8IVJZtkFkFl8FjMpCZmel6bbPZyMrKIjk5mWHDhtVrYEIIIS6PPaeyiz1geHO00f4MPnqKiiILW61GnNlV57Xs3oQbUxwEXHfhL/nBvZrjVC+cHJzP6VT5+aCZqDYtOWL61ZUIhLYMp+h45XoCjhwbhpYX/sUeGhRGDsdJ8BtCsxO3kpO3Ckv4Xlp1DOD4wXICTDHEHb6fTtdfeJEgnf8tgP6CyYGoHY/JwO+XHS4qKuKpp56qt4CEEMLbbT+sEhEE7ZvVzc58v2ec2AbV4kQT+Nto+lb5GCIdKCt3c258vcFupvzb7TjbRGM+foKQ+253XT+4V3MUBXS/7ZY4uNfFn79//c0Zdv1UwvXdgrm19yC+y/2aw61/JbRlOAERQSg/KVyX0419ofvcrntw4KPode5THstKVErD9xLR3EBIuJ6o1k5OHs2hrKj6GAid/wBARVH0vx0PBK58+eKrTVVVSio2EeSXgE4T2iD3vOTJrYGBgeTm5no+UQghxAVtzHbyaVbNU+6ulKJVqhIBwDjoRn76rtR1nDIqyvX6wHYTQXfc5Ha9XqdxJQLnji82XuBsUeV6BmfP2vAz+mMb7qBVYuX2xIYAA7E921HRz1btui37NlUrUzvt5LqeITSP9Wdw0FSaRPlxXc8QnDdsqN5ORedKBCqPtShK7ddTuFZZ7L9SbjvAadNHDXZPjz0DY8aMcc0pVVWV48ePc/PNN9d7YEIIIeqGNiKUZg8M4MQbX9PntgD0Bi3X39KEbVucRD14K9qQS1/Q58OPcsnPt+Bn0GCxViY2x3MreGPJzxws0hMW6WT2H29hZ3EWxbazZJ7dTCRRpHS7BT+9H+t3/Iefj+/n5vj+ZFXsYLn/KhLUBCK17clmIzcGjEGnGOgXOIENZX+lpc53NhRy/m4p6IbgMRlIT093vVYUhfDwcDp06FCvQQkhhDc5clrl4+2VX5jhQVWPBt74rxOHs7L7+08DNBh09fPYAKBjVx3R94XgKC7HnmMhIsLAHSMDMLbx+DVwQTZrZdznEoFznDYteo2eKCWKjDd+pH2HJjS/WSE+NImmEU3pElv5pV5YegZTeWVvxcayzQActh2lg6EdQ4wzXfUFayLdjr1VUflXVNh+rVZ+ouSvrtfNQybU2/1r/CvIy6tcyKFVq1YXfC86+uKjSoUQQlQKPm9J/7Pmqmff5xIBgFpuHXDZLHt/W+DIqmDo2BHbkZ8hyID14DH8E7tc/OILGDemFUXFNj5fc5JTBVVrFkQ29WP8XalUlFWw7MPdHPqlkKHD+sLvxv61aBtLuVrhWowJQEWlwlnBXut+rvfrisELuvxry6BtccFk4ByNEliv968xGXjggQdQFMXtH0pRFE6dOoXdbmf//v31GpgQQniLJkaFKYO1nChWeX+L+y/pCf00hATUX48AgD2/GMUQjn9yc+w5ZpzF5fj3SUYbpsNeaMNx2oS2qfGS6w0L1bslAjarnY0bjpLSJ5CAgKpn+RUVdr7bfJTgYD969qr8gflR6apq9X1u+sL1+qD1EPeF3HvJMTVWgYauBOivo9z2MyUVG13lGiWApsb70Cg1L/ZUF2pMBr7++mu3Y7PZzIIFC9i8eTPz5s2r16CEaMxKbOWUOaw092+YUcCi8dh5rPqI+FMlEFLPa+RUZB4BwHGyahChI78ER37l6/KTpRiHdb/ker/fVrUF8yPjY5ky9TtKiswsWrSDmFZV3SEZi6umqJ9LBm4M6MWW8qry37sjaNAlx9PYKYrilggAONVyUB1Qz8lArTqmtm7dyt133w3A6tWr6du3b70GJURjllN2hjOWUrdeNSFUVWXP8cq/ibu6a+jUvLI34LMf629WwTmBt3ZCqWErYSVAT+DAS39MABAeVvkFNezuKEJCdEydkkRouJEA/wt/tdw9tGqPm94BPXk6Ip1gjXuPxLjQ+3k6Ip0QbfBlxdSYWew5rteRxgdcrwvMy+v93hcdOVJWVsZLL73k6g2QJEAIIS6PoigEGBQ6NYfO0QqdoxVOf+ukyaX3zl8yTYg/QXd2oyLzCPb8qn0H9B0i8et2+eO/OsUZ6RRX1YCOHY38v7/1Iy+3hGUf7ua7fXuIbtKUds1b8PSU6t8fByw/U+o0uZX9s/gDngqfVKudEb2NXhsJQFjAALSaQJoFj+NU6T8J9l944u0AACAASURBVOtV7/eusWdg69atDBkyBIDPP//8shKBXbt2MWbMGACOHv3/7L13eFzVnfD/uXd61WjUe7EkWza2Zcu90TElIQuh10AISXbDLtnNhrzZBLK/d/tu8tssSTa7CZsCLISSBIjpYDByR+6SLNuqVtdoRtNn7sy99/3jyjMeJBsbG4hhPs/D43vPPefMOXfEnO/5nm/p4+abb+aWW27hoYceQlE0afipp57i2muv5YYbbmDjxo0AxGIx7rvvPm655Ra+9KUv4fVqEaz27NnD9ddfz0033cSPfvSj1Of86Ec/4rrrruOmm25i3759pz3OLFnOBBWVNv9A6r9jHAqNpMr8icjHOMJPB6qq0Dv0jwyO//zjHsoJ+bOLRS6ZJ6IqCqqqctdakasXnb7l4AfROsmeUEoQ0BVr4YcTR8ZRgmfXjU1VVZ58Yj+hWBSjWWBoQst/8OYb043jNoRfAWC+aR43xK5JlQ8lh8/qmM4VRMFMsfNezIaaqXsTxc57sRo/mObmdDihZuCuu+5Cr9fT0tLC5s2bU+WnmrXwZz/7Gc8//zwWi3YY9o//+I/cf//9LF++nAcffJA33niDpqYmHn30UZ599lni8Ti33HILq1ev5oknnqChoYH77ruPDRs28JOf/ITvfOc7PPTQQzz88MNUVFRw77330t7ejqqq7Nixg6effprh4WHuu+8+nn12umFKliwfFscyur2XpJKOhGYSP9zzviwgT+0wE4nxj3kk78+Wl54BYPVVN5x222hSZv94kAnB/P6Vj0M6or0XXYEDy4oawq92oEYkEn3eM9IOHE8imeSV7buJJTSjwgXn2/AOJ0GGVze2Uz7HQENZRar+nTm30pfoZ7G5iVZa+Yrri+yJ76PMoI0nHoxhtJs+lVqCj5oTCgNnmqK4srKShx9+mG9+85sAtLW1sWzZMgDWrVvH5s2bEUWRRYsWYTQaMRqNVFZWcvDgQVpbW7nnnntSdX/yk58QCoWQJInKykoA1qxZw5YtWzAajaxZswZBECgtLUWWZbxeL263+4zGnyXL6TAvpxxZVTgYGMoon2UvwqzLCgIfFrISZXTiCRzWRVjMtceVR/AF3kAQjOTlfLIM0UKSJmRKp2Dy5Yl46Q8Msrh4PuZl1SiTEXRuLcCQ7bJG5Ikwovvsuaw9t62Fw4ODhHNlrDkigiCQV2rAF+zCVizybMsm/s+Nt6bq5+nc5OnSv9VW0coqywoA/H0T+Lo82IocFMzLurJ/2JxQGDjTrITr169nYCCtMj2mUQCw2WwEg0FCoRAOR9pIxGazEQqFMsqPr2u32zPqHj16FJPJhMvlyigPBoOnJAy0trae0Rw/Ks6VcZ4qn7T5gDanhE4lZM5U347LwzhiH7ID+YfAufIdJdmBTAeQmdd+aPhbqWsT+cDHO6dkQqL/wA7MdicFlfUMDWtq8Ja332S87xCKnKRq/ooT7oCj6JgQTFjVJAYU/FP+95ta9+ITjJiRyVfj09o90/oy7gk34YsCWPVTmoSe91TqPVuzhFK9ma1jY0hyksB7Tx9CsLi69qTfw/HPkoNRlEACYUJHf+zcPTY4V/5f+mChpz4Aopj+QQyHwzidTux2O+FwOKPc4XBklJ+srtPpxGAwzNjHqdDc3Hym0/rQaW1tPSfGeap80uYD6Tm1+QdwAE6DBbfRTm9YU8vOdZadU2rOc+k7UtXFTPhfJhTZM+PzQvd1WM31H/ucPMNHSU5oluKyb4jSkhLtQchDYZ62cVnU1IROP/NP8kFvCGM8mbq3AsPDw5hLq5jqieYS17R2R/6gZRucXTubwoL8szOZ92HVihV4gwH+a8PzVD53AO/8EkKz8jM0AjPR2tpKlaWU0EgAo82EWqiSsEsIgoAJMzF/FLPLSvHiipP288fEx/13915OJph8ZFuWuXPnptIhb9q0iSVLlrBgwQJaW1uJx+MEg0G6urpoaGhg8eLFvP3226m6zc3N2O12DAYD/f39qKpKS0sLS5YsYfHixbS0tKAoCkNDQyiKkj0iyPKx4DbaseiMVFjzsOlNFJqdGETdOSUInGsIgkC+6wpKCu6a9qyq5FtYzfUfw6imk19Swbzl56M3mqY9s+e4WbTu8hMKAgCzc21UnSAYQZ7FyKIiZ+r+7975IX+36Yf8+460IeUrh9/m71q08j2jbWcwk/dHVVX+68UXMExGGJIUdLu1xHbbDrafsM2+0Xd5x/sKEb9m9yGF4yQiUqq/mF9LyRybzBriflh8ZJqBBx54gO9+97v84Ac/oLa2lvXr16PT6bj99tu55ZZbUFWVr3/965hMJm6++WYeeOABbr75ZgwGA9///vcB+Nu//Vu+8Y1vIMsya9asYeFCLUjGkiVLuPHGG1EUhQcffPCjmlKWLBmUWDJ3ZgUmJwUm5wlqZzmbDI//AgCdzoEsa4F1Rr1PUpx38x9NvAdXfhGNS1azf0tmQLd5y9ehN5w87K4gCBTZTEiKynAoU/8+y5V55l//5vTcMcbXzNSjlZswQdG0KmeMmpRBJzKypxNkhagMcxvmMenVvAla3tlKc14ZhoLpwbg6PPsBEOcZKVQL8RwYInmcJkQACpvKsbhPP6FSllPjQxUGysvLeeqppwCoqanhsccem1bnhhtu4IYbMi1qLRYL//Ef/zGtblNTU6q/47nvvvsyEiplyZLl04OipBfH8sI/Iy71MzLxv8TivQCExgM49H8ci8gxQcCWk0vYr0Xv2/7q70/Jq0CSlZQgkGMNMoQm5HRPRqg9TiA4v3o5oXiE1uH9Ge3r3TUU2wrIm5NDcNSLvTD3rGmtknuOMvnWYSTZT5c/xKqAF5czhy5BIDevgAU7fcQMZg78+HkWfU9zNz/q7yGUCNKQNy9znuY4+4K7qDPMSeUmUCErCHzIfGSagSxZsmT5MBBFM2WFX0avy0EQBMymKsqL/hRR+JBj/J4mx2soFq6+hGRCYsdrz51ye0nWYrOoQohe+fdMGuKUcg/hhJxRr/jOfCZCPvh+Zvsjy7pZvHwu/ds7mBwYo3BOJcXzaj74hI7jcEsfgZ5JvPlWoskgWHOZSG/sOWrUNGQDNRUsmirbMvAWAPtG0+fYm4++iRSKE0mGCCh+rl17G0M7+wCY7Pbgqv1o7B4+jWSFgSxZspzzGPRpOyFVVYlOgCDEMDvTO185kSQWjKIkFWx5DkTdR+vlIQgCq668PnVtMJpYdeX1p7w7txv1LC3OYVAaYjIMquhlaXHOjO1/ufFpyilDFATm5jdwYLyT5BsK0cUxYkHt3D0WOLPz9+SOHuT9g+gaS4gFNU+GAp2eyQtXYtnbS7itg9CUUaOq1+G5/0bWWNPvfFnZGnYMtkzrV0DAJJi4ZN5nMDrMFJ5XytiBIQRd1vbmwyQrDGTJkuWTxdQGXFVVov70ghfxpb2OlKT8kQsDwLSF+1QFge5oK4ejWxAQyTNUpsp3Bn+HL6kZ6K13p49KFx9cwBgTXLB4Ja41Dvr/eT8+zwTdL+9BlrSFO+zx0/HiNhLROM7SfKpXZqrr349Dz7URDEkYOyZIJDWthTIWJO/VdsKbdyDqRZgSBoSkzG3DA9jmVafa17jqqXHV89uOx0ko6cyHV8y/hjxrIXLCh6f338kpvoHqi2af1tiynD7nngN0lixZspwEQRSw5TnQG6fvdUS9iDXXht70xxcI6qXfHeUXP+qc0eBRUjWhRkXBk+hNlR8TBN7L0isWcvGi1eRf5cLg0lNcn0tNQTnJeDoWgSwlSES1eyl8+iGJDzTXM1JegJSQU2PWLP/DHLVZ6S5y47nvemLztGBQ+556Z1ofh70dKUFAFLTl6PWeDciqTGRyKwAh75vT2mU5+2Q1A1myZPnEIepETE4LSU8wo9zssKAznPnPnqIoJJNJjMaTewGcDiOD2oIfj8mYLZljnGNdS7V5Ee3hjYwneknKaYFhsf2zFBirM+rbz7NgPy9tM7Ho7guIeAP0bD6ALCVS5WanjcpljZhzTt8474ZrZzPhraLnX99AjhwX8CjXQXzpKsR153F3sZm2z69ir9VER00JK9HenaqCTieya3gbAHMLFjIrqnBE2YWSDOCNjGNGJRrUY8/T8jhI0W70xgJ0+qyHzodBVhjIkiXLJ5LwcYKArGpGdhFfGEfhdNc20Ha1Qa+KPVdAFE+uvv/DH14C4Oqrr3rfcfgnvDhcOYi66SmE97VOgArzFmXGRhnsD3O43c+aS4rR67Uds1m0I6kxYnGZ7qEg0YhMaQnkGU4tCI/V7cwQBABigfBpCwKJYIBwTw+uBQtxTQZTgkB/XRmVRwYRYwkuWDOX0oZ8REFgvlnA9ZkluKb00Ht2dwKwuLmRqxtuxBebIN9awsauLVzoDjEcCyOMP8nurYVs2zyLOXMirPrMD1Ofn199/2mNN8upkT0myJIlyycae76TiJxWg58o7sDkmMLQkST97ckZn38Q/BNe+g4fpnPvzNlUW7d6aN3m4df/eShV9sQjXbz6/AA9R4Ls3ehB+Z2MmlQJJifwJ0eISTKFwfUkp5wItgWmu1vPxPCBdNbA2ZctTV17e04v1G/b935E7682EBsbpWvfKABjpXlcdmcTY6V5AEgdYxgFAW+3RDwoU2EQcMxgAGgxWCl1VPB0xzb2B0cQcy+n3KoJayODmmZjZCgdqMmef9lpjTXLqZPVDGTJkuUTyXs1ACfSCBwjMaXplmY4PlcUJaUNWLhwfqrc45lg1649xGIxLrzwfBwOe0a7eFzrLCFJzMTytYVsf2dsxmel5VbmHbThG+4nlsxjU/4ggcIQlaaFhOVCnOOXMFq+h95xmbA4xKXLT57Mx2DRFtXq1fMxOayUN89moLXzAx+bJAJ+xAXltIUELlxbTo7TxHk3NbHxnQHWLChFiigc+vFmLPNLkecrCIJAdU16jP7JID09WtRYxaAZIG59wUDXvoupqkoQifZiLTqEFKpg60vLOdJlp362jc986QMNN8v7kBUGsmTJ8qllqCtJwKMtRHqjtnNVZJWuPQkScRVRJ9CwJNPYcO/edDCfLVu2pa6DgSAOh52h3j48I1pOAEEv8Ju3/ofljedj2msmHtWEgwUrlgMwd2Eucxfm8osfdWZ8xnV31OJwGvD8Qw+oCr6JEQxuJ3kjN3PMJ0KXtGPtux4r4GdmYeN48meVkT8rnYDOXV2Mu7r4FN4S7PmrfwDAWpGXKhvbuI3QwQEWA/aqdVC1hpqqHGqqNKFr9OAgaiBOuKUb8/xqVFWlpztt8PizHa8D4NCbMeVqWoC9u71EYnEm90/gzJ/AbFOQLaN0tFnQm8wc7gyc0niznD5ZYSBLliyfWo4/MUhK6ZtEXLtWpgz1RFFk/fpLaW/r4Ohx2VgBXK4cmpoW4nQ6pvpUUs86urXjge0db1NdNGvGMWx8KTPt9fyXcjj08jgLlxQiSAIqUDXgoqLHyaAnQMSu0nt1NFW/scbFnKqTaz3OFpGjE6nr4MH0e/DHjtLV+s8Um64j1mPFmOMgPqG9B0EQcIbK8Y35iMfjWOakj2FMJiOWHCs6vWZPUf2FGMqePro3OwAVUe9ESWoC1JLlR1l17RUZGXCznD2ywkCWLFk+tZTV6UlUqoz2yIQm04u4oBOomqvHbE0vOiaTkbnzGqcJA/X1dSlBACCvtJiR0BAufS4qaQFDVVVwihQXl2e07+3SDB0vuaqMkgoru/vexTxmwReLcmzNi8tBEIOY7QkmGyeA9A5/bs3MgYfOJk3f/zaB9na6H/l9Rrl7+RxKP3s5h44+D0Hoe/U1jB3V09qPP7YZVVWRJZlHkvMAhXvmzyGvKo+WkbS9hDpygLxqK/GxQWRFS7msN5uwl3Vjn1XCvj0vIbzVhE2vp+H+kx+LZDk9ssJAlixZPtUYjEKGIACgyiqmGaIZv/LKa6nrsrJSBgeH2LmzNcOr4NHnf0w0HmV8aBhFSYcKfurtX1BUVgaCwJ/f9t1U+fV31hKLyuQXaotfxYO5jPr6kV8sQd+XNp4LrZqkvWKQRKicZXX5PDesGf5t3jvGmqYzzzx0tC1EQbUFs2261wOApTLTayFqmKTX/zb5rEuV2ZbqiIwOIgdimOJVCLr0EhMw96OW6ekb3z4lvNzMaO84mNN9Cq5yJnvHkBULoJJXZsEzEEEQzQx3JZizsIEnizTtxN+QFQbOJllvgixZsnyqCfrSgkDtwrR9wOBheabqAFxxxWU0Ny9K3StKuo/PX3onUjyeEgTyitILtW/cwwVLr8joy+4wpAQBgGJHPQtKL8I6kJdRz7W5ltjEAvJtpfQfEKl1azEOjo858EHxj0rseXmC1346cMI6bQ89nLquvvMqRnPa8Xq62L3rx/gn+5AHIWHyYrzBg25lOXJiyrpBBU/Izu61V2Bevwab3YLVZiYoifykPcKGfcXICixyliLa8ghK5xHzV6G3Gpjwy+iMeiY7Xchti7Hb0rkUogNxun86Sv9j42c8/yxZzUCWLFnOQRJqjMOJV6jRn49FdL1/g5Ogn1r/i6p1GM0C1ecZ6D2QwGKfrnp/b1yBmeIMuF0FfO3mb9Oy6VXe7dmC3mAgr6gIvaTj+ivuoqSyclqb95L8tYQkhwAI/NUQzu+XkhS8XGOpZjhXYfPuCMNDNu7/TvXpT3gGoqH3d6d0zC4j2DnIvL+9D4Pdwbz913Gw93kQRZQxUMMqyqiAWGBEeC2OzuhAdnlRvLnEYuPY2iZ5QVfIsbf6wlCIEe/zxJIJms7/JolED668XDqaBmhuDNFzxIR3IoGkN+C7TMfBeBD974dhyjxiwwu9dNojoMLfUHBW3sOnmawwkCVLlnOOcfkgAINyK3XixWfUl8UuMmd5OpKg2SZk3H8Q9CYj7Z79WB2aLYHeYAADJI0n1jYcj2fRIQyHrQT/dISavDX037Yd22MF+KsHkEIlZzS2Yxze7udgyyQAOUXp+b7+80Gifk04+OxfVaXKZ917Z0b7+lu/QD1foLvvJYbHpuIoyODQlxM0O1BsQZq/+1l2P/oSprdVbG0+BkvS8RaOjr2C22JlTqFAqTNJ3wgceduCb1SiVa/ZUUSjqwnmbmcyIRMIDdIXjuOQVQwmHZ120Nt12OvNvBx9Dq8ywS22u8/Ku/k0kj0myJIlyzmBoiaJKtri5Qt52XdkL6NezYUvpgaQ1fd3rzsZI94I//TYbjbvH3nfuqqqoirT1fPKlHtCZ0/a/fC+W79DeZG2qG54++lTGot7QQ3x7wSoKl+BIAj0DTfyu6oEr77kZNvGAL0HdxGaHOU3/+NP/Xc6qKqCTp/WfPiG4gwejuEdTqQEgfcjtkFh4vlhhrbsRY2o5BjqUKMqvkNd2K06Zs1dQ8sjRzEVL6f4MiOOG6YvN9c3z+MbV95HvqMQAKNBIJGoQFFsRKNLAQGHbwmzgyJGNb37T8Q1oerCdWV8eW4dE/J4hhdHltMnqxnIkiXLOcHBxIbU9UCoH4CRwFHac59Llc81fu4D99/e4wNgW9sYq+ef3P++fYNmvDfvM2kjtjfGw3SFJa4qsjN3VhP+oI8l81YjCALXXHI7rW1baKg+tcyAJp2dMlvaJqGy2sJwv6YRiIa1ccbCaZ97u+PU93VepROfcoiCRQu5cmElh7b52f+m1mc0JAMG1t1eQk7hybUjukqB8c5dAEhGPcP5Oeg8BkxSAv3aGPo8J+zx4e0Pc+nXr+GFPwyC91cZfbw7NJ9rlqTDIV/z+WKikQJeftlFT/dUciZVhz7QyBq9SmdRhKgqoQRUQs4+Qr9NEPjsXDgu1tOEPM6wPMh5xqZTfidZssJAlixZzhGMwUra/G9QkpepJo/Gowx5Bqm0LIZTi6GT4uhYiDfeHeT8psw+PZMxXts5QGO1i6b6/FPqqzuiaSaGYknKLAZWLboo9UwQBJactzp1Hzowht5lxlx+akl3CgpDzKp9C5N9ETs2pcv1eom6ul3kFhQBp7b4hVVN8zEZGqN/by79e0JwfLyFpMpQV5yQX6Gs3nyCXsAwX6Bh3uUU7l3IEd8Ik/gwmdcQ79TjuLoavVuAPVrdeCjBwGvPYjZZWXuFCZvJyu/3DnJk8Ang2xn9Wqy6lCAA4B+PEPVFGT4vAX5YOMfB/kIvw+bdPGrfTevoW5TatdwOj4d+nmpnFx1U62eO7ZBlOllhIEuWLB8Lzw08w3xXE7X2ulOqv3XnPqCAoNWPPl/bySYSEgfbRlAm85mkn4WXn94YHn/1MAC/ebMrVZZIyvz8Dx0A9I0GaarPR1VVOl8bRRAFypvSBouvDQTY3RukMaAiN1gR9QKSqrLZG6EtEOeCfCsNdhPvZfS3Wv+zHjz/pONTAzHUjd20W9oIRyd548XejOdHDhzAYR7CN95PZf2JhYEJpZ1JpQu3OAcVTZ0+dMCIf2iYzgMeDIKNeWtL6XzHy2hPnLH+YRZdVXhSYaAn2E13oItyTw2KTutzeF+E5JCBI89uIdeUS65JW6Q3/ewws5IWSMLd538RQRDwBP4FZgiPsKs1feTx5a9W8J8/7iccjeN1qTSUmKlXLFToSviNvQzJMoLdNd0HNE9XQJWu9oRjzzKdrM1AlixZzhpjHT3s+O9nT5gM6Bg+ycuR4CF+d/TUkuwAXH/RjbiduejzPRnlOmcAq83M59Zec9rjvf+G+ZQX2Gd8ZrcYuOczjdqNCrKkkIzJ9G5LR+Hb3jGJFJXZa1CQItpZe1sgTltAS3Swyz9DooPTQH3lEIyHWOxciqCbcqtTVdb6fDiD2kq6d3cti9ed/HhkUtGEHa9ykISqeSnkL+nDVKYlGsqpi2LLNbDgcu1cPr/CQuOKmd/LMXqC3Shj0GfsIaDzo6sD54oEcnUANQyT0mRG/eV1q/nqAzcjiiKCIHDf5Q9w3/oHpvWbX6AdT1z9uUJsNj233lZKWZWbP58/j4sVzZXAjMidvov46fzv4nRnCgM32b7A5ZbPZaMUniZZzUCWLFnOGr3vaGfIwWEPztLp7l6yKqMTdMSTcep7ywkJXmgERVUQEE76A242mlmybBb7xwbxTI6T6K/EUNmPxWxlwYoSnIbTz3NvNuq5bX09m/eN8M6+dPa+XIeJL39ubupeEAXqLihkcO8kUV/aUPEzcR1tJvCWGjHZMn9Ol+daWODUtALRvkmGfrUXAGt9Ol3x0f/ciTSuqcRr/s8aRINOE6QUFUEnQkIzlBNlWLX+YroO9VAs7UQM6mhSPOzTWfn83Stx5p78fL9GdyVetQO/0nPcnKBixSTVsxoY26UZ8OmNIouvLmLZlZr2480f/BK90cC6r906rc8LSi6iS+iiJ9CLrko7CtHXQKFoYK69krG3VI76D2HWmymwVXLp17X3+c1r7iUejfHDl3+d6uudSB/PmXtYoDZRWWnhL7+RjidQUmrmL79Rw7svH5k2hqf6fgPvOcV5MvxLbrXfc9L3kWU6WWEgS5YsZ0TUF0BVVKx56fj4qqqiyAr+gRFcFcUIosjm8bfZ5tkMgDkAFZRjV918v+MfUu3+qvHb0/o/HkOsiLGRILKnnFlldXQdVVEKxsFeBIUfbPz+UDwlCMyrcdPW48UXjHOgx8t5NW4URUUQwGTXU73cTcfLaW8DAwJ/sjiPx4ORjD7r7EYW5qRV7KIp/VMbOexNXR8TBEATOADUR3Zq/x7Xn9I2irRpkPMn9pMMmYhaywgGQyxZ0QXjOSQLFiA4BARBRBSnK3xFQUe+cB5BpZ9+3wQHR0ZZWF5Gqa2Mkd1FIIAzT09gQtNu9HdEqWy0oMgyUnS6O2QyKaPX66gvqcejGyOa1HIlCEYB22wTE0+IxBIBJnHBpESBDdpeGWTe+jJi4ci0/h4d2cTR8BAHoyPMt5ZNe56Ipz0cFl9ai2cgQH+Hh35/P6X5bi42XYlVtfGCdGreGlmmkxUGzhK+PpmcchFxhpzdWbJ8ktn/9GvTyjo3vJO6zq0upf6ylVQaKunt3cWkeyrJTjSOajKAouIeNiAadNB48s8aHB1CHivCYXWwav4aFFWlZ0ikS+6npnA2feEo+SYDNv2p/7R1D2k+7Sajjs+ursJs1NHaOc6O9jHmVefS36VZ7VfX52QIAla3kYhX4sUd49CoWcSvybPSMhHhSEiiyWnGbdRC+5qK7cx68HxC7eOMPtOe8flldy/KMCQUavNQuycy6nj3JIn5Ykj+PEJ2mcGJOImYQMVLuYwJfVhm5/JK+dsA3HndXTPOM6D0oyCzx9PHRCKJ3juAU3GRUCMYBCtzltvxDEi8+8IRIl47lY2ZwZHGDvUSHPPSesiHnJS55vYLCDCZEgQaXfNo8+1jbHyURExFkUzkXORAGkrQ+sybHGi34FqxCimZRAU6JQ9bt29Ht3MA3xXaYj8W9eI15dIaG2aNpRKLqEWEMpj0VM0rIKfAhqgTKaxyYTDrKTTfiMliZNuPWwG48mvXElSymQ0/CFlh4CzgOSTT9pyENVdg6T0nNrjJkuWTSH59JZ7D/Sd8Xr7sPABiB0dptC4iEU0wEhxAGPciAPViBWXWyplsyaZxXu18Kooqcdk1NfaaBWuZX7sAp81JNCnzyzEtNO1DNe8f5e8YixryqSi0k+/S/t+9dGk5ixvyyXVMN/w7xuxLitCZRNo3DOMTVVRV5cICGw12Ez0RicFokkBSJtcg4hneSm7+AvRGO/GR0LS+VDnTP164aBZcWAsbu1C7NS2Cs15HcqIIm6OExGQUjgwRTxgoq52H3mDE2pQDnmldp+jx9bNrvIXKIh0J1YAeHQlVT0CcZLByMysrVxMd70aI2xD8O0kEZV7/17Ru4vV/fSR1HdHnYbJZCfrDhGyaIFVhr6TEWkLbyB4mVQfWCyLku6NExgqQ9D4G2U3Cq+Pv79nOodExAL74X/8XWVCw6A2YxwrAIvJmvJ9XhrsZDI/SnT+fL+etTH1uQUVmZsbcIju5ZNo15IpuB8zrFwAAIABJREFUckU3WU6frDBwFghPpeqM+M48RniWLOcatRcupfbCpez61Qsk4+nz9IW3XIHJbk3d1zQvpmPbNgbDIwjvWQAlJU5VUWYinJkQBCElCBwjx64tEjH5gwedyXeZkeNRhp76T1wXfp5g1EXcnySvMG2cFg5K2GfbUIH+wf34JsZp/sylzJ0yljxm73BVkSOVZjfg7WRyfB9Bbyc1877AZIsmNOVfWU/owBixfj9Dv9rLrAfPxzdyBP94H9XzLwZJTgkCAEEpRM9QO951sygZ04QWRVXY2LadzeZultkWoZ9aAweGB3hnx9tICYnbrrkdnU7PH/pfwid7GY7mk1T0gEQopGdHOMCk7GW8a4xbLVZEFUrnVjHambYtANh72EtMklmyuhGTqr2TUCBK77s+RoZk5n0mH5yQHLuIRLSDsF4hrK35OIqKsNc3MNHZQ2A0fURgPjCMf0EBiQIdeQUOQqEwh/y9ABhVAbvXC5npGVLISZk//OQl9EY9zesX0e+ZICol8A772PXqbsL+COu/eAlmW3ZzdqpkhYEPSNdbCQZ2JtHpwZqfPqPb9Wic4IiC3iSw+s+zf4hZPh34eocyBAGAvf/7Esvu/Xzq3rPvAL53txGLjWIuq8EgGkmqCRj1c3RoF6q1ktK5c9/b9Uk5GAjzmwlNpb7Mmg5e88TgGIckzZL/VLUEvp1vIYcDjL/yDOK6e5DiMsNH0zv58ZFo6vrlA2/hF0I0c+mMRo/HyuSktvjJcjz1zFrvJmdJKc7mEnr+4R2MxdruduBgy1QbCeGlw+m+7lrC+Dd/CypYnvZx1Kqb6lNG6ktgKhFp2bqdC66aDcAbm9PHNlJCwqLTk19hJjZixBtLqw8iSogIYLOaycsVwAuCAPOvvoh5ssybP/hlqm5MkqlZuQivKhCa9BDwjLAVVTP6RGCwb4yiUjfrlxtp2beAfd0BLPnd2hjicfr8AVRnI7G+11N9OvaGcVty6deNkaxLx3mYL5lZmTuHiyvSWoH3kpSSqX+3v7CT7lFtXu88vTlVJzgRPOvCwNEehZZXk1x7pwGT+ZN1JJwVBj4gibC2G5CTEBxJ70iOXSfjWS1Blk8Ph1/dCkDerHKq1zXT+gstKmDEM4k1X9vJJ6NRREGH2V2GPq4gCDoMgpGEJOGwfjDrv4icNm7bEQmnro8JAu+HoijI0RAGmxM1oQkzejVGYbmNsX4vsqpH0GmLbzIhYXMYKSh2MNHhz+hDkiIw1E24bTPxumLC0ui0zzqy77/gcxACfuCZRa5O4I4HViAI2mZib3cnk+Egc1bdiG5ZBclX2zDctARBJzLnb65k+F+30BqIICjgcSjog0byHA7WJZ0E1mcePxQVFLOqeTUWs6aZuTH3NjptHfyh6xWiMW2eciKIXR/lQrGM2kknkABgsuMX9Gzdg9ut4vUuBKB5Th6D3V1YZ9Xh6X4XRYkgRaqwu3JZeeF8yqo0zxFBEFg9XyVqfpeBMU1VcewYxNO2ATmWNgT0B6PEdvairCxGTSqIovabGSso4qKSlYjCiT3fTVYTa29eS9umNryD3oxnDredxgvmUlB+9pMXtbyqjb+rQ2HuoplTPZ+rZIWBD8icq4xUr1E49EoCX1+menLBDUZyqz5ZfyhZspyMxs+uw9c7TOXKBQDMv+EyhncfTAkCAOVrVuOorWb3W28QjwSxh2JIggo2C47qalZc/Scz9q2qKlHiWIXpu7zFuU7mOKy8PO5jfyya8eyqHBeLXSf2lY/JMcYf/Q/kmLZ7T8RkfMNhrDlGlF/9HbKqIyGbMK//Moqc5J13N2NzTmIVTKlgOX947gmSyAQIUz50BEUaocq+EtwnXsj0ek3N7pNV2lv+N1U+GdbO3/dvehyDXg/VUOLJIb98LoLbSsk/XEzuP21jv3cQ0Q9Bm4xYDJfct4ZXD7ya8Rnrlp2P1WLVcijICqJeh0sqSAkCeS4H454osaiA2+AAQ2LaOwdY+oUrUWSV7b/8HaUuhUlAUbT3lYxM0Hj+Qky6IKqShzDlxRCM+1KCQD7zGUgMcdEN1/DK4SNMRMZpvrQAnV5kx0ujxJYXUHvnEiowUT0u0uKMc9jfx9G8SapNJz77D8ViPPzW2yjxJIG29JHGW22d2JeW887WALetXcGs4g/oYnIcAZ9KKKhSWpn+TlUVZFmlv0uhrErEaDr3tQRZYeAMMOeIRL3TNQCuymwspyyfLhwlBThK0jsxi8tB7YVLp9XLKS3DqYpEQjEEBEyqgBiKMu/K5TO6xAH8NPo0w55h/qL8TvJmSFds1euxzNC2wWE5YZ8vj76OLzHJqvkLYaem1YhPBQ2KBhPY3WYSsgmhqBab3UAgIOMjgC8gEnYdSvVzINKOISITdRtJRDrQBUR0oQRrm2/D0/osQUsYLBZU4IhiYtbsG6ix2sCjLaj9njE8iQTuvKKM8XmDfkZ8E9Q2Xw2AFErQs3GIXYl+kjlhfBeA7InDsJ5HfvBbKhe5yJllZzKgBfp5esNvuPO6u5ho11T17jk17Jh4FwCn08raiuW8Et9EJGqh25rP4kSmBX71xX+J0Z7D4xu+BMCc/Dns3h9F9saRVQF3kYJvbIQXf/W/NM8Zp2LRZ6lffhkAguIm5otDws3lK4cZTBbx4m4z1Stvpy70LmZHLwCrrryQ8eoQRaqVWysuIiR5ScT34RVlLO9j/2ExanEVAu+kBQGd3YgckgjtHMB1ST3FrpwTNT8tNjyVmFa2b6fMvp2aVspklrn2zjPLcvnHQHbVOgMm+2ViQU0YWHxH2vL4wLNnlj0tS5ZPKlIoTGx8DBGB6lVrATAg0vbUb07YZvPrG+nec5AO3+EZn0uykjoiuMyRXgD+/4HhGesDTE54MG6aZNyaz4jjUtSa1Rzv2S/by+jXLcNvaaSgxEr1LBcLltdRtTRzt2ocCFGo38Ei5QC60NTPaV8nXS/8kN3bnyG8W1uAx5IKE7EQG0JJfuBJG9E9PGnhiZCDlgO7OLb8benYw9t+kYP6UjYf7tS6fGmYya4Ath4zJiwY9HrEPCOOTgtmrxXdYQtXX/on3Pont2eMb0znZ5epGyWZpKa4hPrqUurKCmkZe4G51ZU0VJfiZmja+3GVFWLPz03dm239xKUQMf8RhHI7MaOVhDSEFBkiGvdhjGxN1XXaBO68tIR71yfY/dpGki2Pc93q18nRvU5ugZPiEgc1tbk43XYqJiTuLYUGl2Y8+lcLv8C3G2+hyHryfBA6UeSh669mXWM9ADkXzMK+XLMNWTOnjoeuvxqb+cTeIKdD04qTa3nPv/KTsaf+ZMziY0I3pRqqWqXHUSTSfKeJ1l/FsZ5ERZglSxZwFBRRumwp+Y1zePeRn2FxZu74fyE9x6QaZKkuneVvMDzCE46XGVE9XKFfzZyp8LzHlvBSvYGV+TkszrXzT/2D5IqZP+KvjL6BN+Fjjr0Bw+OjhCdl+rvbCOeq+PZvxqaaMGNAVVQm9ndgrasgMWWcqNOLXDJ7FX09+2inNdXnEVsSuWM2VtcYx1ZzT2CMEe9RvHGZ7Xky35l7B7T/moCiIvf/Hm/19an2cxasZKT1FXJ0QsbOzOXvxt14MZc0LQfAu7iPV/OOkFNpITdsZwIfOlHEeJFIpNCA3x3QIgDq9Vw193xQVSKeSV6xa5mCmqN+KjwFlMbX8Kzx1wR1HiZG+ri15G6Co5p9h6P2GsYPPsazW55Et+mXXHrZd1PjMVfMR3fe41h9LkTPCmyhMhzz93LeHAGbuYLSVd/KeNc2i8B47zjxhJERkuSKQWRlkmhskruuX44gCPz4h9u0vsUEyaTmeiAIAnaDZucQi0V59dU/cOEFl+FwzrzLz1/fiOu4GEWuS+qJFxfNWPeD0rhQR+NCHW+/lGSoP62xuPhqPYUln5zf+qwwcAY4ikTO/+u065G9MPM+S5YsmRjtNlbd/5fpe4cj4/4Yb7z8MgDtjj2pso29LYT2aOpsY0OSOXM0YcCkEzM8Bkw63YweBN6EltzoYOgQYX+EuClCss6BLaAFEpKQEedci/HgCwDYxrYx7+v/J6OPl/ZvBMBarWAu0TP4opn2OgnzMDim6oTjEody3PjdeSyvvRi9wUrNlEDQXNrM40DllteJmpzQvIy7IwfYtH+YmCmXmDkPl/8IK+sbWXz++tQxR1+iH3NZkEhulMmxtOaxt8SLpcJP+PhBTp33R0Yn8PXkEOh0sPmWFxGcMgbFQHIqu2LQMMkm49tE8nspsJzHMpMLXekFwJOoOguvb/ppqst/23oIW2IRRXEvs3zlCIKIN5jHhu5qIs03smo0SG94E5cJ+Vj2aCGpw27NQ0BNWBEOxLj7EhOqkPa0+LO/WAGAw34pBkMpkKnJ2b9/DwkpwY6dW7j44iumfZ8Abx7QEj7lCTXoklbGdG0cHpluvHmmeEaVDEEA4I3nk9xwjwHdJyTQXFYYyJIlyx8dy3TzGVRGGQyOpcpCkwEM6KkTK1kqzjtJ65lpfsLJeNzDRNKDpyqCWCQg7vNg1+VgOxRBKatDEHVIDVdh6H2L2bffhtGaqWqO1nsxh+Az532eMqGan6/5PoG9SRxHNdfBkMGEPRGnWZJpuv57zKqoQ1VV9AYr9Qu/kjoiEFCwxrXz/Sc9EvlGJ2G7tsUN2stp6T7C0ssMqc+9Yc6ttB3dwwuHD4BBQTDIIIMqCzR4arh82WWp2AbP1O4lEYmSjMYJdJYDsNnfDu4wkk7CYRSxSSIhycuOXs0N0TC+hfbeNurKmrjt1id5Z+uPGBxJ5wKwDPmpEExYjMXE6sKoLoV4v4oY7sARfJX2uS6s9UY29LbTGJiKLRGc5JilZdshM4irsVXtoOq49+l23Y4opl1CZVkmFo1is9tRpjxFlCn7gUgkjNFoRK9Pv5dVs+uIJ5KE+itABwsa5zLky0yQdDZ460XNnsSVJ3D55/U8+d+aHUF3p0L93E+GsXhWGMiSJcsfHX9+1Z8yODHEA5v/b0b5wsr5fHXenZgMp38efLgnipwArz6BuFJbpKKGJMF+PeF4MUgOViyo5Oi+fpJ1l+KPWLG+p4/Pz76DMEFmi5rXxM2193Jo37/QBYxZ7ASqm6jraCGRjOCKeggFctm//RXyiioxCXnobG5kp4MSIUlS0NEH7Bv00qhzcu8FV1BTVMbf/+bnSCYXiWQCw3ELXyUN5Ad7GHIHMZT6UMZNEHFQ0z4b02oT21u1zIRRlxFVNSCYx1NtVX8eoZiCPOnGVZUu18V0WMZM5KiFJIlwZHAPaxb+CcsW38HvXnwwVW/pZBO5ejsh2UZ8sQdVELHE67D5oDDhJFpqZZwk1qIixIjAQGwEV1jBetwS45i9H0HM9O7wTj5Kvvsrqfvf/2667Ugg4OfZZ9JeF5+/7hYA+o5KLK5oIC9Xz5P9mgCwek4dwZDMkZ44dTUz/41EghGsjvd+sydn/bUGujoUFi7XMi5ee4eBvTtlZs3JHhN8YK655hrsdu0Pory8nK985St861vfQhAE6uvreeihhxBFkaeeeoonn3wSvV7PV7/6VS688EJisRh//dd/zcTEBDabjX/+53/G7XazZ88e/v7v/x6dTseaNWv42te+9lFPK0uWLGeB2HASRVKxVhl4x7YvVV4rltOtDNA+eRhJn8TE6QsDbV/w440OUvRmBCMCgmwgaZLoXD6KSW8j1xihclE1gk6kf3cvnt5xSuaUZvRRKc7KuC8SynhMKGXYHcFS2MDnitbxq9A4tpCPOp1IiVdTWQ90d2AzFbFYVdEhIA+0IQDLRB3zKmtJygmq80rQ6/Q8cN1djPgmMgQBgGiOH8+cYQzmCHVHRjhQbMPkFNhbvpUFNKTqlb65jIBngjaj9o5Egx6ppYnZUiH9xk6iI33k2D1EGvxIqsRNc/8cRVV4s/UJ7TuQIvzHr7+M2WhiVmktcSlKojHIZDKBbrCEmHhQ61fnJlZhJlZ0FKW2DBErCbPKoUaViSOTdBDn4lA6mFBxbTkGkwm36y4EQWTC9wjvZdHipezetfOE3+GcxnmMHziMLr+Qre9O9+R68ndprYBBVSiQJKxz0vYGA0cG2Lt5P4XlhSy9uPmEn/NeHDkCTSt0yGqSYNJDjrmIZes+WXvpj3Q28XgcVVV59NFHU2Vf+cpXuP/++1m+fDkPPvggb7zxBk1NTTz66KM8++yzxONxbrnlFlavXs0TTzxBQ0MD9913Hxs2bOAnP/kJ3/nOd3jooYd4+OGHqaio4N5776W9vZ25pxnJLEuWLB8//b/Wgvk0PJDH1k2bAJgv1nPH6lv4/1r+jWAgxGhgHEeO7WTdzIgpomK3yRjrBMSkEVQRXZmeAr2Mf7YO1aclC6pYUElpYxk6w6mpf+fXrEVvLKPhsAm5Z4Q1sxYwIrXBZAjFpdkQmS0W5KREVBrFqLNyrGeDAC6zGbutDINJc08zG01UF5VO+5x4IorOmiQnCuVxEfXwBHvnzcIr6YlLafe3qtl63g0FcekhpDMiiCJqMkm/ZYBEIkr5WILoy/NRV+7Av6iXF3yPYAmYafHDbIvMk6//C76QZpvx7T97FVVV+P6zX8Av6aiceu8iKvpZ43hyPETz9YjRMdysBkBNJggF4zRF3ehycpH9mq1G9C0rxTfdRazfgyor5NV8iczcjFBbW09tbT29vV20vrs9VT579lzOm99EIhJlx7/8D6oKJevvZHg0yUw47CLGtwYIqKCz6zGVa+P2T2jzmvR8sKOEvvhuEqqEKIg4dWcew+CPiY9Ux3Hw4EGi0Sh33303d9xxB3v27KGtrY1ly5YBsG7dOrZs2cK+fftYtGgRRqMRh8NBZWUlBw8epLW1lbVr16bqbt26lVAohCRJVFZWIggCa9asYcuWLR/ltLJkyfIhcHXxpazQLeBrl3yZktxibq/7PCt0Cyg25qNG4iR/8RbqRPCU+7uqbj1lu9zoojZQRTxVFgTZgM6TS/nRWu5Yd1Wq7vGCwCO/66Rl98hMXQJw2cJV/MWVt+GOakGRimJxltcvIOEdYaB7PwBKPIb33deQ9u8nHk2HBJb9Y+Qe2I1h++uo8vRUwcHhEO/82066Ol5m8K2fclFvgLWKtghZY2ZW9NkoPxBgw29/TeTQJLGeAILNh7BqHL1Rj0U0MUesQm81I1+1heLrduA7UonL1kj86AIMBjNDIz0MSwrDMTNv+bRFc+nSa/j2nz6LKIrodHoqjXPJjTtIEkQUVAS9CGKCnIARgzeKxVKTGnOjtZyLQyUUGFzMuXg5+iJNOzCYyEMQ9HTs2UX7/t0Igg5B0PajQc8w4b69qKqKLMsZggBAZ2c7khQnORU0SRDg/FV2brpmetyJ6z+Xw1WXOhGm5IyunV1s+NVLbHlxKyG/FqlRiknsems3G371Eltf2nbC7/a9JFRp6t/4+9Q89/hINQNms5kvfvGLXH/99fT29vKlL30pZfQCYLPZCAaDhEIhHA5Hqp3NZiMUCmWUH1/32LHDsfKjR4+e0nhaW1vfv9IfAefKOE+VT9p84JM3p7M5H8nrxbNxI3nr1mEqyAwRq8Yg/LSmztaVKMjD2v5k/AcD6PsLmE8B7ZZOxBwVE0ZWFi+js70TR9soliE/yUdfwbu2ZtpnzoR/dBB1sBq5bDfe2QlM7nF80SLcXRLFlaV0HDgwrY2sqOw5MMaeA2BRprus9f9CU2mLRh3RIROhnlxyl0Bc301c58XgsmCtdqME/SRDQZx1lehGfKT8AUa76Y/EMPgjBN59F+E9qZdHXjiKQwzRuekQBlMQgkG8w4MAGAWQPNuQlDJUSSKa1HwKvKYQiZCe8UCc6mgeASap2B8i/PJC8vO7CSeLCKthiqJlGH/cTI6+hCNCH1KTtsANDw1z2aJ7Gen38+pj+9HpIWmJYe6woMwKk9QniBnCOGQVuSeOpyyJzngUkySgojKoDrLQkoM530FvTzeGYhvBgB0110xraytH/drRiXDc31ioZzcAO1o2cnR0jJFhLfbBipUXsOXZ3yHv7eXnj79B9ZJFRIY1wez5b/0LnZ5CgqqT3GYt93XNPh8vvAKVtTJCXDM8HNnrQQjKTBIklCsRKNTe/vDwcOpfY2HmkczxBHO1wE2CKqIKU32qo6jClGuk5KDS4mIyqCMan76/Pld+Gz5SYaCmpoaqqioEQaCmpgaXy0VbW1vqeTgcxul0YrfbCYfDGeUOhyOj/GR1nc50bvCT0dx86mdGHxetra3nxDhPlU/afOCTN6ezPZ+Ox58jGSvAcXSS+ZdfnvFMjip0tfjSBceOmBPp6+omF0a3DjUhgz+CkO9AjhxElUfAbqamuRnVF0Yx63n58Y043E7WXbsq1eV/d/6U4aFhHrrwb9lieYxJrw27ewSL6iZQITOeY+OCpkLmONJCxeBYmOI8TcX/xj7NdqG5uYlQJIGUkHHnaFqA5KuDqdC9ffud2OwC1riBsrICJpMDqAUSrpIiKClBrqpG8ARQFD+TjQtRFAV35350s8pZccM9iEajlishJiNFktjyLezdOoqSsFNS8Bnyzs/h0OYnUaNBFG+cOAlyXQp18+rxxRsIHdBiIuSVFhDdbqHQAIsvczFrroV/vSGOQcohqa9D0av4pSQ+VSEaayYeDePLXYhgfwtRMdKSrGHvwB5y3IVUdGjBf5Y/uJYjOS0kQkHi+jCqLCM5ougaraizqnDklvPXC27kfzo17wT77EIuKtXyGsiRGIOjUYyqDt2oxOTUhq5sJEJSllFEEXtePiMTHubNncuCJStoefMlVl+4HqvVTrnRzutD/0VZaQXGhEBOSdoOAVsZDuDm6+qwWUW2f68dgNI87ftRVZWS0lIiwQgjfaMYC2RsxzVfuGYBZbWlMyabOkZn9OR5LgrFPHIFK6UlgDHTpfVU/19SFSUVzvnD5GSCyUcqDDzzzDMcOnSI733ve4yOjhIKhVi9ejXbt29n+fLlbNq0iRUrVrBgwQL+/d//nXg8jiRJdHV10dDQwOLFi3n77bdZsGABmzZtorm5GbvdjsFgoL+/n4qKClpaWrIGhFmyfMzEfD58R45QuHAhCZ+2m0r4FJREgtG9e8mprsaan4/OItLwQB6hwxJDv81U+RdfZccxz5jOAPjYOxnPQ8kEtiAkf/GW1n9cwnVQu+Y4YeAYPmUA0RvGkcwh1xglP99Cz14zRkHHkLeNWnsRRsHKzgPjvL59cFr7f3wkHfPgW3cvRBAEGm+9nIkOP+N7d3JIycej2lie6KdilhOvbwJnuYvCutmMHelEZzKjyzFiGfUREAREnQ5HIEnxhRcjGo088rQWW6Gh14ZBTJJQbVhFGVEAX4+fkW4V2aQnLgUJCOPoZB35qo7+VjcCE+gEAVlVCe4bx6mHQslJXXUeeoNA3d/MZ++7QSxHx4n0D2GK+5FMTrxuPXvKrLhyD7G+pINwwkD7vs8SCYcoLiqZcusTCIZDhA0S6FSiwRhKUsBYIIM7hhWV22svAOALDReze6Kb+bnVqXcV1CU5nEi7iB5j70haPV84SxPEhju1xao614yvtx3r3GUUL5jDrb/4PoNb9tD3+taMPj531zxsRQXkOvUkktD07Ub8gzHYMcx4rBdJjlBoqSV/RSl9pV7i0cyjmPJZZbwfsy2rkZQofdL/Y+89w+u6zgPdd/fTGw5w0AtBEAQrWEVRvUuWZUeOrEh2FMd2kmfunRTruZnx9Uw8SZ6bSSY/0qudxFXXliwncom6TFGdvYAACJIA0cvpve16fxyKFC3JkXwlWfLw/YO91y5Y65x19v7WV49hO425LDgQlcIElX4kpwbWucJVjgN2CQQVxLfm5HrmyRHiI/Os+9h2Iv3vbMKkt8N7KgzcddddfOELX+Dee+9FEAT++I//mHA4zBe/+EX+/M//nFWrVnHLLbcgSRL33Xcfn/jEJ3Ach/vvvx9N07j33nv5/Oc/z7333ouiKPzZn/0ZAH/4h3/I7/7u72JZFldeeSWbN29+L4d1iUv8VNi2zePPHuDy7RuIBN+8oM4HkeNf/iZmzmZ+7ysYucbKuZpNcOiv/gEjbSMHX+ay//u3z5//RgXqHKthQiyVbU6ftRi+egj7+UaSmeVaiZlqnpCk4VmsEooGce3shYajO4/PPEZyMs1G92Y4l9n2mPUIofXLZMp5UistLK3oDK2zAQcpWOew9RCXy59maFXoImGgWc9TETXKcmO1GQlo5wWUka+mcRyHxRc9pJ2GvX1hIYj9jRmULSalrIjY7mD2NpGtyjB/gLWiiOpqpl5IoCkaZ068RHGg6/z/i3XXKC+V0bhQGVF1SnjqcSqSjluLctiZpgcBhxby+ihBcR2D7hA2MGEUcSnQHROp1iF/tMDwoIrYImH8TZ28WcUBVLvCemuWtqtqZEoNRzy17Mc32kZLNE2rZbC00LCxj/2Tj3zRxnJZeLoUvF2t5OMLqKZMR3OAUWeE1mtvQhREtkVXX/Q9+lUPKzd2I9RMYi8u4VgGjgOi6qXYKuLIIr2Ki4urI0BT94UICUEUKa+k+HG6e324Qgrf/mZjjt17n0xTwEP8AOhWI6eDbldJH49TcTVW+JffehmvPNHwSRg/eJJ1O4YYmZ8mFgwTC7zeBwFAEbTzggBAGHCsLJIQx8Ghkivg9vsQeY2JWn1rpbPTpxtmj9xs+n8fYUBV1fMv8NfywAMPvK7t7rvv5u67776oze1289d//devO3d4eJjvfOc771xHL3GJ94CDI2fYt/8lDh0+wO//19/+jy/4ANHe/1FmXv436ssXVmJ23aG+1NhvW3X7RecvfrehFfD2K6gRiezBGvEnygQ3u/jKQ42HeuxDUTo+fS322QTlxxp16zOJFKTmmNfC1Ebq+AELi0NPPkrPTJpj0uNw39UAjM/nqHuWQIaCmcNFiFrNpi3WeMlvkX4RAJ9H4QufHUY3LP7s6yOsrjRs3K/lkeYZAAAgAElEQVSE1vCFzw5f1O/MQJi930zS5fhxZANXbx1rSmCutorCmSu44VdM7KMpaq0dNN/YTjZbYrIfVFvA7e7lQXkBa7HMZUvLpO0SRafK7ZddS/bAYRILWVoIoIoSRinPkmuGiGiQ1QrkCyLjTp2YVaNa30M5kyYWux1ZEljn9xO7dy2SJPGj/9Uo5DO3chjvy6c5tbwDyXGYvEyl/+wZwusPUx4XqTdpEARJSSOKp3HZFskzKWAjAJUVqCNim1VCsT7UkAejkMWoVpAlic07dvA38ce4L3INIeVCpMeXHznO7o3tfHL1TsqJRfaxhFlrmHUVXws3d24nWZnGrF+o19Cz5RpU98XCsVnXSY02alOsvec2Jh58HIDDf/lNrviD/3z+vDOFlyg8nCRkNqIxrNsM7B9ZFMqLlKJjDHTvRH16P9u2reHw4dPggGGZPHr0+yD6+cKHP/uG83lOP3F+u0/bymztCGFAd6oYeYODD71C365+ejY3aiUgN73hfV5l8qkTrByfo++6IRy7IchYhsnZH42xdGSG1TdvpHXzWxMm3il+vgIlL3GJDxD5QuMFaJqvr4r2Qafjjm78Xf+ZxMgR4icvqHajq7fRtnUX/uGLHbYkt4BjwCtDCxTqda5v6kNPX6zSfWpxnmxphasfnXu1gjAeTERbZr6+gLy4xIznCkJCip2nTpCSbUIBD6/GARzbL2GYA6xbX8dlNaIF8gWD1IuXU0tGce02uOw15t2/+n9H+XFL8oHRBDs3tDDx3AjJmWXizk107nazsC+IqzMHkkNyjQszYhHuqjI6pbLDC54VG0dMUd21GgmJI0/l8MoFxFgnIjD9ygSzdiMZ0A8OncAxZMSMSaCpSLAzz4SV43jtODXDQMv4QIaKIfCCVaLkpBECz9KTb/hjhAMqxRdWCF3bwcnKPDOVHL9aPM0jaieynmdms8KH21/mtF9BMETUkM5a7wpRJUXSE2P1h57ATji4Jz/GnGEiCOA2vFiSF6kNvGEP4WwQulezds0Q13Vdx8OZ/azYef4tu5/PtFwPwHy8wPRSnumlPH+yupmJ0YaZJdulYcvQmoATYweItl8cJjp79DkGdl8sLIpSQ3UU2zJE09pVbP/8b/C1T34ZOdaN7+iF8MTJxSVKpoRvbhnnrgSL85NsXgfSMYW+bb3YS9P8qOxm096j3P6bdwFQ1cssGFN436BE9qv4pAg1u0Sftg1VdNGs9hM3pghIzSyO7qecLnPyqTF6tmwE+T8OOVw5PgfA9LMnz7fFRy5oFeZeOn1JGLjEJX6e+eZ3n+D06YbT7GvTqn7xjy9ozP6f//Z/vef9eqcRNQH3UI3Uow11rKS6sfQqmaWj9N27EckVvuj8/t9uVAN8YE/DWe8HogzNMs98/YJz8MFDFu1n60xlJLxNJqd+YzU7vzeJpakMpkVGfBUsSyJNjC57hh033MojLWdpfj6Mf9nNdN8CaxjGqjYqCeIIZLI6dD2DnPo4mUzDy9xOpTGPj7IjHSereNm2LkoyU6OWmKby5GnMRCuzJ5KAwK/8J/jRoz6yUyq6lEMQQTJF5IUw/b4yfc1ZrIUKgleFP9Zp0iQSu9zotoSuu7mqYwvlRydJ6HlqITe6rmBvtKmeybAjGKCpPUWwL0CPaaLk1/Nc9Sg1KUfzTiidFakm8rSFmxnq7Kb16wlMRWL/uB+cEpERi7PlhnPmUuFOuotJvt8qcav8CqIA7R6FCWs3LeG9eN15JNsipi4Rj7TiHP11Mqf89Io2tgPpXJ2W1dvQ2/YRiPuRXBLeoofxU+Pc1nMr+fQyxewZ8mEbI2LhCDblap2OY09TirSTHLGYFuOImsJQtBnFEThVS1OZm8YdDxHuXY+3ZxMYDYGoWsiAD2bre+lQd+GX2y/SACDKBO78PwEYf00QSPbwRzA6jlFcPYc4fYBIJU1mWxeRe1ro8W9j+qWzQJaXFJ2HHv0OONAZDWNhU3Aq/MOzj5E/VwHz8x+667w5qEnuokm+YMrJj2Wpr5hke8YpZwqNkEjDIj55mvTySQxdYPMtV7/p7+Py37mFmecmWD42+7pjvVevpWPnqje99t3ikjBwiUu8h4SCFyJdftYagXn9G9SdJKvU30YU3jy06u3w/d+fIztb4+6/XsXy3n1YpYadddOnPsvI1/4Jq1Jn9qkXGfylO85fM5fLE3a78GsXO1wZlk22qhN2N1Zsa5UYtR4/Wf04I1eHiQg2Bz/cR/8zKxiaRF9ijlOacF7t+rflCZrMKEpJpgbs3tFEUn0IYbmf5VeC5MajrLrnDE0xlVs/CQPhhpu5IMuIgkCsyc26oMIrU9NIQKsWIOB7dfXYeEmcPfMgcqpAVduEiURdM/DVbGLhWVqaT1O1VSRxA1K+yHKpgHB9B2qxCjQ+77TyMrUbHMb+fQS9vgFHgNHqDDfu8lBcFGgdVPFtcdFa60Ou9HGlq84R8TgOIt5eifSUxSY+iZ5cRynzLQRgWr4JAYGFvQXsLhAEm9KKhdsXY8fKC3j6q0QlBceusN4ukwrO43ZqqDU/NaFIq5rh4GkdzRTpsM/iIJBmNUuTJTasW0W4JYDPF+C74RFA5r8tfot6eREcOJWZ5lPH/qnxCVkmlwPe9CJ/+kQ7RTWA4Aj8TmYf4NC1+TJKoQE8GZ2OdZeRGh2ne/NVpGYncPnDLBmNsM2kMY5faqj9Hdti/pm/QPaEufsTn2HsBIxd0OCj16p0ar14188R31tCVL04R8aw6hb16cdxAkEIaEi2TvGFZxE1P6dMHbY2rs/mD2BiYTsOcNebzvPJvcfJLy0x727Mg3IBXF6HQw8exHYcaiWRY+v6WTZt3iiWQFJl+m/a8DphILI6Rudl/W9wxbvPJWHgEpd4D7njpt3ceu1OHtuzj0OHLyRWkWWF3/qNTxMJ+X/C1e8sdaexCjOcLJrwzmRTy842nLSWJ6q09F+JFQ/SsnkY35DC+nt+jcTh4zSvuVBkKFOp8pUjR193n0zvIfSqyMS+Jja3xs4LBNdfGeKFWxuCAIA+BeNWM4GsQFyJ4G0KY5bLHLevxH+gRmXBy7rQKjL1FEeEE7Qt78Z+qY+Jk0kEQaD24rV4r66zetPQ+f8thIJI113FYCKJcWIcHBvThuXJBeIdbZzJmuSVIkWljPlSmalEBFsos7ZjntXd8xyc3k0u1UQ9qFEreDi48Wn0fBj34c1oKDiWQ3pPAsktcfrKdUyNj5CpxvCrMl5vhKA4wcF5la2xITzrG+O0h1MsqGOcGBtB81pIahCjrjMYb2Le/wxOwMJXazg9vvKpFD1zOrGDIsUDSSRD4IUrz5AfTiFsWMRzxmTo1DbiqdPUWuKE+grYgkjX/K+RDP474qhCT+RlJibX0H1zQ4Oz98UzxDwK4VNRhG43oiByhdDNUWMSEXBqNkJdQlZArhWRbJ3QUiMNsCAIKJ4gnfFpBMFi2dWw/W+0riW45jJU/wX7uuN2kAc0LC5O6mM5OmnzNO66B6NuYNtpJEmgu9dh7ATUxSqWYJI4/hdITpK66KNFlAkti5wc2siCYTNfqmHbLtxoSILExp7t5CSHWQ+YlcOIqswcSW7eHiTs/8mvxnU3XcbEM4eoFjIU0w1NQq0MmkskEIvRs62D18/qi5nfd6EQ1OpbNjH55AiZyTjFlRz+1jd2ZHw3uSQMXOIS7zGKInP4yIGL2kzTwH0uHe27ScJ4EoMCzfKN59scbLLmQfL2YTqUT7zte+75+2UKyzq7P3PBE9qxHSZOljl9uIlbbm6s1INbVHxrtiF6LljiQ66GRqBYf31GN1F2EIDgazQGTx8toF7deEHe176Br9dGsCZNBLeCS5KRgyFEjxe7kkcWXITsEC7JhSCIdD68jkMTS/R4vMj1OOHVARxbYvJFP1+a/BF33rmdWCxEqVzh7556nmux2ORxgaMjCODyqhyZnseUJF76SCMpzh17hxmfaccdlBjomsPtqdArzXG6fjmZF7bjrD3KhrRCWSmwYLlJPVfDKaaxVAmr4lA8oVGPy7jdMTo7t6AoGvOnV3ALDkvuQU69kmb7Ncu8MPsyZU8Z9wYF29awDRXVtnHfWUVgFsl4BGjkRfjU8zlMLY1ac1OYd2OhUClBcE7FHhbZrg1SbKswEOhgJe8g5zfhcnoonegkwC/gr43RLIps7PYjigKOA7/YI4NoETB1dHxYQP/Dz9AuiBwaqlBqlxERoK6z9WScoRdmKVV0ltt3AA6bTn+LNZ0R7JpIquDBcQRsyyQzsQ/HNmnd0dAUzdR/BEDWnDr/nddrCUZe/BxyRy9CpIXM2TiqKtFZyfHcN57GLXo4PGTj9cENr8RJWkW8Kwmiiz7cRZHo8jGy7UPYPvCWM9gEUASVpFtmLiBSKJ+icKYRqRDZ3M5hZQ2Drp6fmHugbV0fbev6ePEb36eYbvTVARKiRMd9N7M+EuboQmOOVCyL/dkcluNwY3P0/D1KK41okf6bNtC6qYvs2TjpM3Fq2crPRBiQ/uAP/uAP3vP/+j5geXmZ9vbX5/9+v/FB6edb5edtPPD2xzR6epbR8UZylN/89c9y4NzK+OjoKa68bOu70sdXWTa/j+nkyVsX1i0F+wRVZxYbA8fRKcQ9b2s8z/3dMrWCxZnnLoTCzR0qkTxdwzYdMgt11lzdWCWKqnDRQ1YQBHZ3d3FtXy97p2cuum/b8na6giEEQeCTd3o4MWFQqpuYTQVu7uhiwBumzevjdEeerbv6KS3J2NUEgigiurzc1t1Ft7vhnFYqFTk4v0ixonO2lMbq9WMKAla9SGolTVNYJpnMsXFjDy8cO8GpTIHWlRXmMllO+lx4LQvJpxFrdjO+XCIxVMLGZsuizo6rSrR2TxB2NVaIufYlrC1P0x+dxSlKRLBwLBG11WBl417irUWUeAuW4KBVBXo7VhPq68Ab1PC3SHi0djzuVQQlm527ZhjZ08q2TX7OJtMIio1oe7AtAdOx8EgWsiUSe6IJJX7OkW7GxDklMKlK5AMa5e0FQvMikRGL7nQv8poSwrEAzrDK4KrrcEYGKZ3uxhbAED1I3VEU24Vel1CDEoIoYJg1Al0atQ0KRosfURCJJyWyyQojuz04Dsg2CKJAqkll4NksFamVit+HJOq4I1PoVhJfk8bsuEYlLeHzzLM4u59sYZ6mzo2k8xUGO3eQsxoZ/6wylL/qxhYmcKpJ7GwaZc7kkSNRqrU6reIp0os5JDOJen2UYEggaF9Dx9QK0byDVG18HuGMzfqiTfjkPInYZkRBRECgN2uyGDpLVlxiTSVL3hJRWgK0JNv4zfUfIzd5iNzkQXwda99w3ufjKY5+dy8AzT0dpDI5KpUaRRlGfA3BrFQsModA3jQpmhYb/D7Ec/O/eW07XbsH8LeFLtr3Nr+1pHk/DT/pWXVJGHif80Hp51vl52088PbHJAoi+w8d4Ybrb2LDYA/DGzey7+Bhtm3dwUBf57vYU3CLPZTtMzi8Pg9+SNpGVL7hbY+nedDN/NEStvH6KnJd2/3c9KvtWN8CsQsE7xuvtr4zOkayXLmoLVup4zPD/MYnvQR8IpoqkFgR+K3re+j2NcwpYcXF7nAHLzw4A46FXcvgmFVkfwTv9iDelcY4S6Ui63t7sdfLhLtcJEqN9vaoxtpVXoaGOvjwh3cgigJ9MQ96YhQxUSTucjHrUVlwSexZPcoroRWk1hw5l4ADrGsyeC6QZy5g0GoUqRXL+GVoz/qRdRmXoiOYKh5bIOPJEyoptAsmicwmkCTq9RIy4wie1XREM3hLi2TKUYKDKa7ecYzJl9sxqgqzmSWK1TRmtgdLy2HWa9gIlKomR/81Q//ZJlotAwUbe6WdH5U0lqouyrdlMX0WwvEa+rKFvGhieL38wBJoTumYR9KsjCWxinWkiAfTZZAecDEfdtNa0c8LbppPY/SKCHqHimZJSIJE4ViWM5f70D02mmnxK/+cZmSrF0HwkmkZpONogfXX9JEolChpGUzNg8dnkjprYVkG7vYCtmMjdPUxFQnxaHGOG9uHaVHXIwoyicezCIsyVqEJu8lCXBQoVGT2LzSzVA8yt3aWxWgRT88azObGy7dzqJVnVjmMWvN05EzUc9M8Ka9ivmsYSZTQO/sglyBtZzh+5AixdgfFVOnRTGayJsrCGcSJGY5X4hyo1tm15o0zCMZPz7EwcoZgS5TrP/dLZCeXqOaLlMp1tOFGiGGpWDyfQv+GaBMh9WLfnB/XPvwkbcQ7wSVh4A34oLyUPij9fKv8+Hji44s8+z8ewhUNEuqM/Ax79tPzdr8jj1vj+qt209vZUKu7XY39d1sQAFCEACFpB1nr4kxu7cpdBKVhBEF42+MJNCtsuj3Cse+lL2rf9ekYO++OYr8AFMDJgjjYeNjZ2DzFVyiTo5U+Hh5taEru3bSBy7s6ObK0jOSr8vmPrWF/KscPZpLcMhTiim0ainzxA7NSynNyNIeDza1b9mPJEvlqG4sjGVb7XCCIlEpFFkoeXHkfz6UvFB0q1Gy0jl7s5m6KNYfeqAJWmf5oBbXNw5PpRjIeR4DFliWoOZTcEpJfQg3InLQcRAFcokC4WsalQ6DYhF9QSao2dUtFNSUQoBwoImSD+Fe6KF3biuh2YeUNZPpwvCoxeRkQqFRCOAWbq3elmRmtkkjPYrtK6EoGPTKNUddZTp8B28YbjDC83I2SEIgYJhIOEXsTrV4/ZStAfm0eBYHOTWmCG6qEt+c5lG+lmvdR0Sr4NoxR7y9iDlRZv2ozVtHBntdpncgiauALgaKBURcIz9SReoKo5zLreVeH6c+LzKoJPvJwDqessmaqwuRahf4987Rs7sJcfJGg5mNs70eplobxy1WqhUZ6IYke5hbuRV++nuOtS5hSjYjXjV+XWBH2oY9JCCk3ulDjTHeBXKKTcnyB6VIUR3SgdZGsuIo5vUohGye+uIITVZg9/gLuepW+skJnrJdyIUveqlL3tGG39/CLt+/k+HwSp5Ai2OxHqi6xSd2IKXpptZZwaSKtSicnQwFMQeDKNVsb0QL1CqJ8wZTnDQfILSTZ8YmbcQe8dG8dpB7Ps/2Oq5iVGnP0VWHglzvbCSnvjJPu/x9+0m/7ks/AJX6mnH2mERc09fgxenat/g/OvsQ7wbL5PaCROVVxOjDFRZaM79Kv3o/wRqkA3wJP/cWFjH3R1S4yp2oc+fsEq3b6ERGwjTKS48VxHJwZKDXnwAcrTLMZuGPtGgQEBqMNm+rdG9aTqVYB+MGBNOWizalImU3tFztYGssv4yzsoS3QTW9zBq9isq1rAUFwkNM+jOVTtH3mbpankkjPwlRiCTxQt0uE2hTKcZnZk5M0tbfQdE61KyhNELySLz3Z+JyCIuRskeaxjRA4TarVQMTGqQF+BzFucrnTgruYRpVETN1PPteCyxUHyQZNBNOmPe0nl+pFbvPjDoInYtPb0Uzd9GKrLk6MPoCDyerV/xNZCvHKCwPkmcOu2SiJjbjUMBXX81T0Fex5D/lgnqivDf2KDN3HWjjrzqE4IqfunMRlKOQKIjheLCA2t42CYhG1gbIHcJBWmohVLmNSMuhwvIi3CLQNhJHnJDzVEkawyuHtCqINmw4auCoyhqjh4OAPhSnlcqwkJrn3sSSmIZPThgnmD3HvV5ephmv4/DbiQAepUwX0+gn6lLOk5y8ULU7MzSHJ32T89Gb0rlYc1Uf+wTIT7gSmoqKiYFU7GMs4nDy1FXelhGPehNkcR7bq5PdsIh0zSXTbxNwNZ9j1wE0Fga5FlcDWG3FdcTvRf/l9lGKBZHcnOwcHcP7xZe4aXs3LTW3YlZdon7fRBIUuIczxhEpPdxtdEYNzAaic+dc/oYZIQlTZueNW/J0NZ1PFpXL1f7rz/FyUVYXdn/0wX59v/Ba019Qa+O7SCr/U8ZqiCO9DLgkDl3jPSZ5aYfrZUdbdufOi9nK6xPi/HqDzsgHaNne9ydWX+GlwFlOgygjNISp2wyY7dWoHihCkY/UisgQWZWR+umiGpeMNe/muz8RYe3WQH97SyHxX+Bsd1ThCZWkvamIH5eQqgrQg4oJfa1xrYRJoX0ZF43x1IsUNtoxu2ZSLDYfBXMYiEa5zOFXkqtYQPkVGCg3Awh529TWSuJxcztMWdLO1cxEzqIDoQm3RYF7ght9axdxXZ5CTAls6pxloqfPd5X7amlq4pR96Oi44KpoWvFrh/bPrN1Co6PzPsVGwu5C9szjzjThwq2WMLrmGlimiVAVGkyLrmpfQXDV0xQEEpJqGpdSQFQnPcB7R1crKvzU0DsPDcSxUHAemMBEFgVDyEAIatixhPbpAqShRbD2DGVuhUjSoZf0QzMGChntMQy9MMu1JkvZeA9h0zI9jGF4iZoRXWjQ0d4CvBaqEskEUbxVRsrEdgXnZ4l8wMesauVVx/p6Gpqq5O8DMlji2GiJrLiOKMrnromTzFkHgSE8LcihIZzxBUW6npoRRgnUCG08gjrSg1c6S7t1C5Obd5B/7Gu6oQPdVIBlprEKIkYUebCTWd55F9MVJb5onpPVgOjYTQzm6Jlwoph/b9NAsQafUyriZw7Zq1F0FknInil0lVJvBX7Yb3/O5MpCO41AfvJ1lZ5Guqz9MwK1QuucLBObGWT28A/uZI+Tikyj7U1xz/y8wfaTA2YU8RqKK7VdY6N5Ivb2NKVnCrNnYusO/BS5E2rSogXM5Gd+YV4tWAdzd3sqLy4tMAzXbfvOL3idcEgYu8Z6z7y9/CED8+PT5tnIiy57f+zYAK0enuOMffv1n0refV6yvPAqA/MVP0a/ej0WNWaER4tXO/4FHdZAF70+6xU/kvn9eTSVn4o821Ki3/WMPle9buH0yhalGZrVc6Tg6TZTJk7zuwnf/DF8/v93DBgC+tS9OpWTzSvcFp8QXMln2xDOk4ybL6+p8ZrgD0d2Md8fvYesF0gf/nK8faAg6/+ujWwhc918u0nQkpAku+4RI/ehm2pcOkygU2bW7nbTWQzGwn3x1J+mxk7QPbkfzefkvV3jxuELkZ2x8ksUv2CJf75kER0ZwoCXnZqVVYcmvsSuVYV/GxaIh0SJbdEVXqFZ9hMtNLBghWoQiNX+FxWCC5egwjbKMsP/Uw4jpImsvuwev4cVd82AHSyzue5CksERb5RcRkEi3voAQXqDsFCAE3XYLZ+Q008okclMFKeIQWGmk8LXyUUKTflY2izT5Yhg+kXVnVMbtImFJQ3FAVCvYdQ+GapOVU3xotpkn732RofFVLC4oOIEa4bCflclRQGBN/82UJZMFqZm6prEST1IPdtNXMyjUdbzrT+FE/Xg7RrCnDTy5lzj9+BiB0w0B48obsxwY7eDkYRd2qBWA0UmD8PV+Yh/bRPVshZL7NKmmLST7aoQOe9iy7AYJmlSZX7u9h+PZ4/xgNIJhVxFQWS4HCV15gi4thJVWCRU1ThwdIV+r0jbro3dhjsBAP91lE3NMQvYkydcaWT+NehnrbJqprzyM0+TBn/RTy83SfscwWV0hKNskjzY0U22Xewmv2YUiq6yN/uTVvSAI/FJ7K4ooIgoCXkHgnvY2ZPHd9QV4J7gkDFziPeeaL97Fi3/6PSzdfMPjV/zXj77HPfpg4uRSOE88hPALn0Zwed7SNc+OnsC2bfpbLzzUirUq4/MpyvUaW1f9dAlPJFk8LwgAVFeeoeY/hK2sxTEaxW58ppu4/DQl6xDOYgf0X7zG2sBV57e7Ez5G5DyzkzqGU6Nq52C+8RLxOBK9S354TZmA2tiXqZkXO0VauTPI4cHz+/aZb1Gat4mKs2SdBWTFoZA5yUB0BM/oAkvSWewVPzPFBC3dtyAaMRzVwi6XsG2HdKWXzpQXXSvRPNaM6Ehk5bOkzDZeOuNh2TmGIBu8nIJwIsr1Qoi6y0fNKrJc8NCe87F0JsjMlgzRKT+Gx2ZmqB2r3MXSY0vs7O5FEBymXjyBUFyLrQWo2hU8aDQt7CJpvYxgu5BcFi6PQ6/lJSGtR3CprJ5pp2o4IAjUXQOcuhriAQc7bJIN1rEGTnL7/CClTJSJpgyOZCAAV6w0ofoKTG58lEUnx7OD+1i72Ic1ryAqlzGQSGGLIl/pkJAykwSssxTKm1EVjbvVOebWjHJ0axsDRRdybY7CwCbU4EmiVpJ+SSVJwyywZFWZf2UQQa3D9ZOgWYhf7aewpxN3v4fs0A8xbYPKYi9bFgYJHhcxXA7uKNRtm9nn4nxPVDBw8NgFHAsMt59UVSSRz/L5sasQEPhy68vYooPWEkaMNLzyK4+8Qq2QRFmexRJNXh48xqbZQZTvPEc1E8dfbUZrXoPqj7G1mMSpFzm8queiuXTz3CF6b/jUW/otuCTpon1NevdLE78TXHIgfJ/zQennW2V5eZm+wVUM3LYFvWqSm46fPxYb7uf6378Ld/inX6H+LPhpv6OaXedvEn+LX/LTorz9pD/Okw9DtYRgGAidF6cvddJ5rD97CPv54zjFKqw0nPuKCys0P3Mc+7ljFNd348gSqUIBw2oIZj5c+OIqgbYAgvz2VzOOdQjMRyjsmQEDjCMpbLN87lgd75KDrylEOT9NfesFH5Fb+CwBLiSfGVzlJrji4lStTMFO4OAgCTLbrGZuH4qy9QqZldQ4x6YW+f2vfpXnjx+goptMmQMIjsnZeIKH9jzBdw7McNUTU1jffZ7iqhiVioBYKaALjTS9bXINKhqiFUCrqDiWimDb+JuHQAqj18PMCRaWKOFxtdKcctFfiJEv6bhFBWNRI5BWqAs2tlTGoYZeMRENsPBRNA1OeopEyhqJUgRJF5le8DF8LIInq1CMtuKq5ME06XBXEMoVzJQHwRbx5Ltw40Py1XByLryJbYiZCHpgiXR9CUHwIFoddC51Y9ki9jlZyBR1Ch6bilck2RfGaduMYuUJ6jIjCCCaFFwFFNPNgr9OuGUJ/xUa/qermKJJa1ShIOXRa95nkx8AACAASURBVAusX17AX6sz5rcQnQqyauJNZAif2kuH1yTg0fDpBaxKAtGx0XIlmjMevGYIsZYlmXBwBAEr72ViQgYTvP+9iGudjHEgRL2cQ9vZTrnpODg2rmo77oUgrboHf0Rjx5+sZvSxFRJVk8mKwlKozo7WCUxbYUJpJZ/rJ7Qc5wq7IdzGKzk2rr+SO6+5hoHmhlZixT+HU6ojpKucjcyQ8xZZULLUXjZwy+1IQ31INREHOL7g5cRsiXzSICuZZMUaXlPlhRMVivM6rR1hPN63VpoY3n/P70sOhJd431FYzDJzLg99sDdGfiZO/NgUyVPraB5s/Rn37r3hZK1RpOTpwtNscK//D85u4Bg66DUEbwDOvcCxz3m8F3Lg9SFI8gUvLcA5evr89rqCTdbjoVC5OIzPo7lY19WFcbjGiUdX8HlChHcE3/aY4kvPUC7pdP/yp9D/NU+RfwdA3Ar2kUa30u4ecr/SzUspkZBqsjEgcpJXGOJylg/8DQDRHb+Of1cV+6nGQDTbwRFhuadE9xaZM3v3knrgS6S2XAZCo4jOy6kmbNlNzbWaqcJpTK2xutPPzIJu8EfZJtYKFdYKU5gyGJJDj6uEolZJVFqJ1xXE6iLhug/r1JeQ3RqCIoP3OiqqRq97AXwVjowWCS2WwTKwN0epGQuI+UlEQriFXej1EQzHwHJJzHhA0FxMRAr0GUFW7ACtZRBrDl5ErihkEJ0g+XAe1a4hegS8HWVayusQCkUKngoV2Y3oKmFWywhbniYk1JmTd5KrLiHUKoT1DKodJhfrRrJMwslFwgmTI+og12RNwgsH0WNjvNweRCiso6SWuakwzTNh8NY8TGwYZV1lHtvso+WYxsFfnKBim5QNA3OmkfkxmpxHCrZS8HbiXWkkzPqO00+sUmF4+hhSwEXV04kiJ9EFnWJcol5eTc0UkK06im6zeqiCFeig2NYw8Bf/xxi1Qg7bNY5cs9AKNQqtBznVdZzo3s1UP97C15ZWiH3cpPmrOuFAmr5gEpdssqY5xaaV9fj1Mu3iJoSiCxyBG5wB/P9u4t8/Rem2Mr7hfjo3XEeqfRL9B0exa42S1bZgN4SUDhdKvuFMC2Dli+SDAag4mL4ELgz0Yjei0jAZvJrq+ueRS8LAJX4mTP3oXLEet8bVn/8Iz/7RI5QWU5x57CjNg7f9jHv37lGza4xVx9ngXo/zmje24zhM1CYIy2FalTcXhpwH/67x97VtU+M4U+Pn94X77keIBpH++304Byewnzp4/pgoCjTdczOjUgXOxTTLlki32kTA7WbiZCPsLjmRI7QtgFOwEbwigvLmWgLHXgRqIKyiXGo86EulOqE7+6mXs5gEARFxGMxFk+Q9MhXbxJX9ZcrqFAReYo5xhricuiVgOwIvlf6Zb+1bTcVy0W5YbFyV5sk5ODmT4vH+s6h79qAmwXtwlH/8yoN8+5kneG7kQsUab6qJu278ELt+4VoO7f4odb3Oatcw6aSEN1siNehFQKRSF/AIbqh7UC0LE8jpJdRKBOqgaiEcj4OAgCQ6pJZnsN2dHFnViDRYV/0sslpgUpORU+3ItRqVWBNGIMVMsAxVsAUVcbmZ7L5uZMFGrkvYTsOhbHY8hoKBZEfxXv48bkkGGfKeMYJiJ4aqInqasPUyRmyaYJtAWong8bioFlsoHPNxJrRMSyWKJIrYgsZy2M/i0kYST3fTdtsDiFiUtQ4um3NzUilylTNH5WPHuePJIKNOmVV5N+lmH2bNRFJBrtq0LKqYssCrNRh2n55CdNKUW+uYLQkkTeB5Y44F081gbRY1sg0ck0LAi6GusKR041nQyNfa0Lwr1K/ahxQrk16/E5WGgKH3TePN6xj1BMy2UQpKBEs1qmqN2U8/h8e8HFepl2KbTM8tc9yeL3E2V0IvS4DDVWGdTKqCgEhMDCMhsihU0c8JyXKTH9POsTf1fcxKlbpvgmLEYL7boSlhI310lnogTC1dYO7rn0AQBK4YeoXwzlVUqm72Lz0GwPrmDpReBV8sTqT5vUsX/l5zSRi4xM+EzZ+8nOZ1HXRu7wPgut+7k8Wjs8TWd/yMe/bu8s30A5TsEs+Xnr+o/S8Tf3V++/7Y5970emH9Dpyxg29+fNdNF7ZFEcfz+rKshzMr0NJY9a+KtVJ4ocDM3BL+qzScVxMH1R1Kh0osHU/TMhgifPWbp0fNpb6NYVg0NV3wW9CkxyitJNB7J9HsCN71v0fysW9zMigRHm9h3fqbmEBA1lezanqUY/V+no+aPDfVEIQ+OqwxsFSiZBTZcl2ZUHeJ4WczSEtzWK0G5H1ABr3mMHP8aZQnH6DV7WUltBalbrB2bJroyjMsf/t56rpFXXe4+4lTVLRxjHyJmlfi8Z6tXFc9gRYv47QN01bPYKJjygJ5LUre6CQga1QLSUJakPmEjeLfTtkP4pKEatSpCDaVdISmTJ2yYuG4FLSiByMaxcnFsOQ4HskgIgp4Cz7CugwICKKDYwu0ViOYuo5LNulUWnBkqNkrpG2RWlsQSXJxy3XDfOuBOGX5GqpnPZhdFlGfRNYnIHtiuOsbqcl1AoNnscoKdiZGZ/Mcxq+GkQ7oKA4c9FyJMLjIZbkjVAdGEGUFJ3CEdbNdpE96qSxEKI3ZCJKDR/XTn47QnZc4vjkPDpQrZ5lz1yiniwy1enGb0JOYICAEcOoV9FKK5c4t9OSn0B0XqteLrqmIgkS9GqMsCiw29SAWcnRG2lAEgSZhA8WzZYTW05RbFCRFpTYPnuQgawtR9IKbxfFnSbcOMHfF7bxw8gXWT5yht0OlFDc5ODHOyd4+7nIieOdcCAK0BrwcdWXZPNBPOvBDSokVBvw3MLr4HLZtUQxA3WeTdQSacwJmvkQo0cpEvQgOJPU4R6Rx8ksXTJXPLfwQVSuhSFWcCZs1vevpdw+96wmC3msu+Qy8z/mg9POt8up4BFEk0H5xGdtAW+h83fIPEm/nO1ql9XGsevxNj1/nv+4nagaEtm6EzZeDXofUheQ5wpW3IV5zB0LTxb4H1pd/0Di+dbCh8s6XMY6cIbetn91rh2gOBjn00CmcvE1ptopZs9B1HXSR9FQBvWSQy5Zp3xXlzRg7sYwoLJPL1c63lYp1qtkMlHLM5T7GCBtZCgSoLEwx6RrgFaVRq902a+xfrLBcMjmTWGRlZpp0qchHXFk2tZVQ+vcj+9M4M0eJPPEKkVSa4FgcpZjHNkFyDMqH9lOdK9KSSqN89H7OJlfomjhMKjFDV6CV+cwcpuwQ7w0hJ4oY/irf3noNSxENMT2D5ioSliVypkEpkkGrqdTMLAXHQ7acZWLfDDNn5plXn2eZGdSJAv7iPMGqRLUUI+PZT7w9jj/XTnPNRT3ShFBsxp10EOQQflcS01VkXVHB47golzRExUKUHDAE+lvKtPSkOeOeI2dWWedtx50NUxJ9XNXcS/5Qkal1Isb6lyhrLWhShIGIQqscIKXvxlAWsDxeWoeyuJt03MckXLU622tLJHzHGOs4TiCXINM8x0ZtjGrAheVSEQImnjgs+AWcgkEt51DTbEp9NiXRJBNKExINNMdkrlUmE3WRcEUYEOq4ajp1bTNeFwRjLSxHh8ipHmpSEG9Vwy740V0REn4XvqyNa2oQz8kB0pvT7I5GiEgKU+UasvZhmsOLkG1C1VVyzS7MVpjXOzHnJrAKCYR6kZMVN1L2DGbQZisbiQy4EJ+W6C60sboSQREbDhNqxUtXyYfjKMxW9lBR09TcPSw0taGoIiu+BfJOgVpNYuqJj8OJMG2CyJl6DKni0Bwoc/Kxy8hWmvF0L6B2VbByKlZWpalPoq2zlQVjBr8UJKQ0kqTZts2RQw8TDLWhqu6Lfhvvt+f3JZ+BS1zifUJYDnN/7HMs6ot8J/vw+fYOpYO7Ix9/S/dwahWciYtrojkvPg7dAwg/5skMgMeFdPuuRha1P/oGPbEW+jdtPn/4xvu3c/qROYy0gVO9YIAQvAJaVGXNnd1v2I+vPjOPIAh8eNOtHD2ykd7Of8Wql6jnq3hbQ8wUP02gOUY26ie+ZNPSPIj5y9tJl19jHhFUTi75seoF7oot8uBKw6H0VL6DPQkPWd9OPiR8DUWqczJ8C63Vg4gFG0cScAQR27Kp5x10R+a0cgcZy0/Phls5e/xxAh4faydOIvobAmbbiSn+9N71VNUw4ZLNJ1c28UCfSG4pSZPsgLvKI8kit7fptC7F0KyDWDt2w7iIZZtMVGbxVcYhAD1mF6JbJJf8F3QthmQI2FqGimMjZ6q4vQEEO4v/7GmcnU3YusmhjhPUCi46VRfOuVWlKJtMNK0QbstR8Y5R9JzGqf86be0iH/3dO9n7a09RMWaJDCxRiwoo1WVcjkqLN0Reh9jNXwJBJJvyoOmdOA6oq7JEh05jqgIvlY9hoCL7dDYIGVJhEVOVeJ51XC4cJbFqhnghSKjahqei42BjLasc9WboKMpcRSMSxBPzIeFiSDHwVw0URSBiPY/hu4KCL4J+TogvKQpTvk7Cs7CSy2N2xJjf6KN7tIzYn2FtyovQ1xi7aVco+/+WbDWEK6khHt5ObOcjkIhjeXTyuoHP0pGKNYZzkxQLZwk7UXStA3EmSrn9IFcbPlQddKuKZVpoUQ0QETbN4LJqRL/SwjOfn0VQbeaDx6jUTeq6m+p0G3kxg5P2s1RvR4ja1CMSE5PbwdGpFXVcO9OIIpgpjRvDd3LP1dfycOJfACjbxfNzeH7uCKnkWfa//A2uv+nNtXrvdy5pBt7nfFD6+Vb5eRsPvLUxZafHmPj3fybSvxFBUfhK+qvUqjZP/jCNIIASqdGutBGSQ+zbc5J8pkxL+xur5p2nvgvVxkNa+OXPwci+xrZlIbRfHBIlXjOMuLsRuy8IQmP/6s0XnSO7JFo2hKlMVakVdHRdR9M0oj1BBu7pRna/gYABPHA8TqJucOe2NlatSpDLnKCSbKhbJU1h3fok3b03cWquTqnsoKoCH9/oYbVX4FihIRCYlk0yo3NtW4BUYplCxoNHjlLVfGSbRETZRa9xghY1jPtWjXJsN+UFcNUygAAC1HwxBn7lT7nhczfwo9kCVdNh42kX3aMTWOUynKuSaGYtBkYWeXl3Ex9ZuhyXR8PT7gfdYLeo8dRSmiPKNCtZke1OC0tLbVRMsM9mEG24/vQudNNEMBT03hp5XwVv2kWgZBNL70DTgziijSIohKqT4FnBXh8ipltYChg+kY6Dw4iiQ5u2jCoYlC0XRsmLtWGCFd/j1CUDb26AhUKJPYcPIJVs4rE+dhZUhtra8Qk6YdmNRxFwK+DV/bTkW+g22ilKdQQR6u06RYIYlo9JZwHHgQ7lOrIuH2F3kX3CGgwUpidl2sU8HGjFLGpYmTwuW0UsyqhphaJqsyZsgyDhqB3cQA2XBrZcpeYymWsfZkark3Z1YVte7LIJmkTGZzDeEacSbcGfl0EUyLeqRK48TPe6Fipf6qb2bBixv4hd15ELYdQ91+KxXQSKCVxinmgqgFjO45us4ul107vZR3uHH1mToLAWR1IIfzyOeU2Byo4k0uN+bAP0QAprTYbklqfwP9RE1pTwiweYcY+SM6sU8wrjD96Ib3Aab/s8qWIAW0jgEpoQBDCabPKdE8i3PYI/3IgayDVPMxF8AcUvYJ2r6ZE3s4yUDjBWPkI2NYtU1LFtk9UDV77tZ8N7ySXNwCX+t8N2nPPVwd4PzO97HIDUqcMUz/lFzM3UGHjxEyxkn2VgrcH3cj/gd2K/BUAxX33Tewm7b8L5/9h7zzBLsrPO83fCXu9vZt70pjIry9vuau+FWi01RhJItASzAkY7gxmYh5lZPWJnVzuP8MMssDA8gBAgtUYg1EJqtffVttpUZfmqNJXe3Lwur78RccPshyuqqKUlNFoauvX0/1Pek+dEvG/EMf845zUvP4m464Odc8sP/gzes9+AXW+eUAXA81xAfNtzztq5OuWVDsFwhttQhMJchdRsjNCOK+enS2sN0kkfAd8VgmDWWhSLf0vDdslvDFFam6CW8uCEjKctUtaiTLdktlkuf/aNEsvfUi1xJEyhVkA98WmedhPYUpqE2knwsrL+Cj3FFXZGzyEaOgs1i762gdR6BbsqYXs+Gr6d6K1l7HqRhwtTiNMRehfvR8gKS5NxEsUILcOkMhDD1CSGL+YJhRLcQARZbREhwmr4PPm+Mr/54iqbkRxt3WLVKPH/NOeQB1aQbAkvdTua63LtcoD9M9fx2s4nqSnfip1gBTkwe4S57ghFtYGwagjNT9M/iehdINkQ+PxNZEfG9PuJRU2CQYMTtVcJekHSkb2EFZO5iRkmDR+aJDj3sh/FUXCyNYo9PQjP44waJbnWoB0YQo9s4kltcAVWLo6sRJF8V75Us6kzlMsqhU0fruwhBKzLX8GTFM6GVTK5YSYWh9kYDXJuLcaApEOzylPhGSbNFAeLQ7SvMegPtzi71TmyGjfWeNAt8f5ek83hHpxwAq/ZQm2lCAsfbWFRkRyiLUHMr9C0e7E9wSs3F/HXA+yf8tNsptgdvIGjX9sEAbvuuIMuaY1GdpJ1L4/neQQC9+CTLlHiInoW7EYU//lBmguHcHUZIcsEHYEtoPXUNVi2iy4EYZp4QL3lIZ0ycI7YVCwPz23TtHR6a3mcUorZhUO4rsf6ywfYf98z9BrPs/T0jVeNBf2eR0kEI/zE0M+wLb2Dn32lk9bbcA0WpusszzfYFl9AfCt+RlJN0632I4Tg8Ud+4/J13nvPp77teHw74l0y8C6+77BQavLkTJ6d3WFuGvmXS37UyK3SKKyR2n74clmlClP3B+iZ9DGQfT/PYNN/7nZ2F0qUzqc5NVq96hrlYh3TaNPdd8W+QsRSiHt+/MrvYBjxgY9/R1nmpn4dgPGDv/Km/y9sVBF+QWgsiBhs4Zv2YayblHI1QjuCrJXmMOpp/vvxK3Eh6vWOr/4vfKGMHTtMOlhkfzbNtojLCys+HAWEWWMlpUA8QtYSxNXOjoCSEmwbmKEnYdIgTcmuk9VA600DYJclhr11IrUAtaUhbM9HZT1LeyGMa5nYchjuvo/KY/ejNdeJv/4cU8EBBjUTr+3gHwyyuSHjttNEuv1oskrJSCIUm8laBFlv0mqcYuh4iIY3h2xr6A2FcthAkQzGEklqtkWs3M2CGUHgcezWx/H8OeLNMBUEuDLaiMZLu04QqGWQF9u47jKmdCOq0UKuuEjxIrLnwxQO5XWZSmaK2bSM9ex5XA+SH3kN0TSQ56u0azEMR7D74Nfw3Dhay2LLEzSMPUTDBQy9SShVJaDKOEJGlmwy8TZbThHJZxJr+BF4rEoKwnMZztSYLypYbQnNM2jpLo6kk8pnEJ4gXguwMLbJ8uPnmTYqeH644MtDzYZYjbzqcujMXjwBtYNltFiUkNfgWGYvi9Ig95ZPULcazPlNWkLQcgW6bJNwBAMLSaoixKC4gO3VSS0NoTd/hMmbd/HrP/QG4JE6toy5pSIVVwklgoBNbr6ObVhoUQvqOn7PpZLfoq0UCIT6SSR0WmoLz/XQDBX5mA/N0Lg/9jy2bPPvXh+l7emorTRrmoNlQ/K5UZSvHUbpVfBXXL5uuHgjHnV3LzNfew+qbNK/bZNqvhOkaMfx3+a2n8hyZORWAH5z/x9xoXCSptQhAgCGlKRX8dGt9dFqNjh94VWisQTDQxMAxOLvPEPod8nAu/i+w+q3DNkWSs1/UTIw8/gXAFg7/vTlst/7HZOWcREYBRYIdQ+gayYv/JELbHLu6Cb3fLCzIB575sLldol0GFV764bryHt76T6YINjt5/jxPLvuG6WRbRHo9pGvrvCnT38G1wW0/+NyG098a2H3aXjlKIVqlJFABSEE27rgnBMmaRioUR+uY4Gs0J1RUXSNXf1tviZFcGWXe3b+BF/PGyQra0huBb/ssFIe5xF1N7/U9TAnIxWyqs3dbR+l5A+wLBWQJvdSTNQIHroL3+tnkGKDqJqD6F0CYKP6QVKJ51AViXDPDhAStewc8ZVt7BS3cXT9Aepimb75w8TlcYrBKucnl3FqGgEEhrWbXZsegUWb+QR4QrCq5vAHBFW9ha8eR3gy65ECsukgGwapXJ0ey09VPIsViNDqkpGlMKrp4hoWPV6TdrNIfElwQelkPuhebePzG/gslVI5BAjoc0jpbTwjRnlllJWcDyXUTe/gOkHNwxOA1/ka9wkLNZqnVk9gWBkIl+jL7WFbV4NT5Wm2lvsQHsg9NiP5m9kUoNthHMmHY7RoHS+RGtpLSpkj1WWwuOSyUh9Fer3IkeEZLsgxEHD9cICqMc7DeYkT7Z1IrTarERclWuScWsVqtPDnG2z5gpzpj9GV9zFa9gAHFQn9/CazN07zHz57jmzLAddlZCGAbbeRHGimKoS6W2SedTBlA71hIhSJC+u7Ges9hcTXCI3ehp3biwjI4AlkAzLJErFtQb75wgVc2+HxfZPsac0hqwrLy1CpBYj4NYRP0JjWeGLIh7Ru4soS03+Zwdy0kWsqn/6/opw6f5qpx/awsbbBkZHbLvfzSlnByPVT1a4Y/qrJPsyISnY6hFV8+Vv1SkT3Zbj2up9AkiTOXVqmUL6yY/N2x7s2A29zvFPk/G7xVulzLlvj62ezWI6H1bZJr5Zo6hqOJPHguSyttstg3P+PX+h7wLfTyR/vorx04aqy0YEypy52LP4DyQxCknAcGVVtI0suO/cGMa0abcvG7++cWaZ7oqR6/mEAoEq9zdeOrjExGEL5/3hhOLbBpZO/SaMyiy/YR6VwAoBgZIzV2fvJrz5BvPuGy7H7hRBoIZVmo8Zj3/hzdu87QiAWQAjBanGap55/DUXzuG/nIId7LI7n/LQaeVzHIhhL8LNHavROnSHkjyGE4GkvQ2zvMFN2kpZj4zo2puNxbstBirRYLKtkZxeQAjLbIgqnCg1sw+SGgTzdfoO5ZYlgPEnfcIDH6wbIUaRannR1BSm1jZVUCykcRyh5BrYbGIkmWvMiuyfn8TyQLm6h6xqSIhHxdyNLEg1PQTmYJKYEOZP7Cq1miSWtygMjJzg9NochPNqGS1tso17dwUVTYjUSxu+GcD1YcVIsZPeT8OsExSZWoIrdjDG9IrPGKnetZdA9jXIqQFd/gGpfD6qjMlYqYkpQPLFIW20y4/gR1VonAFN2G+ULHnF7Ay8cQUMiliwzNfVhzpw6yHK2l1whQlML4pgZ1KhA91vMFTUSmsBnhGm3ouSFyWzlIM3CELHIJey6w3q5RL4uaPts0pVhHJr05YdQm22GT77Eiq2iN3y0DZNEzCU2vEb3kMzqzBCBdoZAaxBHD4IHM63DnG2NUa766XPnSLTzrEjDvBY9RDnSR3x9lfEvP0n5hm3sLcUh0GC9r0ii4SFwOXe7S09C4IUMZp44g5nNMqnspHxggGJcYt++GQK6xUVzO92NGkIzmM2OcD4/imVqxFNFIr6bcZQg1a0Wul/ClB22PjLPK8uzLDx1EaNikOzP8Nw9c3SV2+QuxnDaCuFYk6cnPB7TY4isg9eWkAyQijaqvcro2BN88pP/lp3b9lHzfZ3B3Vl2jV5/eSx99ZmXOVWYYmmxkydjPLCLM9MXOfvSPO3C69RbFn65EzeibbeYOnmOWr3GMycWmbp4ibtvOfK9TCtvCb7T/PsuGXib450i53eLt0qfhy/kcD2PXN3En6sSb1kEDYspu/P1mm9YHOr/9r7y/3/w7XTyRVNk9t2MsZXjTG2NB0JF9guV/+Xf3cDOG3dw4tXGt2oKEl1R/vNv76VZq7KylKNeb5HuinHk9kkSXZE3ve9Xn10lv2Vi2x7DmatDOBuNNWql0zjt+mUiAFAtnsR1Ojsn0eR+ZOXqOATPP/1VlhammS+e5OvnP8eLM9+kVfWYnl2ntiVwAkt8/tjLLG+9RlgM49kWnqSxumDSU87j94WQJIVh6ry2BEYwjOwVOdL3edaa26iLEFXPY3BXlrUnZrBXqoRSGwQCWXq2J+mqlwgIj0jyDGn/SUzLpdGSAQWLFLlIkEK0QCA4iGjvox2v0hw8RSlSwfZ0Do4u0RUyWKwFcIdWUfsd+qxD+PUuVqXz1M0C9oLCSv0EnucxRRNhhNnU6th1l+DZCRxRoO1KOEoE2xXcZszjFyYVe5gx3SZGFiNznrbPYveGjyOWj75VgV5RmSu1CIdUmsUc4dkSMbtOVJexyg3yrovpEzQu1Zh/v4SZkNCnbPRAE00z0WMhJElg1D1Ub53ZmZ0U3CT1HTLxhkkivMHo9g1yrotRTFAzIZF0aczvRZ3ezbHUFynq8zi/+2M803WcclTBKsuEZg/TGJ7C2YzjzWWYXDhGqlYipClsJVK0vC1M4xyhuIMkeZhR0OQ4GaFTlaK4yNRCAdRWAXtPiXFvg6Finpf7D9MqhxGeQc8zJ4kvLJLwhiCdwN92idcEvfN9OLKH7m93cga0A9RLSULxPtavC7PQu4TbaDIWaoEn0XYNzrCduohRWI1QdzQsV8EbssiEJ2m2TXLxN2isCIJBnfpZPy/WXsJaLmP5HaYaGvWXPLqWMrhtFRwN21EYnqszJYrYRhgFCTyIBUpcu+MYdxy+gfFDB5Blhd3bbriKCACM9vVwYWWZqlVhPLALTdLZXFnFMdeI0CQVkOjuvZlGfZlarYJh5LHaPupulFq99i4ZeLvjnbLIvlPk/G7xVumzrzeCLGC9ahKzC7S7nkCygxT0LnZ1hfjAji5k6a2JYfCddKpvLrM+9SzfCJTwJImW4xKaXeRzX+pBCIEsCzwPahUbq7FGJKpQyHe+QNJdMWqVJsnuyGXDP8/zcFwPSRK8cXELs+2SiGqM9YVwnE45gKrHCIRHaNUWcR3zKpl0f5q+bfdx4dVjnHjiq4zuvwHPdZEkiZnzx8ltrmMGWhiqgevarOZW2brUIVVeV5X5ShgB7I/3EdfaVOQopbbHkZ1tz7QGBwAAIABJREFUupKD7Pzg9Sw8+hQ9jRWygQz9XQ/TVpYJ+gs0m7vo37XMVrlEc76J12wg/IuoTgDVtUkbLWTgK60tlmyd+XKFgKfjIVjTBAuazoIeoqmFSBp9SIEWXnyDBmFCgU0merIIyWWhqqJqPUR9Gq2/8qi+vko+chy3VGKrPY1hW1i6zainExRN3EYNvRilXkmiNnw4iQtMFoKEfJP0Rc4TViqU3EF2h1+g4V9kqZ5hbnWcI16VtuYweMnHfKmFB8RNwagXIKZ4BIRMbtsaIUWjW5c5O+UiHFg76NKKeXSdUOgayiH6ImxtjLM8s4fT67tZyY5Squ7A6GrRWlrE8IdxKwr4q7RqYRqbNXS/oNoF/nSF1YzEUusYLhW04l7ams2WaKAtZ3DCeUKX9mAmZkhv7CVcyXO+vR8lMYM0dJFocBlVt+mRMwggmNqgZ2SFZm+NQrEXS3ZIWBv0Xn+aUKTEWLYJrozs1si0Ztk/9QKsnuV01CbYvEjEb6A53SjoBKohRAmOH32OzddyzC02SaQnUTU/kfojBF47g569QCqTRPUr2G3oTWfpjlbQXYU7BOQNP0uL3dQ24rxWbtIVfYq6tMgbDy8zfXYK/0yZqq+FLbk0cx7jOZvNeomYLDHju0TaSmEqAXJWgpos8DkWSCq2HWH3zQf4yE99CPlNXHJffLLJ6TcM9h+OcPPO/WwsmXTOaKAnPcB1E7uwK+dJpg+gqAEMN8XM8jR1aQej22+hUm9Sq9dYyZd5+tgpXpq6wJE925Heonnou8G73gTv4vse4uQy+22H4FaDrH8WC2hHznNwPcMh2YFiBa4Z/Uev80+JbL3IGy/8NX2ApPvwJbpwFzc5vxCnoa3id3r5g7/Yxe989jwXzs9w4nVBteYnlPLjOh4XznXOvy/MLnPvD1+Hpqn83ldm/8F9zi9UOb/QMTzUVImf/WAnAZA/NEDv2EdYuvAnnFi+CMDBwUl6t92HooZYm+nkhvjCH/7vaIFO+ttCMsDMLdvpm/JhvmiwLB+n6uUJK3Hahsv5cxLd2gQh+omGOyTD2loCSedMVbDnfduRNYWR9w5z/tQMydQWbVEmqlRptLZoZxepPzdHFR3XsxGSRm5lhMTKCv37FVJnhwEY6S/SalZQvRDWZgu34ZAYDBB3ZCwiBOwAG8ECe/QK+0MusjSF5Gt2gudKLrePb6I3a4SUQU5UrG/JKdOy2zh2kyHHT0/Zx3HfFql6iFi4SqUK/qrA1hUGWhrh+HYqhocIgyfbmHKRc7EySW8aNj/EgJA4qm0xbPkZ1TTWkyly0RjBSpE+v8dWKIw3WKWcT2NFKrQSGRIFk9ypGmrIw2t73JTI00yOccr0kz4XZMgtMKcfIpz2GEjaXKzmcCWX0mqDukihDwzSaNmk9+o0q1UaKxarUhL8Mr19nVC52Y/WKJeCiOwE8cEnUWWL656eQZ6RCPvu57x7BNkTNPI9xLZO0nZM4sjYopegF6Zu1imbaYQkOCh1jqpW3QatFwYIvsclWZtBs21a5QLYDSJbTS5io7Zlso7H8EtZLt07T7eznZf7i/jroC8lqOVquM0W7kCHWBqXasj4kHwRhCLhuh6BiAOmjOuXGdOhGtPYZ9usbiqcMReohPIcdAVCWNRCq/S1BKWmyYjSiX656ZTIxxIohsK0vkrAgydjOcatAXIBHX/LoMs7S669jbYvypPPehjDb/D+k28g+31M/tInL4+rh555A4APfOQWzl5awmx30k6PD2SYXdkg29Q4cORn2FidA0BVNRriINuGj7C0Ubh8na1K/fLf8ts4qNq7ZOBdfF/AzAg2Nk5QtvrADzG/QqUOnmgz7U3Rn95O6J9Zpt85/Zd4PWAbbbRAx04gN9TFamoDf9kk2nsBSdrDz/2Hcf7wd9dIJxUCYQXbEEiKIBC/soWvKJ2humM4woXFv/M4cAmIDZpeL38XQ/6aHVcbTC5d+BMAJFnDdSyqxU2mnvpPHHrvH1yuMzaxj0szp2jksuTHjwAW5hiIl2XksIYv5Ic2SJ5AQpBpplF91uX26biF7HhkuicI+zvHFdn4MXK7iqStLSxnjaRvE8eU2dX7AHKgCq7Jw4sqwrP40GKSxOGdqE4FSIPrcMiv0SDOxdo6ZsPpWNsZgm5VQRN9lIPd1IG1RpBrRRPhgOvJOLJAeB6iJaAErd4i0I+Hh895H5vZOULJU/RYnWcb3xznmWqQM4EoiuSjuzBJaOAkE20dz55joBUg1b+CYfs4XJ7DMdP0RjWaQgIh6Hs+TMGTeKQcJDccxfFcLnmCWiFPywwjb3pkDghOR/q4OKhTdtbxDkk0Qzpyq83ffFSntpWnLI1w77E2GgJf3yZ1pUJ1Rzf2cQ9sgZowGZ2Y5Vw9x47BMOCnFvCzYD7DqKfRaHuQDIAHZuVPCeJANIZitgCZ9cAomifjSBeQXFAbHgFCjDy5h5OpAO6uZeKyiuO6OK5H5cUjKP4YN167hucJTs5Usfw6kaU1NNtGth3ikkvFkhDNMAOqy4W2Q7K4m8D6LfSt67hKAFltYkUCHDj0CVo72uQuFSmLjm+pMnQvid40qaSHLC4CdSI4+LZ0jhcC5Iph+lp1Kv4Q7oDCkYNLbHRVEE/vYitVxvmpRc5fqhH9po0wZSTPQ4rapHau85RvkrvP1RGWQGoanAxu8mFrg+k2OKOTZDbmsHwhQkmD7YlPAOC0DC5dtNA0Qf/I1Uvjy68vU9uMcPsd3Vy3Z4LZlYcxjCanL8yTDutcd92dHDv2ND9wsJdwSmVus31V+5/8wTvoSV0dcfXthnfJwLv4vsB86EkKvRZ5ZZ4e18GvqrhBh+zwM+QSQdxEmZ3s/meV6fr0AV7JT6EG/l5yEyHQQhG0kM2Pj70fgEBA5z9++r0YhsXDD77K0rFOYJPRm2R+6IM3oChXtjDfe6SH9x7p4YnXsmwtf52gtEbBOciBA7ezb9sVmwjXdTh29gGMUpbeWJpY17XguWyc+TpbbpvTf/xv6JGGEEJwqbHB2qExgq81aRY3IRnHbZQZvy3ErGjiLvqZbN3KReU5QkUZkXqIlO8HCAU7KWLrjS2uGQ9x3f4rLpRL1TmCShGVOWJSZ2LsiqwR969i6TLZbIy4FaCs6nRXdhJej9Dqa+JtLuFJArtsUVhZx41peBJIQsKT4GK7TqZYgJEe/Po0uq7wxlIfbn+Wa0J1IpsRjFAT13Z5dVkn/vlePNsGz2NbrsRORWXO1pFdgSsL3HCO/VKC/XKIF1oJ/FtpmtuTyPoGnneRcEQj7LcJuA2qBQvF9lhqHsLrxDtiauJ61M0aMbNG1ZGRXQcLg7I/wFpXgm2DZTzDoX+9yalR4FtbxLVBGckVBJ+vQE3g9zSURIhajwLnXqVLyGzO9yLiCp4kuHZkAXOgjzudEl6zQM3biWwr3OVLsiyPkbQrNNkAIfC0PLotIQsPDAmiTV7JHEB3PLqdNOGqjKy70OziuL6PUrSEm7uGWOQokoBxZYA7u+PkJRdNEiA8xOAGuzwV3VBw2yay8CiZFpLnUU84LJS8jltjeoW5G1YZCSXxt0ooLR+u0cbRbYp6g3q4hdQyEQhafplNxSMleUheA89z2bcWRgoqNCpR2l7HpiZFnfuSPrqED3ldZ3MtTjoXYzS5TrYUZJEqwVYDEGRsj+ZMN3dHXdS24G6pyNcsGbtu0qtuklB1Xg4GCfQNc2jrFF55B6OtzjLouBJ/89enkLIFelJXwm8/+OUKxkaaeqlEQukH4Od/9P2cvXiWE6+tkckMMDGxB0VRePHFx5lfWQWt+6q5wHHc73Ua+WfDuzYDb3O8U+T8bvFW6RNRxjDFDKmWgU/tLJ6aLBFXJWKpMMOBe9Cktybj2LfTaUdyhB8YuJ7F8gYlq3y5/MfH7uFf7biXTOjqeP+vHrtIvdZia7mzjRoflAgEdOKJq+U22w6PvpIlKU8hizY2Ac6tJTiyK3HZtqBYWWMlexZX76bqhRAIhJCoiSjlsoODTVCKIguZUzu6aMuClYCHkuml2bZRu2MsKGWyhSJq9wAfHruLRGMb88ZpfKEI/eN78IciKJKGrCr4w2HGukcuyxjVJ5nfOo3wHCRhImQFo91maqvFxWyEytohPHOToO3heSMcc5+mvLjOqD6Jp2ksnlritGrgNRxkSaFb81OqN1CbNi1FRnY20Y9EMbc8hK/BwbHzKI5Lz2KCUDlINVWjsenDO9mN5KogPNK6hdCWSbYVHEVQcpMMOE16ZYOYSDFYzGDXelEKKZxDJXzjW/SbFpJfQkigqQ6vhkdo4kNzOn1s4cABrJ4dgIFW38JWPQwtSuvaPTT2j5JLDNOTz+JzLSaX2kwYCmd3DVIRBg4ysbzMHV8a5vCsyvEf3k0pE+eWi0XWiyOYIoirCBIHTlBTr0OPe7T9MdxYGhAoikRL2oZEnGxARw+vAB5RuUiwOUjEVbFiW7iaRSBQwK6m6C5W0YWEa2s4QkZIVRppj6GBN0jPHsZML6MIQbVrgd16Eld44MiMhvyEfEH8Rh1HWDgC4o7N6abBZtMGPNquR3UoQyNisymKBKoZgpUuPN1i3S1x/I0vEU2NkwkliYRC1Gs1vNn72bZdxnVtVlZNnC5IbcoUSh52WyISK2E1QkglHWnZTzWfxWtF0ZHYqTicfdIgYAYYjLQYTMjkHR/likskGOFD2ha9UptjW2FqioLclpndcw2eoiKXa1SKHgFPZv7F84wP+/A8h4UzF2g2dcqFInYiAghWNjepNRvI/jrbdgky3yIKXaku9u49wtjYzs54jafZs+daXjqzAsDdNx1ieXUdRdM5M7vIjQd2fq9TzD8Z3jUgfBO8UxbZd4qc3y3eKn0U4SNVGEapeNTVLGTiUDeIWP2M1e5E637rgoB8J50WKxs8tvriVWVnt2a5NXMIReosKPW8x/O/3+b1V6cB6JN3oskalVqVk08XME71MXREQpIFWwtf4I3XHkRz5tFEnWt3Jsjmy8Sls7QKLxFU6+jhcQK+KJrqp1he5u/HHPQHIyR7h5A2HXxS55y1J9+g2ZvGCvowHYf08B6alRx6IEqPeZib53Zxzc1RAskw+oVJjO5+ukYD3LLrAAPpbpbzWSoNiwNjE5fvEw2mGQ0eYnXzSWzZomm3aTo2qiPYuJjAtEpsS7sYbY9NeQ2/KeMFPCZaw7ieSyKUIu9VMGWHbl8YPdSFbNYwgFA8RPjmbtq6jhxyaF0U7EhXCIo2zUd2IvvbmMMNhkJ9bDyRRFYkENC0Zcp6Gb/iUHRTdF87Rjlbxee1Obu4nbO5UYLo+GyN2sVublE2aA8ZIHW2AXStxQH5GCu1PagigqZ3wxvzRN0F/EsF2kpnUXQlCXO1hlqy2XvxKPFtOhVd59yAyUO7BZbuYro2eOAlJPyRKgm5xmzPdgqyxy3LFwhFYpyK9eLbcwIpYNAq5TGqEyTCHqqvjSI8HFfguYJipEQgdZqQU0d2XdAiDIfqrDsVLM9CtTXcUJN7y0dRNuPUzEGUI9fD+jIpMUvg0GMkswfxQjvxbwxiJC4RswJElSjgdfqPrRE0WlQbJSxhIzwBtsaEZlOstsi6HiKqoG9uEXMEQ+bNSCJAvBFAbgRph6oEvW2E3QTb9qcIJ1Wqaw56IE1Xb4tjSz6O+qMM1Q2KvW1OngoykSoxcmADr6xycjnJG+se8qafeFRFODbJ1dcotGvgedy+R5AIy+QNgc9s8tPKPKHkCGL/PRwqvkZe9JE7uAM0nevH+lk2bRACxarx3htTqIpAEoJk0KBRmaKUOYKnqpf7c3jbHO+7a5LDO3ddNZbfLKLnyycvMDHcx62HdxOUHRZzFfp7UuwZH/5uppO3FO+SgTfBO2WRfafI+d3irdTH1tosNR+BdARdTeD4wbQKBHsm0XxvjVshfGedfvfUl2h7bXRJ49eO/AJPrXbyCBiWzY7kMACtMmyc9qhbVQLtLh5P/AX5wAqZ0k7CeoyoL87Q9R0y0Mg9h0+XqNRqHJiII8sS6YigWGkw2htC1Xz4op0JKxJK09c1yXL2zFUyZdxhmvni5d+S4xGcW6HaHSO14yCWbdOdGSCwtk7vQzH27w4R6/cRCQlWzzXpm4ywa9cYO4Z6iYeD4GkkQ0n601efiV7KPUK2+Tqm65Azh0hodUK6jGM5BGSd6S4/cZ8LLYduKctd9XvweUMoIoGi1IlvL2JWmsiRAYQQ+BSHwf5ewgODWLE2tq4Q2FJ470sSE+kc1rl+pgtjlLJdDIsa8mMJEgs9FAIWnuchhIRZDGPGfXRfM4SsKsjhCEfPhnl1a5Sw7eMHB1dYrkZZc1qEb7qAP2xT3gW2IlDrsLExwpY0SCA4iE/y01wt45taw446oAjs7cNI+SKhWp6+0hR6l86GU0VWbZaSsB6SsDyPoWI3uquzEE6zMBqjJt9E0ZFwhWA9meDYxw+ztb2N6pXZuWZSSxjI3jSTKQlbDyA8kISH63rgfZNAwmMs+h6iUopye5MTKxtIio1q+5CQcW2ZM80xmD6I2HMALWPQkmNUiwZj+UNIci92UAPNT3CulwXboj9dQ3I6thVKwGLKmsfnGDiomJKOItkUfQFOBkyEFKBveZxWqIlTqTO5cph2XCGoF1A8ibonuK54O8aAj8zgLLqvwEo9gqq5lMoLvNQdRQs7FGrzBLN+DrsmPQMV/CHQYi0irktIkenVBUKSkDyINqaRRsocGVHRXRXNVeiLO4Tj6wxkmzhHPooc8iE1a+w1Z7kwfoidXQl0RSETDZPXFP7Xz/wwYm7ucp/16z6i936a6dX8VX15T/eN/MB7RvjHIITgxgM7mRzpvzw3fPieO98WRADeJQNvinfKIvtPLafVtJGUbx+j/u/geR5NHDTxT2v9+lY+95J7jmagjJAltgc/RtNbxw7amEqVuDr5pm1c18F2LGTpezef+U46jUUG2GrV+ff7P4YsyxxO72K1muMjE++5vDPgiwiGjkgkfF04+QhnlJdoC5Nb1R/mmntT7PtRGUkCz3IJdl9PKDZGSl9BEp1zSFWRGB4YJjn8YwQSh6+6/3Nv/EVHT8fBozNZTZ34JjEpzQXfTaz5duAUzlCK+XBuuhGhaMSL4CVU9EwPh0dDxJMamYMDSJJE/5jKYDrA0I5uFNGxNM8kYpeJwBe/8Zc8+dLjjI/u4pWFR/BEiYqdoJX9AG4gR9Qn0XD9uKlRNtoN6prKZCTCDfWPo0TTuA0dB4HdHaO4LOFF2lR9Cr7BKKtWm5JtUtnThVfKoz32ArYiWB8aYqo1yFmpj9E1HeFpyKsC71QU4aq8eusS+f4K6fUowQgkbkihaz70oSF6T1eZVFSkfIqbohXUrTBj/jJ+zYfvxnMQ1TisRoj6dVZ9Jhcb+wmo47RL5/GMZaIjO8kO99OmSaM3SXDmFFu7duNFfQz2gx2RAUGraRItaUhRBaumM5G7jVRliNmkn8RsHGsrgGvJOELQCOj41hvUgzIj2XkiH8+jPgqRmIoyMIaQBPFND1NTkFSHfn+MTM82Eko3QTWB6ko0yOOZDrsbZbZvmaxHA9jFfVRbY0RH4MC1JjNrUJIjxJQ0YV+b528t4gGJrMcNUgIjUyBaT6I5Go6vSa/wUzZruHobU2+D56PQ3mJRgkghwcfUm7jYKNCKNFg5lGDQ0TkbGCcfMxgZcTHGbCZCEMiU0HRQZJdISqdraIN1KYbpuGSkDfbFNVqVYUakEr6sgeLJOEaSyd0G5axE3813YbsqOauLkdEyumkR9oXRdB3Xkek2kihyCOnm9xD/wN3Yx56hUa0j9WxHj0bYcWSI0nqV3lCQ9vNHiYRktHgMx+jE33joqSx2JERwYIVIb5lWIcZGocCddw7+o/Pm/8zc8C+Bd8nAm+Dt9pK+Hb4bOV3XpdFsoWlXtrUcz2G+PktcS17uwM2yyatfnGH97BYDB66cV7teZ3tT/L2F/7/aZ3ndLbBfSl5FCGzH/q78ZE3DwWl7KOqVup7ncWlxnaGB7+25F2sGWw2LiP+KnpbjsVDxSPgFAakHTQrT77sTIQQxdQJNitGlHUISMkvrZWRZQlevGOQ9+upnmF18iu1D77lc5jgOqysrRGNXdhM8z2Nt5SLBUPwq/Yu5JrlcjoHBK8cQ+dwSi0vn6UoPENVDHOregSRJ1I0mUV+Ia3t2XSYCF3LniPriPLT0EG3LxV1McEK8AAL2ODdQ2TPFvDGD/dA6x089zdie/UhaiEbhZWzb4djFEv0pP67TJNR9OwAPPfMiXckoPt3H/NpxAKrP2NhLNvqIQiTVzbXXfoi/OHqRtVyRH/rA3RRGE1jREFJRIfz4Bq2hOErIQ9c1JgYy/O3fPES8O0GqL0UgE0VWFE6dXCabLZHJXPFgeOjxb1Jer3O8uInlDJNvahSez7Bt4SyzCwNM+/2cLbXZrDcx6lU2qjX0ZpglI0dUGueJ7MtcMFcYiu1kfnOOul8nPhEg3ipTrslUPR0n3gWX1mBljXa7zaWbtiMUm0MXFDyzhOfIpItx/ur2GIX7dtNcz2IaCe77jz9JrbGCLxzg1doM5xaP4m+PkKg7JJU2Tc2m1FfEkWAk1KZHitIntvPoSglj1eTwYJI9vX76AxmeP/cctlvjE106hWiMUniQyOtPkmnVae3sp9WXYlhpEjabtOplXMXHUCSOulGnx6ojb21DclyK6hzX/80chcEhDiWPMeJbZK3dx46LU+zrUplIOFz7yK1IPyIRbMdwlDhSQ6WrOY3a1GnJAYQ0QG9/mNcunWKtusl4eh+7tUtg5xnKaYQlnb3X3kvfsEQm08f4iE4srxO+OUx0W4LM3hDe7VE2N7PUwm02+330DZVwwyFOriVYMXVGHIFPuBSlFUpagqY/RZ9vnXQujtp0uK7cRz2SZaeURI6BLzJEe8gjXYvT8MkEBzYpBJtMRk1ihsBnCfKxEF7IxWmHON+oEzFb3JKU0AJBRF8JreKgx1KIeh1nZ41my6P3ep2+XQdom2GEGkQvF0n6anTvHCDcHcNopaB3FP+PfpLIoU7iLvX6W6klt6GmR4knE9z4oQnalkNuqUhlYY3+Ho3tv/SvCY+PsnXyLJurx3H2R/i5j93L7YcP8friUZRgg1uv2fN9TQbe9SZ4CzFfXiKkBekKpL5jvbVclj9//a/55bs+iV/vhMy1LZfZv65hR33w95LRnXtsATWoMHHzwOWyh776AH63xa0f/PHLhOCLyy9wvtbk9lSd9/V0LtAsmZTXPYIJ+6r7n1v/HEKC3Zl/c7ksXjDoWW9QOWgR/FY3eeXUST7zuWf4Lz9zJ0f2ddLgNustfum2T5GeHOdX7//5y+1//xtzOJ7Hpz565Yv8k7/7BO21FsPbJxlIdhz9ps5O8durf8ZPRz/IndffAYBjO9z84h9yU76P3/rRD11u/+t/9RhKwOU3PvbBy2VP/+6vkNYanH3Pz7F7coKYOs5zMzP83oVXuDM6yM/f1lkgjWaLP/35/0i6t8Uv/sH9l9tPr51D6IGrnsd///gn0NpZJj72SW7/kQ8D8OQDX+LRxhDq9CP81q/98uW6U8//Oa6hwo3XXC77xP/4HFV0nhg9gM/XeZ8f+t8+xdljUT7x01E+9ZM/C8DfPv6nFB6p8sDo5+GGFPOvnAEdPjrVjSk7fHnvb8NjHa+Ch5sy1UAPu9cXiOqd+AO/89ka4lKd4zc0+YV/O4hRvcBXnl3nuHueLzzyPF/56Ke59dC/QhIyv3r/r6NqgpHyHdRMl73jcRLaOPWMx8L5S2wb2s4rJyv0HH2AOc1mx39xueP//hX60wEe+ObfsnDiGPnTl/iF3/hlNEIIIfiTP34EgA98ZIR8Kcfdt9xDJZdjbinBXnmR5WSBtbV5btJ7efLgBvvmY5wrR9g050njsG/Qj78e5lLWZEstUPdyhMURPCHYPLhM9LoJ0ltBig89xHPxfg6LBaJWAbUZZOvMDNWwSvdcnuZ8nsEHX6WkdjP5UxKNcoXTj+ygIBkU2ip99efwuTUi3T9Ha7vOxbUFrM0YY+H38OLGl5ld+jHEoE499QrqjcPoiy3M12NsHE/gV2yKsoUlpVg9sZ2l0gY7u9fQSx9gtRVi7syvUKjpREMpEp/YxpntRXb85Tk0Y448TVbNPtyB3UgVBy2YxpQ1ZiobpCPbkUoGvpPzrF9zG92RXYwcm4JWhqc/rPBsVxr/qVk+uX+N5bEX8M8Mc7onzQ4jgKgdpWpKKM4bHArch6Y9S+t8jWWSyJLH4a+eomH3s3P4ev5HQVBNB/nxZ9eIj2cIqzl8Dy0wk9XZNirDT96B7VrMTM/TFzpLvBDgta5xvup2Eym2MA8/C3gUHtxGsi2j7Rqi25zA2UyzqgdJJtrcePo6HovPsW7upkc/hyl+mt35Ft2vhfj9O57nYCHMrYt+nu+S0PolQvkisvBIJOs8sCqzuVXmjnMGNLOsj/ZwZ7FAfijAiSC8cu4ke7eP8oOGRyJnYBv9vL70n1CUOMnBf098s0zmmiH+a2ONakDwKzuOYOkD+CcmqDQ3qdTO0p++nYGbD5KxHNLj0Hr8IQ7eeBu7rhtG4VaUgJ/nX3iD3v4etv/iv2ZCkbA9OL3xZbKr03zqpz6L2W7/TxOBN0NlrUI9X6dv/9svkdG7ZOAtxExpHoC7R2//jvX+5OkvU/bKPPzMUT78vrsBqJ61cEsO3nIYfvBK3fWlHMBVZEBp1mgDlWKJdKbj0rLSKOO6HtObqwS+phNO+/HFwtRLUC95LLy6yfLxPL6whjPccWX7vfQ5LM/lJrmbgcVOgo18o8zjvjUKnsGTX3qUrXyNX/uzR/nG73fIwBf/6GEsx2Xt3PRVOs1X/2EKXv95P7qr89ILy3z0hzuWtfcvfh074PFXW49yJx0y8NL5Bep+i8cGF/itv9e+e7z9D67ZozUBwebTX2b35P8JwOdPH6UVVHlhJZ5aAAAa70lEQVS8tsjf0ZMzJ1+nuTTK0hI8PvWrAOwafD/+SOfrv1Cd58zyg1jtBoY9TVPA8b/5+mUy8EguykB/F+Y1773q/pYWBO1qmVbtQQAWF2eYnOw8p1PPd+PYMg99vcqnfrJTL//8ItT66Do1RvoDvcxzFlkFRRYoKNg5EyHgeudmfkvkoQVffPCb/MzQTkyrgju/iEUdZarzziXJxyP5E4yEtjMGPPtnn0NWFHbedjvCvoRtwyNvnMFqNTlxdprSQEfORxd9tNZncIwGoxE/brPMbCyAPltDkppcOvMMlaCfCrWO0ZtwEcjI/hIAF+c77/pLD36BV08dBMAwL9J19CKKX5A9cgFFNVjNnKW5GmGgFWRXVGVJ3YK4iX1mnJpc5zn1OGON93Wea+4Uc+c8jESAM6NhoMLgsQVSO0yyx1/C8NcwZR/ZPo3AqyeI1m2a3lm0xGG0RBrLdrnrDY1j9TcY3ejEZfjUb30C8JBklevkT0MTxsbuxPZO0FtMM3dXHzhg9/sIfLOEP71M5bxE+UiRMkVy5+fBdHhl0c+q7z7QTP6YXuLWFsIoszo2j2u7GHfUmf1vZeSkwva+EUzPwYsK2o6PTTFOb/A6aqM6jOq8fzpMI9Riy1pDGEMgPD7wSoNo2kWJN1DPldErCt7oGteWR+hbnWBWfx1XC9BQkkwNGijKdo6EZ7HzGjaw1fcaM6ke3FaL3OReBA6nLuXYfvQY4R19zDeHEbLGWq3J2pOnKeaWiMYNGgdlGkETdcOk++Q0UZFhbr8ABM2xEGbXKv3VINpSEnCpKXWWC3nMZJCV1nYo+ViLbycmn2amluXYgM3qQIrVAYPZVw8z6PNYqRoc7Ot41ljEuSmwwBOlUSJbM50+fKpFtjfHrsYARy9soNZrXDo/w44b70I71MXc0gV0VPDqvOc/Jyj/tw6Rnx7rxL0IVAv4G2t4/tup5Z5FElCsXmTi4C5Uv4r56ku0Zy7g5DcJffynAR3TarM+dYb1qTOM/+JPAaACz651YnT8kCwTeJMIhd8LZp7szJOZPRmkt1kAou8bMuC6Lp/5zGeYnp5G0zQ++9nPMjQ09C8t1reF7dnYno1P8mG5FghoGRab0xZ6v4VzJaYLbs1lK2ejR650ngcfeggFmaGB8ctln7/0DKvzAYabK9TSMZCC5JoFHh7M/7/tnXt0FFW+7z9V1e+8OgkkAomQIISXiDCeIygIyoDJWUxGxKPogjvDDI4sZ8AXS3xxdBwfjMurM6x7BXQ8ztVRDyqKenioAzKIihKNPEyAEAIkISGdhCSd7nR3Ve37R3W66YMMM5KZJGR/1mItsqt29a927dr7W7/a9fvR7s6lf/1JhjEK7GEqzedhtIdg1fjYXGYL1ZChfMVBUydb+RcQNt5vPkCtEWCg5iagWR6FjoDO/77tJXKvGIKvqSX2+5s21HJw65d4vQ7IGgDAoue20uhvZ0LGMLC+mKP6aD0LntlGmy2N9AstIWIgeGnNNlSOYA7OAi8g4Pal21AdJhdnJ8NYq/6aFSs52QaHOgr4xWDre++OsGD58+8xoXUnDMiBJDuGCi//n4Ucd03Arsdd/vtKtoPZTMWnb6MNtybrVx6Yj71J0D7egVAMEBodHSHunP5LhlOHOscKTJKk2Xh3zYscr0/iZEs1F0/JBOCe1U8y3DWEZFNFsUzn8U2v0fLnN7DZm3AkFRBsAb8muPm9OzgQDPAzIwsNa+fG/6xi6ECT3UMOQIkVoCg/5SsGtY2mcv3nkD8UgEN7NX7934cRF7lQhHU9Wt0Gy94/SdK+zXjHeCGa/O5w+jGOpbXz/F/q6FznP9wvyB1sIyWlnP8SuSAU3GEVT1sSA0w37ZFvMQFTV2lYswHl+EGUizsANwiYU/gqw9L749LqwTKTI9vKOXoyh/a2FIimSLDZUlAm9WO8epx9qtVHVNXklkuzONAKWsBKfyyEyhBjEml2nePJ8axwhz5pJEP8ABFIpqzffnRVJzTkErwHd5BUX86+CZar01QUfvBtCcKTRf8LrGyPCGjMMPACV6tpNEePmdY0ArseBJeNzghUqs1F64U2jrr30s8cZ1U3dA5f5UN3ZVFt1MT67b855hG8oA53ahsvWnMXU676AQ2ZLvI2XcIW8zlQQQ8KBk+bSvDyEOLPBmBDCIW6L03UQQaqVg/DLI/ZyfIk2vwaqrIXU7hRFRg4Yi3m4BqUXcNQopGkRUjH7nqVI0VvYi/NIdTmIWJXqdEqUfx1HGtVwGFNjBu1CYgWlbTUCFH1xqB2DepclLW6yIyuj1HTBcNt+3F4AlSgEYq23UDvJwyc4cRVZ6Nzad0IxyGqcus4GBFcWDEaDY2AX8fvdZOstEM0DpaIwIjgHtqGOGmJdACWV3SyUcuoliScLQr6FQYIqPhERzGGc7k/7qmsHKLwUfaleJ12bFodAAYG/9lxkFJXG4MuVJl41Nr34KffEM4ZR0puNhz8vwAkL7qLhm/rqd5XgRq9xoYZorlS4B1pYgYDlp0dweiiUgXzlBgApjAQAjT19MnfEDqa0jVTpjAFdI2+6DIUIYTobiO6gg8++IAtW7bw5JNPUlpayurVq3nuuefOuH9JSQkTJkw44/bvQ0OgkZI6K8Srx+4mELGemBQURHRE+eGQKWiqxpJX/+O0+iEEnVfDJVzc2ngbzYFmHNFOrSkqTXbLM6CLstggZTpNFBVOOvTOIk4kOajJS0MPC/SwwIgYOCMuLluXh+pqwT3mU2xOO/YkOymZlvvLpvnw2613p1r7laiKh6+27EExwBaEwy1BvmhqJb3iBKnt8Sf/ZFcGQlEwTwmOk7zwfwFgfBEXCw4BCEEoJ75St31QDfpFBznkSqPVE88q6A650RTByKz4zXdplbVCN9d5iM6IewMPNJPS2kF1qgcjqpVaNY1X04fiOqCR8o21sM2062TvKkO1w/DizjUHAvMHVpjejAo9Gndc4URZNe11rYRvfJJUV3SCQUE3bQy2NZLdOVAIQVukHCFgX/OQmJ2v+w5iAvg8mML6reDhevTDgsuzdDRh1U+xKVzaz0ZKk5P+x+KJhoyx1sj6uiszVlY3NoRpE2hfr4/1kawOSNln0jFBAZtVX3MlkTFhJoqvA/uJHVEz7dh9VnjUoEbsU8PKgpswvek4v3mXzs7k0hWSTB2zroaQEft53KOzMQyVNj3unfGELYG186v4O0i3x46qQcrseNpmjy1Eqj1Eu0On3RE/qFdJoiPiovlEQaxswnYrh3zYqaJGx+ivL9hDIKmZEwVpmIogd+8+Mn2NuJzWYG643dT+8EoA/sNbTaC9Df//+8I6dwVCurUwLMnzDIppnaeR5AGbnbBdpbNFAimtNA+s4MDRfbTq1hOcamoYhokAgpF4wqiDx4pRVZUOhwnRVM5pl35F6qW7yfuswPr0DqtZPY0OdK+bQF78GivqdOv44bjqH/fGLjRDx+P5IL6fIlA1k4ih0jl7hFMFbSkXYgobfns6Jy5QCCZBKNox2t0OnH6FpCbwDewHdjsz32+PHVMVAk0YHJ1Yj5YbiJVH0iKomKjhjlhZfZOlRryH4rEuLqkbSWooifKqLJRov/GJEI22RkIDVCL9XKAoIATlkw+hadAvPe5iXxO9f6qOtMVyaZTubKfdb4KtIdaetUFBTYvK4MEORmR4EUBE1cmPJKGrgmOn5O/amWbdMzZPfAya0ZHL6EyNtJ21qG1tmEY7pqaRO+Qy6k/4aDhsxQPAbufIuKswCHJw8AvRhgd3pnUeNrsDPWJdpxmDFjN+yE38rezatQux9/SAQ85kJyG/1bb5U4aSmZ952j7/CP7avNez/BTnQElJCZMnTwZg3Lhx7N27959ug/uUDHCdQgCICQGwIqkBjIlcfFp9RyR2H3DZiSsA0PV43Ra9Ofb/k01OFFXBFGZsdM8wdFIUUFCpybSeElRVwa26uSxgY0qJpcBNv5eODT/EFs6GU/upacfblE348EQUYU3M7lQnSligGgr726yBw5ftjZ2TTbP8CooQEP3Xkh7/xKyfloEj+p1353DgaotOXAK0VMvVnBlujdWxGdGIYEKJTXy2U9rBxIU1eQk8fusmdUfik8wnbuuRVU/vrCOwt1iTmBkBI3C6/g0kqYjoO8Ggzxo4wyf2R2uDIazrdtxMpcNxElONYGD9tqKAwxbCpzfxcVNtrElNTaMjFOFkW5CwpeHwR+JPQenOaDS6jBCt/awBWNNOcQkJAQJaciKYNstmM7VfrCHtJ6xf0uqdqNgRmoG9v/XKQEnuFFEK2ikXWRPRE1IVDI8HhMAckBvdE5ym1Y5mug1TtWzV+llqVO28gAJMNf5uxGaPC7bO16qDvoi/E3Wq1jEduhq7nhedtK6HQwvRamsgooRQw/HhSDUFfqWdb20HCditfu9uacbV1kbaiQY0DZqH5yOEwNbRgaf6OIMdlvvZ5XDjiaZ/PuXWwxCtcSOjbl/HKW+egkmWcE1Nz6HO1hGtY8baRnUEiKCwX1dji0jt0YdvtV8znrHfAhDIPoYZ0VB1BU+TJQZtgTCqYqIgMMIjOfURzGEzcNt1VMNqbxFOB91qU0UVCW1vRuzokYyoTSaOCGT6BELE204R4GkG1VAR0YlXn5ERO4gS/XFRnsa+BidhU0X3WttMVBS3i5oOk52+eF9UFIEDjVGN+SQHrfvX7YkLiQ7V+r8WiPe1xlzrepjRIqEIhBI/cdspETDCoeh5tnvQ2lQUAf6gilAErS3RsSakkNVh9TvNJHZtE+7mU/7ItlkXtyNdIMwQQoRxui0F4XHHHzxC0TVDiulIPE60M3cKAYDspO/+KulMnGmdQacQAHClub5zn382541n4IEHHmDGjBlcdZX1ZDF16lQ++uijWEz3/0lJSck/zJaA2UFF6EhC2UhXPnbFnlAmdPi45GsOuQ/FyqYak7ko7UIiB+KyV9VMmi6uQq9M9Cs5Cgzaq8oTj9l/ANtyQgglflPa9QDj1g4m0OAmZXAGbUesCTjrkmaSRid+g/7J0DFcfMRAETAgbOe4I8LOIXaOrPqKytr4zV8wMIlxaXnse+ezWJmpqtzymxtZW5nY5jcNhXfeDHDKOEDWaAVt4E5K+1fFyob6shmXNJHH++1OqH/HsTE09m9LKLN/6+Sqjo/glK8VKpv78/7QCzmeERcGnqDKVSX1HNmUuGhywG1fkzLEetpRUTExaa+txXjbj7DHb/6gbTD+Sf/OgMFx8dYWDDC4dg/ZQxMVf0VlhBcTf4YrzEa2bHLR0Ra388IRYa4fXIerNp44yW5vp8LbzJQTQxLqb0g7QvnoxMhlOTVfk7LRjy7iyVA05xDqfppFvic+WJmKjnPPN9gbE/vi8azJNF40BsU0LS+ypqIe9DPc3EVra1Nsv4zUdDR3LQ2heL9VFRWjzUlEJF5jm9/GN/W5CDPeJpOGHaFf9n7KBsefSi+qcVNthmgdpSZ4zBo+yOKSpsQnroOeP3N8sDNh4hx/+Ag2tZIj+fnU/+s40ssqyNlfzqAkB1fMHZtQf9MrEUad/CChrM5+NblZc7DpzlhZi7mHxkEBlMz4oKwEdWp2H6HGm9gXUwIj+fTEvySUFQ3YS/m/ldJmjw/wEw4NwPaFh/akuDfAEYngMSdybNJFRDUGigrDd31G2rfWxKWgIjBJGfQtmusARkPcTluexvHmCzBc8TLVjFA2uj9thh1nwCTksfqZx3mSem1cgp0jKg8xxpdMR138PFNy26nN99E4PG67Cri3BDk6qiOhfsEBjeHVUxLKGtM/Zkd1HjQNBFUD00CkH8de0MTn4xPzZFxZksHSwtaEso3vOmnxVXGKlsHhz+Sb/Abayn1W2GcBrgtT+HcG4EhLtMlny+KjQYnJu35YO4zRoyJx8QqEnYPIbLDh3FcaKzP6ZVM3+jIqvkx8cBw2KY/tPJJQNsl2F+l/pxA4FSNkUPfx8YSy/v/aH4fXeYYa/zjO5Bk4b8TAE088wSWXXEJRUREAU6ZM4S9/+csZ9/9HigGJRCKRSHoiZxID580CwvHjx7N161aKioooLS1l+PDhf3X/rl4vIJFIJBJJb+W88Qx0fk1w4MABhBA8/vjjDB06tLvNkkgkEomkx3PeiAGJRCKRSCTfj/PmawKJRCKRSCTfDykGJBKJRCLp40gxIJFIJBJJH+e8+ZrgfCISiXD//fdTU1NDOBxm0aJFXHPNNd1t1jlhGAYPPvgghw8fRlEUHnnkkbN+8dEbaGxsZPbs2bz44ovnxYLV6667juRkK8hQTk4OTzzxRDdbdO6sXr2aLVu2EIlEmDt3LjfccEN3m/S9WbduHW+//TYAoVCIsrIyduzYQWpq6llq9lwikQjLli2jpqYGVVV59NFHe/W9FA6Hue+++zh27BjJycksX76cIUOGdLdZZ0WKgR7Iu+++i9fr5amnnuLkyZP8+Mc/7vViYOvWrQC8/vrr7Ny5k2eeeeavhovuDUQiEZYvX47L1TMiiJ0roVAIIQQvv/xyd5vSZezcuZOvv/6a1157jWAwyIsvvtjdJp0Ts2fPZvZsK2vnI488wvXXX9+rhQDAtm3b0HWd119/nR07dvDss8+ycuXK7jbre7N27Vo8Hg9r166lsrKSRx99lD/84Q/dbdZZka8JeiDXXnstS5YsAUAIgdZFGbO6k+nTp/Poo48CUFtb2+sHMIAVK1Zw0003kZWV1d2mdAnl5eUEg0EWLFjA/PnzKS0tPXulHs4nn3zC8OHDuf3227ntttuYOnVqd5vUJezZs4eKigpuvPHG7jblnMnLy8MwDEzTxO/3nzFqbG+hoqKCKVOsSI35+fkcOnToLDV6Br271c9TkqIhTP1+P4sXL+aOO+7oZou6BpvNxr333suHH37I73//++4255xYt24dGRkZTJ48mTVr1nS3OV2Cy+XiZz/7GTfccANVVVUsXLiQTZs29erBubm5mdraWlatWkV1dTWLFi1i06ZNXZKbvjtZvXo1t99+e3eb0SV4PB5qamooLCykubmZVatWdbdJ58TIkSPZunUr06dP55tvvqG+vh7DMHr8Q530DPRQjh8/zvz58ykuLmbWrFndbU6XsWLFCjZv3sxDDz1EIBA4e4UeyltvvcWnn37KvHnzKCsr495776WhoeHsFXsweXl5/OhHP0JRFPLy8vB6vb3+nLxeL1deeSUOh4P8/HycTidNTU1nr9iDaW1t5fDhw1x++eXdbUqX8NJLL3HllVeyefNm1q9fz7JlywiFQmev2EO5/vrrSU5O5uabb+bDDz9k9OjRPV4IgBQDPRKfz8eCBQtYunQpc+bM6W5zuoR33nmH1atXA+B2u1EUJZb5rTfypz/9iVdeeYWXX36ZkSNHsmLFCvr373/2ij2YN998kyeffBKA+vp6/H5/rz+nCRMmsH37doQQ1NfXEwwG8Xq93W3WOfHll18yceLE7jajy0hNTSUlxUoalpaWhq7rGIZxllo9lz179jBx4kRee+01rr32WnJzc7vbpL8JGYGwB/Kb3/yGjRs3kp8fz2r3/PPP9+qFaoFAgPvuuw+fz4eu6yxcuJDp06d3t1ldwrx583j44Yd79QpoiK+Crq2tRVEU7rnnHsaPH9/dZp0zv/3tb9m5cydCCO68885YqvPeygsvvIDNZuMnP/lJd5vSJbS3t3P//ffT0NBAJBJh/vz5vdob2tTUxF133UUwGCQlJYXHHnuM7Ozs7jbrrEgxIJFIJBJJH6f3+mklEolEIpF0CVIMSCQSiUTSx5FiQCKRSCSSPo4UAxKJRCKR9HGkGJBIJBKJpI8jxYBE0scpKCgAoLq6moKCApYvX56wvaysjIKCAtatWwfA1VdfTVFREcXFxRQVFXHTTTexe/fuhOMVFxfHtt999910dHT8805IIpH83fTeOKMSiaTL8Xq9bN++PSF86oYNG8jIyEjYb82aNeTk5ADw8ccfs3DhQjZu3Bjbb/369YCVW+NXv/oVb731Frfccss/8UwkEsnfg/QMSCSSGElJSYwcOZIvv/wyVrZjxw4mTZp0xjpTp05l7NixvP/++6dti0QiBINB+vXrd9q29957j+LiYmbPns3ixYtjWROfeuopZs6cSVFREX/84x8BOHz4MPPmzWPWrFnceOONMU/EsmXLuO222ygsLGTLli3s3r2buXPnct1117FgwQKOHTt2rk0ikfQJpGdAIpEkUFhYyObNm7n88svZvXs3BQUFnC022bBhw6isrIz9XVxcDEBdXR3Z2dnfGT732WefZe3atWRmZvLMM89QWVlJVVUVX331Fe+99x6RSISbb76ZoqIili5dyq233sqMGTMoLS1lyZIlbN68GbC8GatWrSIcDjNnzhxWrVrFwIED2b59Ow899BAvvfRS1zWORHKeIsWARCJJYNq0aTz77LOYpsnGjRspLCxkw4YNf7WOoigJ4bI7XxOYpsnTTz/NnXfeeVpO92nTpjF37lyuueYaZs6cyciRI3njjTcoLCzE4XDgcDhYv3497e3tHD16lBkzZgAwbtw40tLSYuJj7NixAFRVVXHs2DEWLVoU+w2/33/uDSKR9AGkGJBIJAkkJyczYsQISkpK+Pzzz7n77rvPKgb279/PzJkzTytXVZVZs2bx6quvnrbtwQcfpLy8nG3btrF06VJ++ctfnpYuubq6mrS0tNM8E0KIWDKbThFimiY5OTkxIWIYBj6f728/cYmkDyPXDEgkktMoLCzk6aefZsyYMadN0P+TLVu2UFZWRmFh4Xdu/+yzzxg1alRCma7rzJgxg/T0dH7xi19QXFxMWVkZl112GR9++GFsrcHPf/5zfD4fubm5fPDBBwCUlpbi8/kYNmxYwjHz8/NpaWlh165dgJVm+p577vm+TSCR9CmkZ0AikZzGtGnTeOCBB1iyZMl3br/11lux2+0ApKen88ILL5CcnBzb3rlmQNd10tPT+fWvf51Q32azsXjxYn7605/icrlITU1lxYoVZGdns3fvXmbPno1pmsyfP5+8vDyeeuopHn74YVauXIndbmflypU4HI6EYzocDn73u9/x2GOPEQqFSE5OZsWKFV3ZLBLJeYvMWiiRSCQSSR9HviaQSCQSiaSPI8WARCKRSCR9HCkGJBKJRCLp40gxIJFIJBJJH0eKAYlEIpFI+jhSDEgkEolE0seRYkAikUgkkj6OFAMSiUQikfRx/j/dAMCq+IE6DwAAAABJRU5ErkJggg==">
            <a:extLst>
              <a:ext uri="{FF2B5EF4-FFF2-40B4-BE49-F238E27FC236}">
                <a16:creationId xmlns:a16="http://schemas.microsoft.com/office/drawing/2014/main" id="{3F3D0C5F-E5CA-4952-BFCF-C1DA8C2F71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73885" y="106885"/>
            <a:ext cx="3474515" cy="347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36938-2A7A-4A05-945B-9EA68BBD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/>
              <a:t>Exploring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FC9AA-D6B7-447F-8530-1F0BFFF89B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Profitability vs. score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EC0EA83-E9F8-42E6-8EE3-5CD04D8DBC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Feature correlation map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F041F3-0649-4ACA-9686-088B0C0D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9" y="3065387"/>
            <a:ext cx="4695825" cy="340042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4CC33A6-64B6-414A-89CE-181BCC52E3FC}"/>
              </a:ext>
            </a:extLst>
          </p:cNvPr>
          <p:cNvSpPr txBox="1">
            <a:spLocks/>
          </p:cNvSpPr>
          <p:nvPr/>
        </p:nvSpPr>
        <p:spPr>
          <a:xfrm>
            <a:off x="7389166" y="2359304"/>
            <a:ext cx="3518319" cy="215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BF48AD6-BF39-46B8-91B7-767F51243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325" y="3046616"/>
            <a:ext cx="4562299" cy="34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8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/>
        </p:spPr>
      </p:sp>
      <p:sp>
        <p:nvSpPr>
          <p:cNvPr id="19" name="Freeform 6" title="Left scallop edge">
            <a:extLst>
              <a:ext uri="{FF2B5EF4-FFF2-40B4-BE49-F238E27FC236}">
                <a16:creationId xmlns:a16="http://schemas.microsoft.com/office/drawing/2014/main" id="{45581D24-E1C3-4A08-B131-3FCF36586F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Rectangle 20" title="right edge border">
            <a:extLst>
              <a:ext uri="{FF2B5EF4-FFF2-40B4-BE49-F238E27FC236}">
                <a16:creationId xmlns:a16="http://schemas.microsoft.com/office/drawing/2014/main" id="{C177DC81-F070-45D4-A4A9-8303FB51E81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7D944EC-058F-44C3-B6FC-83F56CC52E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1" title="right scallop background shape">
            <a:extLst>
              <a:ext uri="{FF2B5EF4-FFF2-40B4-BE49-F238E27FC236}">
                <a16:creationId xmlns:a16="http://schemas.microsoft.com/office/drawing/2014/main" id="{F767D062-773A-4828-8C2A-964BD779646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Rectangle 26" title="left edge border">
            <a:extLst>
              <a:ext uri="{FF2B5EF4-FFF2-40B4-BE49-F238E27FC236}">
                <a16:creationId xmlns:a16="http://schemas.microsoft.com/office/drawing/2014/main" id="{BCE087B0-F20B-4238-8025-64B95BF53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76D45DC-D3D8-4323-9C0A-C848CA0F106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1560" r="11560"/>
          <a:stretch>
            <a:fillRect/>
          </a:stretch>
        </p:blipFill>
        <p:spPr>
          <a:xfrm>
            <a:off x="1097814" y="643464"/>
            <a:ext cx="5636499" cy="5260391"/>
          </a:xfrm>
          <a:prstGeom prst="rect">
            <a:avLst/>
          </a:prstGeom>
        </p:spPr>
      </p:pic>
      <p:sp>
        <p:nvSpPr>
          <p:cNvPr id="6" name="AutoShape 4" descr="data:image/png;base64,iVBORw0KGgoAAAANSUhEUgAAAgMAAAFlCAYAAAB2nuuNAAAABHNCSVQICAgIfAhkiAAAAAlwSFlzAAALEgAACxIB0t1+/AAAIABJREFUeJzs3Xl0FFXa+PFv9Zats0IIBBL2AIIhJJFFYkRlERUBR8CggDKKomREBwYEBJEXFddXlqgzvxnfERUEUQfBmRFRQAQDRhZZgogsIQkQCFm6k/Ravz8iHdoQOkASSPfzOWfOdN2uuvXcJsd++tZdFFVVVYQQQgjhszRXOwAhhBBCXF2SDAghhBA+TpIBIYQQwsdJMiCEEEL4OEkGhBBCCB8nyYAQQgjh4yQZEKIBderUiSFDhjB06FDX/2bOnFnn95k+fTp///vf66y+MWPG8J///Oei53zyySc8+uijAMycOZMtW7Zw/PhxevToUWdxCCHqh+5qByCEr/nnP/9JRETE1Q6jXs2fPx+A48ePX+VIhBC1IcmAENeIjz/+mI8++gibzUZxcTGPPPIIo0ePBuCdd97h008/RafT0bp1a1566SWCg4NZuXIly5Ytw+l0EhYWxrPPPkv79u0ByMrK4r///S8mk4m+ffsybdo0dDodP/zwAy+//DLl5eXo9XomT55MamoqAEuWLGHt2rVotVratm3Ls88+S2RkpCtGu93On//8Z3Q6HQsWLECnu/B/QsaMGcP9999Pt27dXGWHDh3ikUce4ZlnnmHAgAH8+OOPvPrqq5SXl6MoCunp6dxyyy0UFBQwbdo0zp49C8DNN9/M5MmT3er/6KOP+Prrr3nnnXdcdT/44INs2LCBJUuWsG7dOvR6PeHh4bz44os0a9asxs/dbDbzzDPPcPToUTQaDV27duX5559Ho9Hw8ccf8+6776LRaAgPD2fBggW0aNGCjz76iKVLl6LRaGjatCnPPvssbdu2Zfr06RQVFZGTk0O/fv148sknefXVV9m+fTsOh4PrrruOWbNmYTQaL/XPQ4j6pQohGkxcXJx61113qXfffbfrf6dPn1ZNJpM6cuRItbCwUFVVVd2xY4eakJCgqqqqfvXVV+rAgQPVoqIiVVVV9YUXXlAzMjLUzMxMdfTo0WpZWZmqqqr67bffqoMHD1ZVVVWnTZumDh8+XDWbzarFYlEfeOAB9YMPPlALCwvVPn36qDt37lRVVVV//vlntWfPnuqxY8fUjz/+WB01apRqNptVVVXVhQsXquPHj1dVVVUfeOABdfXq1erjjz+uzp07V3U6ndXatmrVKnXChAmu8//973+rOTk5akJCgnrgwAG1f//+6pYtW1RVVdWioiJ14MCBak5OjqqqqnrixAk1NTVVzc3NVRcvXqw+++yzqqqqqtlsVidPnqyWlJS43au0tFRNSkpST506paqqqr788svq66+/rubl5amJiYmqxWJRVVVV//73v6vr1q276L/Jp59+6mqn3W5XZ86cqR45ckTdv3+/2qtXLzUvL09VVVV999131WeffVbdsmWL2r9/f/XMmTOudg8ePFh1Op3qtGnT1HHjxrnqXrRokfrSSy+5Pq/XXntNnTNnzkXjEeJqkJ4BIRpYTY8J3n77bTZu3MiRI0fIzs6mrKwMgK1bt3L77bcTGhoKwDPPPAPAyy+/zNGjR7nvvvtcdRQXF1NUVATA0KFDCQwMBODuu+9m48aNtGzZktjYWLp37w5Ax44dSUxMZNu2bWzatIl77rnHdc3YsWN5++23sVqtACxYsACz2cy6detQFKXW7bVarYwdO5aePXvSp08fAHbu3ElBQQFPPPGE6zxFUThw4AA33XQTEyZMID8/nxtvvJE///nPBAcHu9VpNBoZNGgQq1ev5sEHH2T16tV8+OGHREVF0blzZ4YPH05qaiqpqamue9YkKSmJN954gzFjxnDjjTcybtw4WrduzbvvvktKSgotWrQA4MEHH3R97nfccYfr3/Cee+5h/vz5rkciSUlJrro3bNhAaWkpW7ZsAcBms9GkSZNaf3ZCNBRJBoS4Bpw4cYJRo0YxcuRIkpKSuP322/nmm28A0Gq1bl++JSUllJSU4HQ6GTp0KFOnTgXA6XRy6tQpV9Kg1Wrd7qHT6XA6ndXuraoqdrsd9XfblDidTux2u+v47rvvRlVVZs2axdtvv31J7VuyZAl/+ctf+PLLLxk4cCAOh4P27duzcuVK1zknT54kIiICvV7P+vXr2bp1K99//z0jRoxgyZIlJCYmutU5YsQI12ORDh06EBMTA8D777/PTz/9xNatW3nhhRfo1asXs2bNqjG2mJgY1q1bR2ZmJt9//z0PPfQQs2bNqva5V1RUkJubW+1zOv8zBFzJ1LnPcMaMGdx8881A5SMJi8VySZ+dEA1BZhMIcQ3Ys2cPERERPP7449x0002uRMDhcHDjjTeybt06TCYTAIsWLeL//u//6Nu3L2vXruXUqVMALFu2jHHjxrnqXLt2LVarFYvFwieffEJqairdu3fn8OHD7N69G4CDBw+yfft2evbsSUpKCp988omrR2Lp0qXccMMNGAwGAOLj45k8eTLHjh1jxYoVtW6bwWAgKSmJF154gTlz5lBQUEBCQgJHjx5l+/btAOzfv59BgwZx6tQpXn31VTIyMujfvz8zZ86kQ4cOHDlypFq9CQkJQGWiMWLECACys7O56667aN++PY8++igPPvggBw4cuGh8H374Ic888wwpKSlMnTqVlJQUDh48SK9evdi6davr812+fDmvvPIKKSkpfPHFFxQWFgKwatUqwsLCaN26dbW6U1JS+OCDD7BarTidTp599llef/31Wn92QjQU6RkQ4hrQt29fPv74Y26//XYCAgKIj48nIiKCo0ePcvPNN/PLL7+QlpYGQIcOHZg3bx5Go5FHHnmE8ePHoygKRqORxYsXu37NtmrVirS0NMrKyhgwYADDhw9HURTefPNN5s2bR0VFBYqi8OKLL9K2bVtat25Nfn4+I0aMwOl00rp1a1599VW3OP38/HjppZcYP348vXv3JjY2ttZt7NWrF3feeSczZszgb3/7GwsXLuTll1/GYrGgqiovv/wyLVu2ZNy4cUyfPp277roLg8FAp06duOuuuy5Y54gRI1yJA0Dnzp0ZPHgwf/jDHwgMDMTf39/VK/Dmm28C8OSTT7rVMWzYMLZt28Ydd9xBQEAA0dHRjB07ltDQUKZOncrDDz8MQGRkJC+88AJRUVE8+OCDjBs3DqfTSUREBO+88w4aTfXfVo8//jgLFixg+PDhOBwOunTpwvTp02v9mQnRUBT1Qn1eQgghhPAZ8phACCGE8HGSDAghhBA+rt7GDDgcDmbNmsXhw4dRFIW5c+dit9t59NFHadOmDQBpaWnccccdrFixguXLl6PT6Zg4cSK33HILFRUVTJ06lTNnzhAUFMSCBQuIiIhg586dzJ8/H61WS0pKCpMmTQJg8eLFbNiwAZ1Ox4wZM4iPj6+vpgkhhBBepd6SgXOjoZcvX05mZiZvvPEGt956Kw899BDjx493nVdQUMDSpUtZtWoVFouF0aNH07dvX5YtW0ZcXBzp6emsXbuWjIwMZs2axZw5c1i0aBExMTFMmDCBffv2oaoq27ZtY+XKleTn55Oens6qVavqq2lCCCGEV6m3ZKB///7069cPgLy8PEJCQtizZw+HDx9m/fr1tG7dmhkzZrB792569OiBwWDAYDAQGxtLdnY2WVlZrlG8qampZGRkYDKZsFqtrhHMKSkpbNmyBYPBQEpKCoqiEB0djcPhoLCw0OvXfxdCCCHqQr1OLdTpdEybNo1169axcOFCTp48yYgRI+jWrRtvvfUWS5YsoXPnzm6riwUFBWEymTCZTK7yoKAgSktLMZlMbmt6BwUFkZOTg5+fH2FhYW7lpaWlF00GsrKy6qHFQgghxLXr/BUyz1fv6wwsWLCAKVOmMHLkSJYvX05UVBQAAwYMYN68eSQnJ2M2m13nm81mgoODMRqNrnKz2UxISIhb2fnler3+gnV4UtOHci3JyspqFHHWlre1B7yvTd7WHpA2NQZXoz1Op5Pi4gK3svDwqDqr/1r7N7rYj+B6m03w2WefuXYUCwgIQFEUJk2a5Fr5bOvWrXTt2pX4+HiysrKwWCyUlpZy6NAh4uLiSExMZOPGjQBs2rSJpKQkjEYjer2eY8eOoaoqmzdvJjk5mcTERDZv3ozT6SQvL8+1EIgQQghRk98nAgDl5aarEMnVV289AwMHDuSZZ57h/vvvx263M2PGDFq0aMG8efPQ6/U0bdrUtYramDFjGD16NKqq8tRTT+Hn50daWhrTpk0jLS0NvV7Pa6+9BsDcuXOZMmUKDoeDlJQU14YrycnJjBo1CqfTyezZs+urWUIIIbzA+evthYZGYrNVUFZWSkWFmYAA39tiut6SgcDAQNfyn+dbvnx5tbKRI0cycuRIt7KAgAAWLlxY7dyEhIQLrouenp5Oenr6FUQshBDCVyiKQkCAEb3eD41Gg59fIKCg0Wg9XuuNZG8CIYQQPsnfP8jt2M8v4CpFcvXJCoRCCCGEj5NkQAghhPBxkgwIIYQQPk6SASGEEMLHSTIghBBC+DhJBoQQQggfJ8mAEEII4eMkGRBCCCF8nCQDQgghhI+TZEAIIYTwcZIMCCGEED5OkgEhhBDCx0kyIIQQQvg4SQaEEEIIHyfJgBBCCOHjJBkQQgghfJwkA0IIIYSPk2RACCGE8HGSDAghhBA+TpIBIYQQwsdJMiCEEEL4OEkGhBBCCB8nyYAQQgjh4yQZEEIIIXycJANCCCGEj5NkQAghhPBxkgwIIYQQPk6SASGEEMLHSTIghBBC+DhJBoQQQggfJ8mAEEII4eMkGRBCCCF8nCQDQgghhI/T1VfFDoeDWbNmcfjwYRRFYe7cufj5+TF9+nQURaFjx47MmTMHjUbDihUrWL58OTqdjokTJ3LLLbdQUVHB1KlTOXPmDEFBQSxYsICIiAh27tzJ/Pnz0Wq1pKSkMGnSJAAWL17Mhg0b0Ol0zJgxg/j4+PpqmhBCCOFV6i0Z+OabbwBYvnw5mZmZvPHGG6iqyuTJk+nVqxezZ89m/fr1JCQksHTpUlatWoXFYmH06NH07duXZcuWERcXR3p6OmvXriUjI4NZs2YxZ84cFi1aRExMDBMmTGDfvn2oqsq2bdtYuXIl+fn5pKens2rVqvpqmhBCCOFV6i0Z6N+/P/369QMgLy+PkJAQtmzZQs+ePQFITU3lu+++Q6PR0KNHDwwGAwaDgdjYWLKzs8nKyuLhhx92nZuRkYHJZMJqtRIbGwtASkoKW7ZswWAwkJKSgqIoREdH43A4KCwsJCIior6aJ4QQQniNeksGAHQ6HdOmTWPdunUsXLiQ7777DkVRAAgKCqK0tBSTyURwcLDrmqCgIEwmk1v5+ecajUa3c3NycvDz8yMsLMytvLS01GMykJWVVZfNrTeNJc7a8rb2gPe1ydvaA9KmxsDb2gONp031mgwALFiwgClTpjBy5EgsFour3Gw2ExISgtFoxGw2u5UHBwe7lV/s3JCQEPR6/QXr8CQpKakumlivsrKyGkWcteVt7QHva5O3tQekTY2Bt7UHrr02XSwxqbfZBJ999hnvvPMOAAEBASiKQrdu3cjMzARg06ZNJCcnEx8fT1ZWFhaLhdLSUg4dOkRcXByJiYls3LjRdW5SUhJGoxG9Xs+xY8dQVZXNmzeTnJxMYmIimzdvxul0kpeXh9PplEcEQgghRC3VW8/AwIEDeeaZZ7j//vux2+3MmDGD9u3b8+yzz/L666/Trl07Bg0ahFarZcyYMYwePRpVVXnqqafw8/MjLS2NadOmkZaWhl6v57XXXgNg7ty5TJkyBYfDQUpKCt27dwcgOTmZUaNG4XQ6mT17dn01SwghhPA69ZYMBAYG8uabb1Yrf//996uVjRw5kpEjR7qVBQQEsHDhwmrnJiQksGLFimrl6enppKenX0HEQgghhG+SRYeEEEIIHyfJgBBCCOHjJBkQQgghfJwkA0IIIYSPk2RACCGE8HGSDAghhBA+TpIBIYQQwsdJMiCEEEL4OEkGhBBCCB8nyYAQQgjh4yQZEEIIIXycJANCCCGEj5NkQAghhPBxkgwIIYQQPk6SASGEEMLHSTIghBBC+DhJBoQQQggfJ8mAEEII4eMkGRBCCCF8nCQDQgghhI+TZEAIIYTwcZIMCCGEED5OkgEhhBDCx0kyIIQQQvg4SQaEEEIIHyfJgBBCCOHjJBkQQgghfJwkA0IIIYSPk2RACCGE8HGSDAghhBA+TpIBIYQQwsdJMiCEEEL4OEkGhBBCCB8nyYAQQgjh4yQZEEIIIXycrj4qtdlszJgxg9zcXKxWKxMnTqRFixY8+uijtGnTBoC0tDTuuOMOVqxYwfLly9HpdEycOJFbbrmFiooKpk6dypkzZwgKCmLBggVERESwc+dO5s+fj1arJSUlhUmTJgGwePFiNmzYgE6nY8aMGcTHx9dHs4QQQgivVC/JwOrVqwkLC+OVV16hqKiIYcOG8cQTT/DQQw8xfvx413kFBQUsXbqUVatWYbFYGD16NH379mXZsmXExcWRnp7O2rVrycjIYNasWcyZM4dFixYRExPDhAkT2LdvH6qqsm3bNlauXEl+fj7p6emsWrWqPpolhBBCeKV6SQZuv/12Bg0aBICqqmi1Wvbs2cPhw4dZv349rVu3ZsaMGezevZsePXpgMBgwGAzExsaSnZ1NVlYWDz/8MACpqalkZGRgMpmwWq3ExsYCkJKSwpYtWzAYDKSkpKAoCtHR0TgcDgoLC4mIiKiPpgkhhBBep16SgaCgIABMJhN/+tOfmDx5MlarlREjRtCtWzfeeustlixZQufOnQkODna7zmQyYTKZXOVBQUGUlpZiMpkwGo1u5+bk5ODn50dYWJhbeWlpaa2SgaysrLpqcr1qLHHWlre1B7yvTd7WHpA2NQbe1h5oPG2ql2QAID8/nyeeeILRo0czZMgQSkpKCAkJAWDAgAHMmzeP5ORkzGaz6xqz2UxwcDBGo9FVbjabCQkJcSs7v1yv11+wjtpISkqqi6bWq6ysrEYRZ215W3vA+9rkbe0BaVNj4G3tgWuvTRdLTOplNsHp06cZP348U6dO5d577wXgj3/8I7t37wZg69atdO3alfj4eLKysrBYLJSWlnLo0CHi4uJITExk48aNAGzatImkpCSMRiN6vZ5jx46hqiqbN28mOTmZxMRENm/ejNPpJC8vD6fTKY8IhBBCiEtwST0DJpOJ/Px8OnbseNHz3n77bUpKSsjIyCAjIwOA6dOn88ILL6DX62natCnz5s3DaDQyZswYRo8ejaqqPPXUU/j5+ZGWlsa0adNIS0tDr9fz2muvATB37lymTJmCw+EgJSWF7t27A5CcnMyoUaNwOp3Mnj37cj4HIYQQwmd5TAZWrlzJjz/+yNSpUxk2bBhBQUEMHDiQp556qsZrZs2axaxZs6qVL1++vFrZyJEjGTlypFtZQEAACxcurHZuQkICK1asqFaenp5Oenq6p6YIIYQQ4gI8PiZYtmwZ06ZNY82aNdx22218/vnnfPvttw0RmxBCCCEaQK3GDISFhbFx40b69euHTqfDYrHUd1xCCCGEaCAek4EOHTrw6KOPcvz4cfr06cOTTz7J9ddf3xCxCSGEEKIBeBwz8MILL7Bjxw7i4uIwGAwMHTqU1NTUhohNCCGEEA3AY8+A0+nkhx9+4IUXXsBkMrFv3z6cTmdDxCaEEEKIBuAxGXj++ecpLy9n7969aLVajh07xsyZMxsiNiGEEEI0AI/JwN69e3n66afR6XQEBASwYMEC9u/f3xCxCSGEEKIBeEwGFEXBarWiKAoAZ8+edb0WQgghROPncQDh2LFjeeihhygoKGD+/Pl89dVXPP744w0RmxBCCCEagMdkYNiwYXTr1o3MzEwcDgdvvfUWnTp1aojYhBBCCNEAPD4m+PDDD+nQoQP3338/Y8eOBai2fLAQQgghGi+PPQNr1qzB4XAwcuRI3nzzTT7//HP+/Oc/N0RsQgghhGgAHnsG/vGPf7Bx40b69+9PaWkpa9asYdiwYQ0RmxBCCCEaQI09A5999pnr9cCBA9m/fz+BgYF88803AJIQCCGEEF6ixmQgMzPT7Tg1NZWSkhJXuSQDQgghhHeoMRl48cUXGzIOIYQQQlwlNSYDjz76KO+88w633nrrBRcZWr9+fb0GJoQQQoiGUWMyMG/ePACWLl3aYMEIIYQQouHVmAxs2bLlohe2bNmyzoMRQgghRMOr9QDC35MBhEIIIYR3kAGEQgghhI/zuOiQEEIIIbybJANCCCGEj/OYDJw9e7Za2blVCIUQQgjR+HlMBh566CEKCwsBKCgo4E9/+hOvvPJKvQcmhBBCiIbhMRmYOHEi48eP5//+7/8YPnw4nTp14l//+ldDxCaEEEKIBuBxC+NBgwZhNBpJT08nIyOD3r17N0RcQgghhGggNSYD5y9DrKoqqqoyadIkQkNDAVmOWAghhPAWNSYDsgyxEEII4RtqTAbOLTesqirLli3j+++/x26307t3bx544IEGC1AIIYQQ9cvjmIGXX36Zo0eP8oc//AFVVfnkk084fvw4M2bMaIj4hBBCCFHPPCYD3333HZ999hkaTeXEg379+jFkyJB6D0wIIYQQDcPj1EKHw4Hdbnc71mq19RqUEEIIIRqOx56BIUOGMHbsWO68804A1q5dy1133VXvgQkhhBCiYXhMBh577DG6dOnC999/7zru16/fRa+x2WzMmDGD3NxcrFYrEydOpEOHDkyfPh1FUejYsSNz5sxBo9GwYsUKli9fjk6nY+LEidxyyy1UVFQwdepUzpw5Q1BQEAsWLCAiIoKdO3cyf/58tFotKSkpTJo0CYDFixezYcMGdDodM2bMID4+/so/GSGEEF7FbD3BkTNf0Cw4kUhjwtUO55riMRk4R1XVao8MarJ69WrCwsJ45ZVXKCoqYtiwYXTu3JnJkyfTq1cvZs+ezfr160lISGDp0qWsWrUKi8XC6NGj6du3L8uWLSMuLo709HTWrl1LRkYGs2bNYs6cOSxatIiYmBgmTJjAvn37UFWVbdu2sXLlSvLz80lPT2fVqlVX9KEIIcS1QFVV8nOLiG4VfrVD8QolFYcBOGPeK8nA73gcM/C3v/2NxYsXEx0dTatWrXj77bd5++23L3rN7bffzpNPPglU/jFrtVr27t1Lz549AUhNTWXLli3s3r2bHj16YDAYCA4OJjY2luzsbLKysrjppptc527duhWTyYTVaiU2NhZFUUhJSWHLli1kZWWRkpKCoihER0fjcDhceykIIURj9sWnO1mz6kf27jp+tUNptEyWXA4WfExJxRG38jLrKQ6d/hdnzHuvTmDXGI/JwOrVq1m6dCljx45l3LhxLF261OPeBEFBQRiNRkwmE3/605+YPHkyqqq6VjQMCgqitLQUk8lEcHCw23Umk8mt/PxzjUaj27kXKxdCiMbu7BkzAIVnTFc5ksbraOF/sdpLyDn7NYXm/QA4nBYOn1lDhe0MJ0oyr3KE1waPjwlUVcXf39917Ofnh07n+elCfn4+TzzxBKNHj2bIkCFuOx2azWZCQkIwGo2YzWa38uDgYLfyi50bEhKCXq+/YB21kZWVVavzrrbGEmdteVt7wPva5G3tgcbTpg3/OYSpxEpouD/FZysAKCk9w3cbd2KpsBPTNpTuN0QDjadNtVUf7VHpiknZiY2Cau9pCcaoJpKVV3+fY2P5N/L4rd67d2/S09MZPnw4AJ999hm9evW66DWnT59m/PjxzJ49mz59+gBw3XXXkZmZSa9evdi0aRO9e/cmPj6e//3f/8VisWC1Wjl06BBxcXEkJiayceNG4uPj2bRpE0lJSRiNRvR6PceOHSMmJobNmzczadIktFotr7zyCn/84x85ceIETqeTiIiIWjU+KSmpVuddTVlZWY0iztrytvaA97XJ29oDjatNWZuLCP6tszMwoPr7zZqGk5SU2KjaVBv1255enCjJdHskYNAF0zFyRD3dr9K19m90scTEYzIwc+ZMli1bxmeffQZAr169GDVq1EWvefvttykpKSEjI4OMjAxXPf/zP//D66+/Trt27Rg0aBBarZYxY8YwevRoVFXlqaeews/Pj7S0NKZNm0ZaWhp6vZ7XXnsNgLlz5zJlyhQcDgcpKSl0794dgOTkZEaNGoXT6WT27Nm1+1SEEOIaNOHJ28jPPcuaVTtQVdVV3jQymFsGdSW8SdBVjK5h2e3l6HQXyIgukcVe7EoEIoK6UGjej9VeSlH5L4QFdLji+r2Bx2RAURQGDRpEVFQUer2e+Ph4j48JZs2axaxZs6qVv//++9XKRo4cyciRI93KAgICWLhwYbVzExISWLFiRbXy9PR00tPTPTVFCCEahebRYW6JAFSOH/ClRODMqR85uv87WrTtQovY/ldUl9mSC4BBF0KLkD4oaDhj3svZsgOSDPzG4wDCf//73wwdOpR//etfrFixgmHDhrFp06aGiE0IIXzSt+uzXa/vvb/ysazD6eTwL6euVkgNLv+XXIrygsnZd+Vtjgi6jrhmo+gYeS8AzUN6EddsFG0i7rjiur2Fx56Bt956i08++YRmzZoBkJuby8SJE0lNTa334IQQwhcZgysHbd95Tw8imhrpkxrH1k0/o9d791Lwp3I3cfrkdkLC47CUWQCwVTjIO/olRWd+IjSiCy3bXN4XuF4bdNFjX+cxGdDpdERGRrqOW7ZsWavZBEIIIS5PYq+2JPZq6zq+vkcM1/eIuYoRNYxDO36hvLQJJ5XTv5UoWModHNx2HIe9CacN+bRsczUj9F41fqufGzDYqlUrHnvsMYYNG4ZOp2PNmjV06tSpwQIUQgjhG5pF96fwxFFKiw+5lTvsGowhbTCGtrxKkXm/GpOBzMzKhRiCgoIICgpyjRMIDAxsmMiEEEL4lPaJscRUtCBr3VHKTVVL32t1TuL79cE/yO8qRufdakwGXnzxRbfj4uJiQkND6z0gIYQQvstSUZUIhEYLxEWaAAAgAElEQVR0obhwPw67hjLzHvyDrp05+97G42yC7Oxsbr/9doYOHcrJkycZMGAAe/fKWs5CCCHq3pm8IgACjS25/uZEgkPbAXDy16KrGZbX85gMzJs3jyVLlhAWFkZUVBTPPfccc+bMaYjYhBBC+JgmUZ2JbNGHzj17YfDX06VPMpEt+hAVK70C9cljMlBeXk779u1dx3379sVqtdZrUEIIIXxTcBMj1/frRFhUCADG8ECu79eJiOiwqxyZd/OYDISFhZGdne3acXD16tUydkAIIYTwIh4XDHjuueeYNm0aBw8eJDk5mdatW7vtQCiEEEKIxs1jMhAbG8uiRYsIDAzE6XRy5swZWrdu3RCxCSGEEKIBeHxM8N577/HII48QGBhIcXExjz32GB999FFDxCaEEEJcMwpKnbyfacHhVD2f3Mh4TAZWrFjBBx98AFQuRfzJJ59ccPdBIYQQwpu9l2nleJGTHTmOqx1KnfOYDNhsNgwGg+tYr9fXa0BCCCHEtUJVVZy/9QTYHJX/b/1tcUSnF/UQeBwz0L9/f8aNG8fgwYMB+PLLL7n11lvrPTAhhBDialvwZUW1sk2/2Nj0iw2A5iEaHuzT+JdJ9pgMTJ06lf/85z9s374dnU7H2LFj6d+/f0PEJoQQQlxVrSO0HC2s+bFAYox3bCtdq72IY2Njadq0Kaqq4nA4+Pjjj7n33nvrOzYhhBDiqkq7wYCqqry/zUpukdNVPjzBQKco70gEoBbJwLRp09ixYwfFxcW0a9eO7OxsEhMTJRkQQgjhE8xW3BIBgE93Wpk+KOAqRVT3PA4g3L59O2vXrmXQoEHMmzePFStWyHLEQgghfMa7Wyyu10/f5u96/VOu/UKnN0oek4FmzZqh1+tp3749Bw4coGPHjpjN5oaITQghhJexvrIE6wtvXu0wLsngbnoC9QpP3+aPQafwQE8/NIpCx2Y+9JggKiqKd955hz59+riWIS4rK6v3wIQQQnghW+1+TeflHyBz+yq6XXcbHTv0qrPbOyosaP0vbfR/h0gtf7q16ou/VbiGvwz0v8gVjU+NPQNHjx4FYP78+bRq1Yr4+HgGDhzImjVreO655xoqPiGEEI2cfd1GHLv2oqpV8/JVVcW5Jxv7v792Kz/neO4+AI7m7KqzOEoP53D4o9Wc2Ph9ndXpLWrsGZg8eTKffvopf/nLX8jIyABgzJgxjBkzpsGCE0II0bipp07j3L4TAMfar1zlthcXul5rOncAIOf4Xnb/9CXXd+vvliDk5f/Mrp/+S8f2vejQvudlx1Jx6jQA5fmnLrsOb1VjMqDRaEhLS+PAgQOMHTu22vvvvfdevQYmhBCi8VOaNUVzQ4IrIfg9TfeuaNrGQmEBP/z4LwCydnzuer+09DSZ2z8G4Ke9X11yMnB2937O7NhDUEw0oADgtNko+P5Hig8cIigmmha39r2MlnmXGpOBf/7zn+zfv5+ZM2cyadKkhoxJCCGEF9ENuBn11hRsCxa7leunPo5y3hL3Q+6Ywo8715Kbt79aHc0i25KcOPSS713yyxEAzDl5rjLV6aT4wKFq5b6sxmTAaDRyww03sHz5ciIiIhoyJiGEEF7G9sZfq5e9koFhxpOuY53OQM/k4WRud5KXf8BVbjQ2oW+ftMu6b+zw2zEfPc6JTZnwu7EJTZLjCevS8bLq9TYepxZKIiCEEOKK/bY+jf7Rsegnja/xtMKzea5EoEunVABMpjPk5mVf1m0VRcHYJga/8NBq74V37YSi8fg16BNq/BRk+qAQQoi6on/4fvSPjkVpEo4SEox+4oPoHrqv2nkFBUcAaNasHZ07pdCubRKAW0/BpSo/cQpLYRGA2/iAMzv2XHad3qbGZODcrAGZRiiEEOJKKc2aojQJrzoOD0XTIqraeZ3ibuTOwU/Tt3dlotD9+kHcOfhpbki69PEC5zgqKnslQjt3ICgmmqibKtctcJRbLnaZT6lxzEBZWRlTpkzh22+/xWKp/oG9+OKL9RqYEEII32TQ+1/0+FIZ27SiQ5sRruPgdrEEt4u9ojq9TY3JwD/+8Q8yMzPJysqiZ8/Ln9cphBBCXKqS0iI2bvkPvZNuJrJpi6sdjterMRlo0aIFw4YNo3PnzrRv357Dhw/jcDjo2LEjOl2tdj4WQgghLsvBX/cCsPfADvpJMlDvPH6r22w2Bg0aRFhYGE6nk9OnT7NkyRK6d+/eEPEJIYT4Hbuz+vK93sBcVkpe/jHatI5zK3c4HBzJOUjTiChCQ8JruFpcCY/JwPz583njjTdcX/47d+5k3rx5fPzxx/UenBBCCHc2p5Niix19mPdN+/7627UAZP/yE6rDiS37BCVxDr74aqXrnCGDqs9AEFfO4wTLsrIyt16AhISECw4ovJBdu3a5ZiXs27ePm266ybW/wRdffAHAihUruOeeexg5ciTffPMNABUVFaSnpzN69GgeeeQRCgsLgcpEZMSIEdx3330sXly1ktXixYu59957ue+++9i9e3ctmy6EEI2P47deAUXxnvnxp/NPsXfLLlJ6D3CV2XblYtudi2XzIVdZr6Sbr0Z4PsFjz0BoaChfffUV/fv3B+Crr74iLCzMY8V/+9vfWL16NQEBAQDs3buXhx56iPHjqxabKCgoYOnSpaxatQqLxcLo0aPp27cvy5YtIy4ujvT0dNauXUtGRgazZs1izpw5LFq0iJiYGCZMmMC+fftQVZVt27axcuVK8vPzSU9PZ9WqVZf7eQghxDWn3O7AbHOgURT0GsVVXmK1Y3U4URRo4m+4ihFWp6oq358ppk1QAC0CLr5l8DefruPsyTNYS6wMGXQfR3N+Yft3lUmAWmalXes4unZObIiwfZbHZGDevHlMnTqVmTNnAhATE8Mrr7ziseLY2FgWLVrEX/7yFwD27NnD4cOHWb9+Pa1bt2bGjBns3r2bHj16YDAYMBgMxMbGkp2dTVZWFg8//DAAqampZGRkYDKZsFqtxMZWTgdJSUlhy5YtGAwGUlJSUBSF6OhoHA4HhYWFsnKiEMJrOH5bRtepqlgcVeMFrA4nUG2V3WuC2e5AVeGwqfyCyYCqqqiqiua8FQB//vBLjpZbOXR4PzYrFJx0EtG0jJ9e+oCSmEwCjcF0n/ZAQzbDZ3hMBtq0acPKlSspKyvD6XRiNBprVfGgQYM4fvy46zg+Pp4RI0bQrVs33nrrLZYsWULnzp0JDg52nRMUFITJZMJkMrnKg4KCKC0txWQyud07KCiInJwc/Pz83Hoqzp1fm2QgKyurVm252hpLnLXlbe0B72uTt7UHvKBNGi26ICMaXdXGPvn5+djNpTitFo42YChOhwONVlutXAXKFQ0BqhOLoiFfV7k+QNaxQ1h/2zHQQGXmsvnTr6tdv2X3bswnT2OzWdDYDUQFRnP6ZAnhTe0c/GU/Ue07Ym9k/46N5e+u1nMEAwMDr+hGAwYMICQkxPV63rx5JCcnYzabXeeYzWaCg4MxGo2ucrPZTEhIiFvZ+eV6vf6CddRGUlLSFbWpIWRlZTWKOGvL29oD3tcmb2sPeE+biq02bL/1DOTn59OiRQua+MeiKIqHK+vOD/9ajmq3E3/nvej93RcD+rnEjNViw0rlZsHRv5WfP8osKbLyx9up7FxMxaWu8ry8PFokXs/pU6U4T+QQaQvGWaGhqX84La8Px9AnlQ7XtSKyWe1+kF4LrrW/u4slJg02AuWPf/yja3Df1q1b6dq1K/Hx8WRlZWGxWCgtLeXQoUPExcWRmJjIxo0bAdi0aRNJSUkYjUb0ej3Hjh1DVVU2b95McnIyiYmJbN68GafTSV5eHk6nUx4RCCG8jt2puhKBEEPV77hiq71B43DaK+9XYSqp9l5M0MVXCmziV9WrMfj+u/nDY2noDFVlB7JPERjdhSaloTgrKr+eLBV2ft1ewIFDJXyxpvrWxqJueOwZWLZsGWlpl7d15Pmee+455s2bh16vp2nTpsybNw+j0ciYMWMYPXo0qqry1FNP4efnR1paGtOmTSMtLQ29Xs9rr70GwNy5c5kyZQoOh4OUlBTXLIfk5GRGjRqF0+lk9uzZVxyrEEJcq/x0GgxaDbaSs9CiBZoG6BXY/d9/UWEqpU1iL1eZxWwid/9uSk6doHPqAEIiowjQarkxMgyrw8kPhVXJgqJAn6bVB56bikqxW22u406dm3Fg09d0IKjyuoG3oH5ZOcuMXXu4fcaIanWIuqGo6sWHntx1112sWbOmoeJpMNda901NGkucteVt7QHva5O3tQekTeez2QspNm8m3HgrWm3tuty3rXr/ou9HdehM6+7JruMtBUXVzokLCaSpn/uMh5UZHwBg8PcjMi6a3N2HsRab8P+1mNIO16NENkUtLiFi/0/cNHko4de1rVW814pr7e/uYvF47Blo3rw5Y8eOpXv37vj5VY0InTRpUt1FKIQQokGYKyof15ZZsgkOTPZwdqXEISM4tusHTh877Fau0elof0MK4dGtXGXlDofrdc8moRw2l1NQYeXnkjKaRronAzfc2pu9239i8P13s2PHDlLu7MemzzdQ2isBRaMhJMSfEuBs7744mzW7zBaL2vA4ZiAhIYGePXu6JQJCCCEaD4ezDIstv3I6329lKpVT+yy2XJzOioterzP40TapT7XyVtd1d0sEAAK0WiL9DXQPD0anUegYHEh0oB9dQ4OqXd+mc3vuHDPMNb2wReuWtL3hJpTfjoffez2hoZVr1WT9cBzVaefYtwvJzfz7pX4EwgOPPQOTJk2irKyMY8eOERcXR0VFxRXPLBBCCNFwzpZ+Va3MasvnjO1z13HT0LsvWsfer79wvW7ZJZ7c/bs5tjuLyLYd0J433RGgY7D7d0SboIBax5qU3Irw8EA6dGwCwLA/dOPQL6eJbR2O3VI5+8BhNV+sCnEZPPYMbN26laFDh/L4449z+vRpbr31VjZv3twQsQkhhKgDxoAeF30/JNDzNvWWsjIAuvW/k5bXxaPzq5w5YLdarzzA82i1GjrGNXVNl7RXlOB3agXm41tRnVUzJ6zmM5zc+REF+z6vqSpxCTz2DLz++ut8+OGHPPLIIzRr1oz333+fp59+mpSUlIaITwghxBXyN8Tgb4ihrCKbMsvPrnJjQAL+htha1ZF090i348S77q3TGGtSmrcLp8NOyfEfKTn+o6v8xI8fNMj9fYXHngGn00lkZKTruEOHDvUakBBCiLrncJa5JQIApvKdONW6/WVf18Lb3URYm+rjFQB0fkaaJ4xq4Ii8k8dkoHnz5nzzzTcoikJJSQlvvfUW0dHRni4TQghxDTGV73S9Pn98QFlFzQv5nNs/oCFUDW2sLiTmBpp1G1qtvMUND2EIjqrPsHyGx2Tg+eef5/PPPyc/P5/+/fuzf/9+nn/++YaITQghRB0JDkjE39CaJiF3AdAk5A78DbEE+l9X4zXvnn2Hd8++U++x/XD2KNm6Eioctgu+r6oqp/b8CwD/sKrZC6d2raj32HyFxzEDTZo04fXXX8dkMqHT6fD3v/hyk0IIIepX8ZF8VLvD84nn0Wj8MQZ0dx0rig5jQEJdh3ZZSmzllf9vr8Bfq6/2vtNeNfWx2fX3YCk9wcmdK7CUnryk+6iqismeT5AuCo1SfaMlX+YxGThw4ADTp08nLy8PgHbt2rFgwQLXVsJCCCEajvnUWfJ/PEBp/gno5XkWwKWwqzY+KPonUbrm9A1MdZWXOIrZXLaBQvsZ0sLGoa2DL9KfinMptpXTJbi5q8yhOjlYepKc8rMkhbcmVF85JVGrD6BVn0dRtJWLFvkFN3c7rq1S23HOWg5h1p6geWDiFbfBm3h8TDBnzhwmT55MZmYmmZmZjB8/nhkzZjREbEIIIX7HXvbbr+R6eJZf6CjEodrJsx1nZfGHrvKPi5dxwpaPVbVS4iyuk3sVWEqxOu3sKq7a6n5/ST455WcBOGI+43a+Rufntjvj749rw65WfnZ2Z/nlhu21PPYMWCwWbr75ZtfxgAEDWLJkSb0GJYQQokrBnl858/MxAPzOW9Dnly+2Yq+o3CC48z39rvg+zXRRDAy+g29M67Cp7s/v/TT+3BI0gHBt3ewK26dJe/aX5FFkq/7F3D4oktjAurlPQfkeyuynAVCUyt+/DtVGjulbnKoDRdEQa0y9WBU+ocaegby8PPLy8ujcuTN//etfKSwspLi4mPfff5/k5NqtZy2EEOLKKdqq/1RbSstcr88lAnWplT6W4aHn1hSo6n0YHjKSaH3LOrtPgFZPYnjrauUdjc1oHdTkkn/110Q575GGqjpdr51q5ZgLxXMHuU+osWfggQceQFEUVFUlMzOT5cuXu95TFIVZs2Y1SIBCCOFt7OU2NHoNGl3tnr037dKGiI4xnN53mMJfjru91/a2G/C7wLr/V2JFUeWCPrm2IwC01LdledF7jI94rE7vs6c4z/U6wlm5/81B0yma+4ei12g5nV9BRJTBtXfB5Wjq34Vwvw6ctRzEbDvlKtdp/IgK6IFOI4Pi4SLJwNdff92QcQghhM84uf0IAC1TO9b6Go1OS2nu6Wrl+qD6+zLrb7wNFZVsy2HPJ1+GM1YTANcFRvNzaQVORcGpqlicNg5vK+Hs9xXkdtTT/c6mV3QfraJ3SwQA7E4LWkU24DvH45iBX3/9lRUrVlBc7D5o5MUXX6y3oIQQQrirOFuKrbxyAFyb25LJX1q5Jv/hddtpP7h3ndzDodrJKt9IckB32hm6ss+yHYARofdx2LqfbWXrSQroVyezCQBujozDqars2nGW0lI9/QLbExCoRaMolBVUbkpkPX1pUygvxGyrmoLYMqgPueatAJyu2EtkQLcrrt8b1GrXwjvuuINOnTo1RDxCCOF1bGYLp7IqBwCGdWjmKi8+fBpTTuXo+eiU9q6tey9E61c5/z6yazv8Q40Yk9pBfjnBLa/sV/P5yp2VuwFWqGWuRABgvyXL9dqqVhCg1N1jCc15YwOy/1OIPceBpokG7JXjFZzFTrKWn8J+woEuWkvSyGY1VVUjnaZyimJT/y7oNH60CEwmv+wH/LXhddMIL+AxGQgJCWHSpEkNEYsQQnglh7Xq123RL1Xd1ecSgdrQB/q7zRjQGHR1MoPgfEZtKF38kvjVuheLWuH2nr8SQDtDVwI0dZMI7PixEACttioZsP5qR1MCzjMOCAACFXCC/UTl52fPu7xeAj9tCK2D+7mODVqj27GoRTIwfPhw3njjDXr37o1OV3X6DTfcUK+BCSGEt/APD6R5n3aUHDpN2akSt/eCYyMIjg2/aK/A5TJ/eBxnoQ3jY61RdLWrP1gbRie/Huyu2MqBnMqu+k4xwXT2S8RwiYPtHDYHWv3FHyk4HFUzFvxv88dy2o663Y5GU/meVquAAjF3hRDd/sKJiK383wDoAwZfUnyiisdkYNu2bfz000/8+GPV1pGKovDee+/Va2BCCOFNtHotfhGB1ZKBwKiQekkEAJyFlWsFqKV2lPDar9a3u6LymbqialCVyul4Oyu+o2fgbbWuw1ZuZdv/+xaNVkOfx2+p9n6PxAgsFgf79rqPR2sbH8yRfWc5WWDj0JEyopv70SYmoMZEQNQNj8nAnj17+PLLLxsiFiGE8Gpns08AENQ8FPOJEkDl5PYjlzSrwJOKrwpQyxz49WviKlOdYM0qwvZTCerASL5fdZzUR9ph8Hf/1e5UVTbtOk1pZAWRoX4En0kEVJwtD3CqyMKmgwXcFN+0VmsAVBRXLibkdDhrPOf8RwTnHM0qBRSKSitQBv1A4ZYE2hDA/s1n6ZJS+YxfVVUc1kwUJQCNvktVO1U7TvtBVGcBWkNftzUGxMV5TAbi4uLIzs6mc+fODRGPEEJ4pXNbASsaDWFxzQjt0JS8zYfq/D627Mrpevb3qtYjKFuW63r9n5m7MVWUs9GpMuDJOLdrz5ZYKTHbUM0JnAQUKr+sT+7qgoJCETZKyuyEBlXfTAigOPcsez75kdBW4URdF82R5odpUtyEE3tyOfRNNv6hgai9FewOG7273MSePUWua5s0sXBsfxmHtpportFj7rsdS+QenAMLOfLdEM7mmyizQtKt4YAF1XkWlbM4HVVrFdgr1rleq84CFG1zRO14TAZycnIYPnw4kZGR6PV6VFVFURTWr1/fEPEJIYRXUBTFrQdA0WjqtEfgnMDhLShfcwLVVn3vAkNCCI6fT0MFlBdbq73fJNSP7u1D2XXIvev+XFLQo2NYjYkAQOGvlesgFB8/y8mT+ZS1NFPmbyb4mxAAKorL2PfLPgB6d7mJyEh/Tp2s4Pr4MHbtUinKtaML0aKNMuAw/LZMcUAFmjYGmgC/7jWTdGs4iuKP1pCAw7rzgnFo9V3QSCJwSTwmA7IPgRBCNB7alv4ETWiNackRV9lHK39G01SP8p0Gg81MRPlJivdU8G5a5Ze3X3gAozN6AdC6eRDNmwTw320n3Ood3Ks5eg+DENve1JHAlkEcXncQp1L1eMDusNOsc3Papsaxb8M+V3l0dABNIjXofqs3ZtIXqPknOHK0apllm18hv3ZdRGRLP5pGG4DK1W812hYo/s2wV7g/xtb590NRAmr5aYlzPCYD27dvv2B5y5Z1t0a1EEKIulOxumqRHW0zP4whAZgKytC29CfAUjmd0d9SjCmwcnZAaGyI2/W/TwQA/p15grv7Rl/0vvtLf+JY0BFK+xRz9mjlroN2h52N4evRGQ2wAyKJAuBvXyxyXTf0xsq9ECK0MZijzlJ0yoal3H2sQWRLPyK0rdzKfp8IVJZtkFkFl8FjMpCZmel6bbPZyMrKIjk5mWHDhtVrYEIIIS6PPaeyiz1geHO00f4MPnqKiiILW61GnNlV57Xs3oQbUxwEXHfhL/nBvZrjVC+cHJzP6VT5+aCZqDYtOWL61ZUIhLYMp+h45XoCjhwbhpYX/sUeGhRGDsdJ8BtCsxO3kpO3Ckv4Xlp1DOD4wXICTDHEHb6fTtdfeJEgnf8tgP6CyYGoHY/JwO+XHS4qKuKpp56qt4CEEMLbbT+sEhEE7ZvVzc58v2ec2AbV4kQT+Nto+lb5GCIdKCt3c258vcFupvzb7TjbRGM+foKQ+253XT+4V3MUBXS/7ZY4uNfFn79//c0Zdv1UwvXdgrm19yC+y/2aw61/JbRlOAERQSg/KVyX0419ofvcrntw4KPode5THstKVErD9xLR3EBIuJ6o1k5OHs2hrKj6GAid/wBARVH0vx0PBK58+eKrTVVVSio2EeSXgE4T2iD3vOTJrYGBgeTm5no+UQghxAVtzHbyaVbNU+6ulKJVqhIBwDjoRn76rtR1nDIqyvX6wHYTQXfc5Ha9XqdxJQLnji82XuBsUeV6BmfP2vAz+mMb7qBVYuX2xIYAA7E921HRz1btui37NlUrUzvt5LqeITSP9Wdw0FSaRPlxXc8QnDdsqN5ORedKBCqPtShK7ddTuFZZ7L9SbjvAadNHDXZPjz0DY8aMcc0pVVWV48ePc/PNN9d7YEIIIeqGNiKUZg8M4MQbX9PntgD0Bi3X39KEbVucRD14K9qQS1/Q58OPcsnPt+Bn0GCxViY2x3MreGPJzxws0hMW6WT2H29hZ3EWxbazZJ7dTCRRpHS7BT+9H+t3/Iefj+/n5vj+ZFXsYLn/KhLUBCK17clmIzcGjEGnGOgXOIENZX+lpc53NhRy/m4p6IbgMRlIT093vVYUhfDwcDp06FCvQQkhhDc5clrl4+2VX5jhQVWPBt74rxOHs7L7+08DNBh09fPYAKBjVx3R94XgKC7HnmMhIsLAHSMDMLbx+DVwQTZrZdznEoFznDYteo2eKCWKjDd+pH2HJjS/WSE+NImmEU3pElv5pV5YegZTeWVvxcayzQActh2lg6EdQ4wzXfUFayLdjr1VUflXVNh+rVZ+ouSvrtfNQybU2/1r/CvIy6tcyKFVq1YXfC86+uKjSoUQQlQKPm9J/7Pmqmff5xIBgFpuHXDZLHt/W+DIqmDo2BHbkZ8hyID14DH8E7tc/OILGDemFUXFNj5fc5JTBVVrFkQ29WP8XalUlFWw7MPdHPqlkKHD+sLvxv61aBtLuVrhWowJQEWlwlnBXut+rvfrisELuvxry6BtccFk4ByNEliv968xGXjggQdQFMXtH0pRFE6dOoXdbmf//v31GpgQQniLJkaFKYO1nChWeX+L+y/pCf00hATUX48AgD2/GMUQjn9yc+w5ZpzF5fj3SUYbpsNeaMNx2oS2qfGS6w0L1bslAjarnY0bjpLSJ5CAgKpn+RUVdr7bfJTgYD969qr8gflR6apq9X1u+sL1+qD1EPeF3HvJMTVWgYauBOivo9z2MyUVG13lGiWApsb70Cg1L/ZUF2pMBr7++mu3Y7PZzIIFC9i8eTPz5s2r16CEaMxKbOWUOaw092+YUcCi8dh5rPqI+FMlEFLPa+RUZB4BwHGyahChI78ER37l6/KTpRiHdb/ker/fVrUF8yPjY5ky9TtKiswsWrSDmFZV3SEZi6umqJ9LBm4M6MWW8qry37sjaNAlx9PYKYrilggAONVyUB1Qz8lArTqmtm7dyt133w3A6tWr6du3b70GJURjllN2hjOWUrdeNSFUVWXP8cq/ibu6a+jUvLI34LMf629WwTmBt3ZCqWErYSVAT+DAS39MABAeVvkFNezuKEJCdEydkkRouJEA/wt/tdw9tGqPm94BPXk6Ip1gjXuPxLjQ+3k6Ip0QbfBlxdSYWew5rteRxgdcrwvMy+v93hcdOVJWVsZLL73k6g2QJEAIIS6PoigEGBQ6NYfO0QqdoxVOf+ukyaX3zl8yTYg/QXd2oyLzCPb8qn0H9B0i8et2+eO/OsUZ6RRX1YCOHY38v7/1Iy+3hGUf7ua7fXuIbtKUds1b8PSU6t8fByw/U+o0uZX9s/gDngqfVKudEb2NXhsJQFjAALSaQJoFj+NU6T8J9l944u0AACAASURBVOtV7/eusWdg69atDBkyBIDPP//8shKBXbt2MWbMGACOHv3/7L13eFzVnfD/uXd61WjUe7EkWza2Zcu90TElIQuh10AISXbDLtnNhrzZBLK/d/tu8tssSTa7CZsCLISSBIjpYDByR+6SLNuqVtdoRtNn7sy99/3jyjMeJBsbG4hhPs/D43vPPefMOXfEnO/5nm/p4+abb+aWW27hoYceQlE0afipp57i2muv5YYbbmDjxo0AxGIx7rvvPm655Ra+9KUv4fVqEaz27NnD9ddfz0033cSPfvSj1Of86Ec/4rrrruOmm25i3759pz3OLFnOBBWVNv9A6r9jHAqNpMr8icjHOMJPB6qq0Dv0jwyO//zjHsoJ+bOLRS6ZJ6IqCqqqctdakasXnb7l4AfROsmeUEoQ0BVr4YcTR8ZRgmfXjU1VVZ58Yj+hWBSjWWBoQst/8OYb043jNoRfAWC+aR43xK5JlQ8lh8/qmM4VRMFMsfNezIaaqXsTxc57sRo/mObmdDihZuCuu+5Cr9fT0tLC5s2bU+WnmrXwZz/7Gc8//zwWi3YY9o//+I/cf//9LF++nAcffJA33niDpqYmHn30UZ599lni8Ti33HILq1ev5oknnqChoYH77ruPDRs28JOf/ITvfOc7PPTQQzz88MNUVFRw77330t7ejqqq7Nixg6effprh4WHuu+8+nn12umFKliwfFscyur2XpJKOhGYSP9zzviwgT+0wE4nxj3kk78+Wl54BYPVVN5x222hSZv94kAnB/P6Vj0M6or0XXYEDy4oawq92oEYkEn3eM9IOHE8imeSV7buJJTSjwgXn2/AOJ0GGVze2Uz7HQENZRar+nTm30pfoZ7G5iVZa+Yrri+yJ76PMoI0nHoxhtJs+lVqCj5oTCgNnmqK4srKShx9+mG9+85sAtLW1sWzZMgDWrVvH5s2bEUWRRYsWYTQaMRqNVFZWcvDgQVpbW7nnnntSdX/yk58QCoWQJInKykoA1qxZw5YtWzAajaxZswZBECgtLUWWZbxeL263+4zGnyXL6TAvpxxZVTgYGMoon2UvwqzLCgIfFrISZXTiCRzWRVjMtceVR/AF3kAQjOTlfLIM0UKSJmRKp2Dy5Yl46Q8Msrh4PuZl1SiTEXRuLcCQ7bJG5Ikwovvsuaw9t62Fw4ODhHNlrDkigiCQV2rAF+zCVizybMsm/s+Nt6bq5+nc5OnSv9VW0coqywoA/H0T+Lo82IocFMzLurJ/2JxQGDjTrITr169nYCCtMj2mUQCw2WwEg0FCoRAOR9pIxGazEQqFMsqPr2u32zPqHj16FJPJhMvlyigPBoOnJAy0trae0Rw/Ks6VcZ4qn7T5gDanhE4lZM5U347LwzhiH7ID+YfAufIdJdmBTAeQmdd+aPhbqWsT+cDHO6dkQqL/wA7MdicFlfUMDWtq8Ja332S87xCKnKRq/ooT7oCj6JgQTFjVJAYU/FP+95ta9+ITjJiRyVfj09o90/oy7gk34YsCWPVTmoSe91TqPVuzhFK9ma1jY0hyksB7Tx9CsLi69qTfw/HPkoNRlEACYUJHf+zcPTY4V/5f+mChpz4Aopj+QQyHwzidTux2O+FwOKPc4XBklJ+srtPpxGAwzNjHqdDc3Hym0/rQaW1tPSfGeap80uYD6Tm1+QdwAE6DBbfRTm9YU8vOdZadU2rOc+k7UtXFTPhfJhTZM+PzQvd1WM31H/ucPMNHSU5oluKyb4jSkhLtQchDYZ62cVnU1IROP/NP8kFvCGM8mbq3AsPDw5hLq5jqieYS17R2R/6gZRucXTubwoL8szOZ92HVihV4gwH+a8PzVD53AO/8EkKz8jM0AjPR2tpKlaWU0EgAo82EWqiSsEsIgoAJMzF/FLPLSvHiipP288fEx/13915OJph8ZFuWuXPnptIhb9q0iSVLlrBgwQJaW1uJx+MEg0G6urpoaGhg8eLFvP3226m6zc3N2O12DAYD/f39qKpKS0sLS5YsYfHixbS0tKAoCkNDQyiKkj0iyPKx4DbaseiMVFjzsOlNFJqdGETdOSUInGsIgkC+6wpKCu6a9qyq5FtYzfUfw6imk19Swbzl56M3mqY9s+e4WbTu8hMKAgCzc21UnSAYQZ7FyKIiZ+r+7975IX+36Yf8+460IeUrh9/m71q08j2jbWcwk/dHVVX+68UXMExGGJIUdLu1xHbbDrafsM2+0Xd5x/sKEb9m9yGF4yQiUqq/mF9LyRybzBriflh8ZJqBBx54gO9+97v84Ac/oLa2lvXr16PT6bj99tu55ZZbUFWVr3/965hMJm6++WYeeOABbr75ZgwGA9///vcB+Nu//Vu+8Y1vIMsya9asYeFCLUjGkiVLuPHGG1EUhQcffPCjmlKWLBmUWDJ3ZgUmJwUm5wlqZzmbDI//AgCdzoEsa4F1Rr1PUpx38x9NvAdXfhGNS1azf0tmQLd5y9ehN5w87K4gCBTZTEiKynAoU/8+y5V55l//5vTcMcbXzNSjlZswQdG0KmeMmpRBJzKypxNkhagMcxvmMenVvAla3tlKc14ZhoLpwbg6PPsBEOcZKVQL8RwYInmcJkQACpvKsbhPP6FSllPjQxUGysvLeeqppwCoqanhsccem1bnhhtu4IYbMi1qLRYL//Ef/zGtblNTU6q/47nvvvsyEiplyZLl04OipBfH8sI/Iy71MzLxv8TivQCExgM49H8ci8gxQcCWk0vYr0Xv2/7q70/Jq0CSlZQgkGMNMoQm5HRPRqg9TiA4v3o5oXiE1uH9Ge3r3TUU2wrIm5NDcNSLvTD3rGmtknuOMvnWYSTZT5c/xKqAF5czhy5BIDevgAU7fcQMZg78+HkWfU9zNz/q7yGUCNKQNy9znuY4+4K7qDPMSeUmUCErCHzIfGSagSxZsmT5MBBFM2WFX0avy0EQBMymKsqL/hRR+JBj/J4mx2soFq6+hGRCYsdrz51ye0nWYrOoQohe+fdMGuKUcg/hhJxRr/jOfCZCPvh+Zvsjy7pZvHwu/ds7mBwYo3BOJcXzaj74hI7jcEsfgZ5JvPlWoskgWHOZSG/sOWrUNGQDNRUsmirbMvAWAPtG0+fYm4++iRSKE0mGCCh+rl17G0M7+wCY7Pbgqv1o7B4+jWSFgSxZspzzGPRpOyFVVYlOgCDEMDvTO185kSQWjKIkFWx5DkTdR+vlIQgCq668PnVtMJpYdeX1p7w7txv1LC3OYVAaYjIMquhlaXHOjO1/ufFpyilDFATm5jdwYLyT5BsK0cUxYkHt3D0WOLPz9+SOHuT9g+gaS4gFNU+GAp2eyQtXYtnbS7itg9CUUaOq1+G5/0bWWNPvfFnZGnYMtkzrV0DAJJi4ZN5nMDrMFJ5XytiBIQRd1vbmwyQrDGTJkuWTxdQGXFVVov70ghfxpb2OlKT8kQsDwLSF+1QFge5oK4ejWxAQyTNUpsp3Bn+HL6kZ6K13p49KFx9cwBgTXLB4Ja41Dvr/eT8+zwTdL+9BlrSFO+zx0/HiNhLROM7SfKpXZqrr349Dz7URDEkYOyZIJDWthTIWJO/VdsKbdyDqRZgSBoSkzG3DA9jmVafa17jqqXHV89uOx0ko6cyHV8y/hjxrIXLCh6f338kpvoHqi2af1tiynD7nngN0lixZspwEQRSw5TnQG6fvdUS9iDXXht70xxcI6qXfHeUXP+qc0eBRUjWhRkXBk+hNlR8TBN7L0isWcvGi1eRf5cLg0lNcn0tNQTnJeDoWgSwlSES1eyl8+iGJDzTXM1JegJSQU2PWLP/DHLVZ6S5y47nvemLztGBQ+556Z1ofh70dKUFAFLTl6PWeDciqTGRyKwAh75vT2mU5+2Q1A1myZPnEIepETE4LSU8wo9zssKAznPnPnqIoJJNJjMaTewGcDiOD2oIfj8mYLZljnGNdS7V5Ee3hjYwneknKaYFhsf2zFBirM+rbz7NgPy9tM7Ho7guIeAP0bD6ALCVS5WanjcpljZhzTt8474ZrZzPhraLnX99AjhwX8CjXQXzpKsR153F3sZm2z69ir9VER00JK9HenaqCTieya3gbAHMLFjIrqnBE2YWSDOCNjGNGJRrUY8/T8jhI0W70xgJ0+qyHzodBVhjIkiXLJ5LwcYKArGpGdhFfGEfhdNc20Ha1Qa+KPVdAFE+uvv/DH14C4Oqrr3rfcfgnvDhcOYi66SmE97VOgArzFmXGRhnsD3O43c+aS4rR67Uds1m0I6kxYnGZ7qEg0YhMaQnkGU4tCI/V7cwQBABigfBpCwKJYIBwTw+uBQtxTQZTgkB/XRmVRwYRYwkuWDOX0oZ8REFgvlnA9ZkluKb00Ht2dwKwuLmRqxtuxBebIN9awsauLVzoDjEcCyOMP8nurYVs2zyLOXMirPrMD1Ofn199/2mNN8upkT0myJIlyycae76TiJxWg58o7sDkmMLQkST97ckZn38Q/BNe+g4fpnPvzNlUW7d6aN3m4df/eShV9sQjXbz6/AA9R4Ls3ehB+Z2MmlQJJifwJ0eISTKFwfUkp5wItgWmu1vPxPCBdNbA2ZctTV17e04v1G/b935E7682EBsbpWvfKABjpXlcdmcTY6V5AEgdYxgFAW+3RDwoU2EQcMxgAGgxWCl1VPB0xzb2B0cQcy+n3KoJayODmmZjZCgdqMmef9lpjTXLqZPVDGTJkuUTyXs1ACfSCBwjMaXplmY4PlcUJaUNWLhwfqrc45lg1649xGIxLrzwfBwOe0a7eFzrLCFJzMTytYVsf2dsxmel5VbmHbThG+4nlsxjU/4ggcIQlaaFhOVCnOOXMFq+h95xmbA4xKXLT57Mx2DRFtXq1fMxOayUN89moLXzAx+bJAJ+xAXltIUELlxbTo7TxHk3NbHxnQHWLChFiigc+vFmLPNLkecrCIJAdU16jP7JID09WtRYxaAZIG59wUDXvoupqkoQifZiLTqEFKpg60vLOdJlp362jc986QMNN8v7kBUGsmTJ8qllqCtJwKMtRHqjtnNVZJWuPQkScRVRJ9CwJNPYcO/edDCfLVu2pa6DgSAOh52h3j48I1pOAEEv8Ju3/ofljedj2msmHtWEgwUrlgMwd2Eucxfm8osfdWZ8xnV31OJwGvD8Qw+oCr6JEQxuJ3kjN3PMJ0KXtGPtux4r4GdmYeN48meVkT8rnYDOXV2Mu7r4FN4S7PmrfwDAWpGXKhvbuI3QwQEWA/aqdVC1hpqqHGqqNKFr9OAgaiBOuKUb8/xqVFWlpztt8PizHa8D4NCbMeVqWoC9u71EYnEm90/gzJ/AbFOQLaN0tFnQm8wc7gyc0niznD5ZYSBLliyfWo4/MUhK6ZtEXLtWpgz1RFFk/fpLaW/r4Ohx2VgBXK4cmpoW4nQ6pvpUUs86urXjge0db1NdNGvGMWx8KTPt9fyXcjj08jgLlxQiSAIqUDXgoqLHyaAnQMSu0nt1NFW/scbFnKqTaz3OFpGjE6nr4MH0e/DHjtLV+s8Um64j1mPFmOMgPqG9B0EQcIbK8Y35iMfjWOakj2FMJiOWHCs6vWZPUf2FGMqePro3OwAVUe9ESWoC1JLlR1l17RUZGXCznD2ywkCWLFk+tZTV6UlUqoz2yIQm04u4oBOomqvHbE0vOiaTkbnzGqcJA/X1dSlBACCvtJiR0BAufS4qaQFDVVVwihQXl2e07+3SDB0vuaqMkgoru/vexTxmwReLcmzNi8tBEIOY7QkmGyeA9A5/bs3MgYfOJk3f/zaB9na6H/l9Rrl7+RxKP3s5h44+D0Hoe/U1jB3V09qPP7YZVVWRJZlHkvMAhXvmzyGvKo+WkbS9hDpygLxqK/GxQWRFS7msN5uwl3Vjn1XCvj0vIbzVhE2vp+H+kx+LZDk9ssJAlixZPtUYjEKGIACgyiqmGaIZv/LKa6nrsrJSBgeH2LmzNcOr4NHnf0w0HmV8aBhFSYcKfurtX1BUVgaCwJ/f9t1U+fV31hKLyuQXaotfxYO5jPr6kV8sQd+XNp4LrZqkvWKQRKicZXX5PDesGf5t3jvGmqYzzzx0tC1EQbUFs2261wOApTLTayFqmKTX/zb5rEuV2ZbqiIwOIgdimOJVCLr0EhMw96OW6ekb3z4lvNzMaO84mNN9Cq5yJnvHkBULoJJXZsEzEEEQzQx3JZizsIEnizTtxN+QFQbOJllvgixZsnyqCfrSgkDtwrR9wOBheabqAFxxxWU0Ny9K3StKuo/PX3onUjyeEgTyitILtW/cwwVLr8joy+4wpAQBgGJHPQtKL8I6kJdRz7W5ltjEAvJtpfQfEKl1azEOjo858EHxj0rseXmC1346cMI6bQ89nLquvvMqRnPa8Xq62L3rx/gn+5AHIWHyYrzBg25lOXJiyrpBBU/Izu61V2Bevwab3YLVZiYoifykPcKGfcXICixyliLa8ghK5xHzV6G3Gpjwy+iMeiY7Xchti7Hb0rkUogNxun86Sv9j42c8/yxZzUCWLFnOQRJqjMOJV6jRn49FdL1/g5Ogn1r/i6p1GM0C1ecZ6D2QwGKfrnp/b1yBmeIMuF0FfO3mb9Oy6VXe7dmC3mAgr6gIvaTj+ivuoqSyclqb95L8tYQkhwAI/NUQzu+XkhS8XGOpZjhXYfPuCMNDNu7/TvXpT3gGoqH3d6d0zC4j2DnIvL+9D4Pdwbz913Gw93kQRZQxUMMqyqiAWGBEeC2OzuhAdnlRvLnEYuPY2iZ5QVfIsbf6wlCIEe/zxJIJms7/JolED668XDqaBmhuDNFzxIR3IoGkN+C7TMfBeBD974dhyjxiwwu9dNojoMLfUHBW3sOnmawwkCVLlnOOcfkgAINyK3XixWfUl8UuMmd5OpKg2SZk3H8Q9CYj7Z79WB2aLYHeYAADJI0n1jYcj2fRIQyHrQT/dISavDX037Yd22MF+KsHkEIlZzS2Yxze7udgyyQAOUXp+b7+80Gifk04+OxfVaXKZ917Z0b7+lu/QD1foLvvJYbHpuIoyODQlxM0O1BsQZq/+1l2P/oSprdVbG0+BkvS8RaOjr2C22JlTqFAqTNJ3wgceduCb1SiVa/ZUUSjqwnmbmcyIRMIDdIXjuOQVQwmHZ120Nt12OvNvBx9Dq8ywS22u8/Ku/k0kj0myJIlyzmBoiaJKtri5Qt52XdkL6NezYUvpgaQ1fd3rzsZI94I//TYbjbvH3nfuqqqoirT1fPKlHtCZ0/a/fC+W79DeZG2qG54++lTGot7QQ3x7wSoKl+BIAj0DTfyu6oEr77kZNvGAL0HdxGaHOU3/+NP/Xc6qKqCTp/WfPiG4gwejuEdTqQEgfcjtkFh4vlhhrbsRY2o5BjqUKMqvkNd2K06Zs1dQ8sjRzEVL6f4MiOOG6YvN9c3z+MbV95HvqMQAKNBIJGoQFFsRKNLAQGHbwmzgyJGNb37T8Q1oerCdWV8eW4dE/J4hhdHltMnqxnIkiXLOcHBxIbU9UCoH4CRwFHac59Llc81fu4D99/e4wNgW9sYq+ef3P++fYNmvDfvM2kjtjfGw3SFJa4qsjN3VhP+oI8l81YjCALXXHI7rW1baKg+tcyAJp2dMlvaJqGy2sJwv6YRiIa1ccbCaZ97u+PU93VepROfcoiCRQu5cmElh7b52f+m1mc0JAMG1t1eQk7hybUjukqB8c5dAEhGPcP5Oeg8BkxSAv3aGPo8J+zx4e0Pc+nXr+GFPwyC91cZfbw7NJ9rlqTDIV/z+WKikQJeftlFT/dUciZVhz7QyBq9SmdRhKgqoQRUQs4+Qr9NEPjsXDgu1tOEPM6wPMh5xqZTfidZssJAlixZzhGMwUra/G9QkpepJo/Gowx5Bqm0LIZTi6GT4uhYiDfeHeT8psw+PZMxXts5QGO1i6b6/FPqqzuiaSaGYknKLAZWLboo9UwQBJactzp1Hzowht5lxlx+akl3CgpDzKp9C5N9ETs2pcv1eom6ul3kFhQBp7b4hVVN8zEZGqN/by79e0JwfLyFpMpQV5yQX6Gs3nyCXsAwX6Bh3uUU7l3IEd8Ik/gwmdcQ79TjuLoavVuAPVrdeCjBwGvPYjZZWXuFCZvJyu/3DnJk8Ang2xn9Wqy6lCAA4B+PEPVFGT4vAX5YOMfB/kIvw+bdPGrfTevoW5TatdwOj4d+nmpnFx1U62eO7ZBlOllhIEuWLB8Lzw08w3xXE7X2ulOqv3XnPqCAoNWPPl/bySYSEgfbRlAm85mkn4WXn94YHn/1MAC/ebMrVZZIyvz8Dx0A9I0GaarPR1VVOl8bRRAFypvSBouvDQTY3RukMaAiN1gR9QKSqrLZG6EtEOeCfCsNdhPvZfS3Wv+zHjz/pONTAzHUjd20W9oIRyd548XejOdHDhzAYR7CN95PZf2JhYEJpZ1JpQu3OAcVTZ0+dMCIf2iYzgMeDIKNeWtL6XzHy2hPnLH+YRZdVXhSYaAn2E13oItyTw2KTutzeF+E5JCBI89uIdeUS65JW6Q3/ewws5IWSMLd538RQRDwBP4FZgiPsKs1feTx5a9W8J8/7iccjeN1qTSUmKlXLFToSviNvQzJMoLdNd0HNE9XQJWu9oRjzzKdrM1AlixZzhpjHT3s+O9nT5gM6Bg+ycuR4CF+d/TUkuwAXH/RjbiduejzPRnlOmcAq83M59Zec9rjvf+G+ZQX2Gd8ZrcYuOczjdqNCrKkkIzJ9G5LR+Hb3jGJFJXZa1CQItpZe1sgTltAS3Swyz9DooPTQH3lEIyHWOxciqCbcqtTVdb6fDiD2kq6d3cti9ed/HhkUtGEHa9ykISqeSnkL+nDVKYlGsqpi2LLNbDgcu1cPr/CQuOKmd/LMXqC3Shj0GfsIaDzo6sD54oEcnUANQyT0mRG/eV1q/nqAzcjiiKCIHDf5Q9w3/oHpvWbX6AdT1z9uUJsNj233lZKWZWbP58/j4sVzZXAjMidvov46fzv4nRnCgM32b7A5ZbPZaMUniZZzUCWLFnOGr3vaGfIwWEPztLp7l6yKqMTdMSTcep7ywkJXmgERVUQEE76A242mlmybBb7xwbxTI6T6K/EUNmPxWxlwYoSnIbTz3NvNuq5bX09m/eN8M6+dPa+XIeJL39ubupeEAXqLihkcO8kUV/aUPEzcR1tJvCWGjHZMn9Ol+daWODUtALRvkmGfrUXAGt9Ol3x0f/ciTSuqcRr/s8aRINOE6QUFUEnQkIzlBNlWLX+YroO9VAs7UQM6mhSPOzTWfn83Stx5p78fL9GdyVetQO/0nPcnKBixSTVsxoY26UZ8OmNIouvLmLZlZr2480f/BK90cC6r906rc8LSi6iS+iiJ9CLrko7CtHXQKFoYK69krG3VI76D2HWmymwVXLp17X3+c1r7iUejfHDl3+d6uudSB/PmXtYoDZRWWnhL7+RjidQUmrmL79Rw7svH5k2hqf6fgPvOcV5MvxLbrXfc9L3kWU6WWEgS5YsZ0TUF0BVVKx56fj4qqqiyAr+gRFcFcUIosjm8bfZ5tkMgDkAFZRjV918v+MfUu3+qvHb0/o/HkOsiLGRILKnnFlldXQdVVEKxsFeBIUfbPz+UDwlCMyrcdPW48UXjHOgx8t5NW4URUUQwGTXU73cTcfLaW8DAwJ/sjiPx4ORjD7r7EYW5qRV7KIp/VMbOexNXR8TBEATOADUR3Zq/x7Xn9I2irRpkPMn9pMMmYhaywgGQyxZ0QXjOSQLFiA4BARBRBSnK3xFQUe+cB5BpZ9+3wQHR0ZZWF5Gqa2Mkd1FIIAzT09gQtNu9HdEqWy0oMgyUnS6O2QyKaPX66gvqcejGyOa1HIlCEYB22wTE0+IxBIBJnHBpESBDdpeGWTe+jJi4ci0/h4d2cTR8BAHoyPMt5ZNe56Ipz0cFl9ai2cgQH+Hh35/P6X5bi42XYlVtfGCdGreGlmmkxUGzhK+PpmcchFxhpzdWbJ8ktn/9GvTyjo3vJO6zq0upf6ylVQaKunt3cWkeyrJTjSOajKAouIeNiAadNB48s8aHB1CHivCYXWwav4aFFWlZ0ikS+6npnA2feEo+SYDNv2p/7R1D2k+7Sajjs+ursJs1NHaOc6O9jHmVefS36VZ7VfX52QIAla3kYhX4sUd49CoWcSvybPSMhHhSEiiyWnGbdRC+5qK7cx68HxC7eOMPtOe8flldy/KMCQUavNQuycy6nj3JIn5Ykj+PEJ2mcGJOImYQMVLuYwJfVhm5/JK+dsA3HndXTPOM6D0oyCzx9PHRCKJ3juAU3GRUCMYBCtzltvxDEi8+8IRIl47lY2ZwZHGDvUSHPPSesiHnJS55vYLCDCZEgQaXfNo8+1jbHyURExFkUzkXORAGkrQ+sybHGi34FqxCimZRAU6JQ9bt29Ht3MA3xXaYj8W9eI15dIaG2aNpRKLqEWEMpj0VM0rIKfAhqgTKaxyYTDrKTTfiMliZNuPWwG48mvXElSymQ0/CFlh4CzgOSTT9pyENVdg6T0nNrjJkuWTSH59JZ7D/Sd8Xr7sPABiB0dptC4iEU0wEhxAGPciAPViBWXWyplsyaZxXu18Kooqcdk1NfaaBWuZX7sAp81JNCnzyzEtNO1DNe8f5e8YixryqSi0k+/S/t+9dGk5ixvyyXVMN/w7xuxLitCZRNo3DOMTVVRV5cICGw12Ez0RicFokkBSJtcg4hneSm7+AvRGO/GR0LS+VDnTP164aBZcWAsbu1C7NS2Cs15HcqIIm6OExGQUjgwRTxgoq52H3mDE2pQDnmldp+jx9bNrvIXKIh0J1YAeHQlVT0CcZLByMysrVxMd70aI2xD8O0kEZV7/17Ru4vV/fSR1HdHnYbJZCfrDhGyaIFVhr6TEWkLbyB4mVQfWCyLku6NExgqQ9D4G2U3Cq+Pv79nOodExAL74X/8XWVCw6A2YxwrAIvJmvJ9XhrsZDI/SnT+fL+etTH1uQUVmZsbcIju5ZNo15IpuB8zrFwAAIABJREFUckU3WU6frDBwFghPpeqM+M48RniWLOcatRcupfbCpez61Qsk4+nz9IW3XIHJbk3d1zQvpmPbNgbDIwjvWQAlJU5VUWYinJkQBCElCBwjx64tEjH5gwedyXeZkeNRhp76T1wXfp5g1EXcnySvMG2cFg5K2GfbUIH+wf34JsZp/sylzJ0yljxm73BVkSOVZjfg7WRyfB9Bbyc1877AZIsmNOVfWU/owBixfj9Dv9rLrAfPxzdyBP94H9XzLwZJTgkCAEEpRM9QO951sygZ04QWRVXY2LadzeZultkWoZ9aAweGB3hnx9tICYnbrrkdnU7PH/pfwid7GY7mk1T0gEQopGdHOMCk7GW8a4xbLVZEFUrnVjHambYtANh72EtMklmyuhGTqr2TUCBK77s+RoZk5n0mH5yQHLuIRLSDsF4hrK35OIqKsNc3MNHZQ2A0fURgPjCMf0EBiQIdeQUOQqEwh/y9ABhVAbvXC5npGVLISZk//OQl9EY9zesX0e+ZICol8A772PXqbsL+COu/eAlmW3ZzdqpkhYEPSNdbCQZ2JtHpwZqfPqPb9Wic4IiC3iSw+s+zf4hZPh34eocyBAGAvf/7Esvu/Xzq3rPvAL53txGLjWIuq8EgGkmqCRj1c3RoF6q1ktK5c9/b9Uk5GAjzmwlNpb7Mmg5e88TgGIckzZL/VLUEvp1vIYcDjL/yDOK6e5DiMsNH0zv58ZFo6vrlA2/hF0I0c+mMRo/HyuSktvjJcjz1zFrvJmdJKc7mEnr+4R2MxdruduBgy1QbCeGlw+m+7lrC+Dd/CypYnvZx1Kqb6lNG6ktgKhFp2bqdC66aDcAbm9PHNlJCwqLTk19hJjZixBtLqw8iSogIYLOaycsVwAuCAPOvvoh5ssybP/hlqm5MkqlZuQivKhCa9BDwjLAVVTP6RGCwb4yiUjfrlxtp2beAfd0BLPnd2hjicfr8AVRnI7G+11N9OvaGcVty6deNkaxLx3mYL5lZmTuHiyvSWoH3kpSSqX+3v7CT7lFtXu88vTlVJzgRPOvCwNEehZZXk1x7pwGT+ZN1JJwVBj4gibC2G5CTEBxJ70iOXSfjWS1Blk8Ph1/dCkDerHKq1zXT+gstKmDEM4k1X9vJJ6NRREGH2V2GPq4gCDoMgpGEJOGwfjDrv4icNm7bEQmnro8JAu+HoijI0RAGmxM1oQkzejVGYbmNsX4vsqpH0GmLbzIhYXMYKSh2MNHhz+hDkiIw1E24bTPxumLC0ui0zzqy77/gcxACfuCZRa5O4I4HViAI2mZib3cnk+Egc1bdiG5ZBclX2zDctARBJzLnb65k+F+30BqIICjgcSjog0byHA7WJZ0E1mcePxQVFLOqeTUWs6aZuTH3NjptHfyh6xWiMW2eciKIXR/lQrGM2kknkABgsuMX9Gzdg9ut4vUuBKB5Th6D3V1YZ9Xh6X4XRYkgRaqwu3JZeeF8yqo0zxFBEFg9XyVqfpeBMU1VcewYxNO2ATmWNgT0B6PEdvairCxGTSqIovabGSso4qKSlYjCiT3fTVYTa29eS9umNryD3oxnDredxgvmUlB+9pMXtbyqjb+rQ2HuoplTPZ+rZIWBD8icq4xUr1E49EoCX1+menLBDUZyqz5ZfyhZspyMxs+uw9c7TOXKBQDMv+EyhncfTAkCAOVrVuOorWb3W28QjwSxh2JIggo2C47qalZc/Scz9q2qKlHiWIXpu7zFuU7mOKy8PO5jfyya8eyqHBeLXSf2lY/JMcYf/Q/kmLZ7T8RkfMNhrDlGlF/9HbKqIyGbMK//Moqc5J13N2NzTmIVTKlgOX947gmSyAQIUz50BEUaocq+EtwnXsj0ek3N7pNV2lv+N1U+GdbO3/dvehyDXg/VUOLJIb98LoLbSsk/XEzuP21jv3cQ0Q9Bm4xYDJfct4ZXD7ya8Rnrlp2P1WLVcijICqJeh0sqSAkCeS4H454osaiA2+AAQ2LaOwdY+oUrUWSV7b/8HaUuhUlAUbT3lYxM0Hj+Qky6IKqShzDlxRCM+1KCQD7zGUgMcdEN1/DK4SNMRMZpvrQAnV5kx0ujxJYXUHvnEiowUT0u0uKMc9jfx9G8SapNJz77D8ViPPzW2yjxJIG29JHGW22d2JeW887WALetXcGs4g/oYnIcAZ9KKKhSWpn+TlUVZFmlv0uhrErEaDr3tQRZYeAMMOeIRL3TNQCuymwspyyfLhwlBThK0jsxi8tB7YVLp9XLKS3DqYpEQjEEBEyqgBiKMu/K5TO6xAH8NPo0w55h/qL8TvJmSFds1euxzNC2wWE5YZ8vj76OLzHJqvkLYaem1YhPBQ2KBhPY3WYSsgmhqBab3UAgIOMjgC8gEnYdSvVzINKOISITdRtJRDrQBUR0oQRrm2/D0/osQUsYLBZU4IhiYtbsG6ix2sCjLaj9njE8iQTuvKKM8XmDfkZ8E9Q2Xw2AFErQs3GIXYl+kjlhfBeA7InDsJ5HfvBbKhe5yJllZzKgBfp5esNvuPO6u5ho11T17jk17Jh4FwCn08raiuW8Et9EJGqh25rP4kSmBX71xX+J0Z7D4xu+BMCc/Dns3h9F9saRVQF3kYJvbIQXf/W/NM8Zp2LRZ6lffhkAguIm5otDws3lK4cZTBbx4m4z1Stvpy70LmZHLwCrrryQ8eoQRaqVWysuIiR5ScT34RVlLO9j/2ExanEVAu+kBQGd3YgckgjtHMB1ST3FrpwTNT8tNjyVmFa2b6fMvp2aVspklrn2zjPLcvnHQHbVOgMm+2ViQU0YWHxH2vL4wLNnlj0tS5ZPKlIoTGx8DBGB6lVrATAg0vbUb07YZvPrG+nec5AO3+EZn0uykjoiuMyRXgD+/4HhGesDTE54MG6aZNyaz4jjUtSa1Rzv2S/by+jXLcNvaaSgxEr1LBcLltdRtTRzt2ocCFGo38Ei5QC60NTPaV8nXS/8kN3bnyG8W1uAx5IKE7EQG0JJfuBJG9E9PGnhiZCDlgO7OLb8benYw9t+kYP6UjYf7tS6fGmYya4Ath4zJiwY9HrEPCOOTgtmrxXdYQtXX/on3Pont2eMb0znZ5epGyWZpKa4hPrqUurKCmkZe4G51ZU0VJfiZmja+3GVFWLPz03dm239xKUQMf8RhHI7MaOVhDSEFBkiGvdhjGxN1XXaBO68tIR71yfY/dpGki2Pc93q18nRvU5ugZPiEgc1tbk43XYqJiTuLYUGl2Y8+lcLv8C3G2+hyHryfBA6UeSh669mXWM9ADkXzMK+XLMNWTOnjoeuvxqb+cTeIKdD04qTa3nPv/KTsaf+ZMziY0I3pRqqWqXHUSTSfKeJ1l/FsZ5ERZglSxZwFBRRumwp+Y1zePeRn2FxZu74fyE9x6QaZKkuneVvMDzCE46XGVE9XKFfzZyp8LzHlvBSvYGV+TkszrXzT/2D5IqZP+KvjL6BN+Fjjr0Bw+OjhCdl+rvbCOeq+PZvxqaaMGNAVVQm9ndgrasgMWWcqNOLXDJ7FX09+2inNdXnEVsSuWM2VtcYx1ZzT2CMEe9RvHGZ7Xky35l7B7T/moCiIvf/Hm/19an2cxasZKT1FXJ0QsbOzOXvxt14MZc0LQfAu7iPV/OOkFNpITdsZwIfOlHEeJFIpNCA3x3QIgDq9Vw193xQVSKeSV6xa5mCmqN+KjwFlMbX8Kzx1wR1HiZG+ri15G6Co5p9h6P2GsYPPsazW55Et+mXXHrZd1PjMVfMR3fe41h9LkTPCmyhMhzz93LeHAGbuYLSVd/KeNc2i8B47zjxhJERkuSKQWRlkmhskruuX44gCPz4h9u0vsUEyaTmeiAIAnaDZucQi0V59dU/cOEFl+FwzrzLz1/fiOu4GEWuS+qJFxfNWPeD0rhQR+NCHW+/lGSoP62xuPhqPYUln5zf+qwwcAY4ikTO/+u065G9MPM+S5YsmRjtNlbd/5fpe4cj4/4Yb7z8MgDtjj2pso29LYT2aOpsY0OSOXM0YcCkEzM8Bkw63YweBN6EltzoYOgQYX+EuClCss6BLaAFEpKQEedci/HgCwDYxrYx7+v/J6OPl/ZvBMBarWAu0TP4opn2OgnzMDim6oTjEody3PjdeSyvvRi9wUrNlEDQXNrM40DllteJmpzQvIy7IwfYtH+YmCmXmDkPl/8IK+sbWXz++tQxR1+iH3NZkEhulMmxtOaxt8SLpcJP+PhBTp33R0Yn8PXkEOh0sPmWFxGcMgbFQHIqu2LQMMkm49tE8nspsJzHMpMLXekFwJOoOguvb/ppqst/23oIW2IRRXEvs3zlCIKIN5jHhu5qIs03smo0SG94E5cJ+Vj2aCGpw27NQ0BNWBEOxLj7EhOqkPa0+LO/WAGAw34pBkMpkKnJ2b9/DwkpwY6dW7j44iumfZ8Abx7QEj7lCTXoklbGdG0cHpluvHmmeEaVDEEA4I3nk9xwjwHdJyTQXFYYyJIlyx8dy3TzGVRGGQyOpcpCkwEM6KkTK1kqzjtJ65lpfsLJeNzDRNKDpyqCWCQg7vNg1+VgOxRBKatDEHVIDVdh6H2L2bffhtGaqWqO1nsxh+Az532eMqGan6/5PoG9SRxHNdfBkMGEPRGnWZJpuv57zKqoQ1VV9AYr9Qu/kjoiEFCwxrXz/Sc9EvlGJ2G7tsUN2stp6T7C0ssMqc+9Yc6ttB3dwwuHD4BBQTDIIIMqCzR4arh82WWp2AbP1O4lEYmSjMYJdJYDsNnfDu4wkk7CYRSxSSIhycuOXs0N0TC+hfbeNurKmrjt1id5Z+uPGBxJ5wKwDPmpEExYjMXE6sKoLoV4v4oY7sARfJX2uS6s9UY29LbTGJiKLRGc5JilZdshM4irsVXtoOq49+l23Y4opl1CZVkmFo1is9tRpjxFlCn7gUgkjNFoRK9Pv5dVs+uIJ5KE+itABwsa5zLky0yQdDZ460XNnsSVJ3D55/U8+d+aHUF3p0L93E+GsXhWGMiSJcsfHX9+1Z8yODHEA5v/b0b5wsr5fHXenZgMp38efLgnipwArz6BuFJbpKKGJMF+PeF4MUgOViyo5Oi+fpJ1l+KPWLG+p4/Pz76DMEFmi5rXxM2193Jo37/QBYxZ7ASqm6jraCGRjOCKeggFctm//RXyiioxCXnobG5kp4MSIUlS0NEH7Bv00qhzcu8FV1BTVMbf/+bnSCYXiWQCw3ELXyUN5Ad7GHIHMZT6UMZNEHFQ0z4b02oT21u1zIRRlxFVNSCYx1NtVX8eoZiCPOnGVZUu18V0WMZM5KiFJIlwZHAPaxb+CcsW38HvXnwwVW/pZBO5ejsh2UZ8sQdVELHE67D5oDDhJFpqZZwk1qIixIjAQGwEV1jBetwS45i9H0HM9O7wTj5Kvvsrqfvf/2667Ugg4OfZZ9JeF5+/7hYA+o5KLK5oIC9Xz5P9mgCwek4dwZDMkZ44dTUz/41EghGsjvd+sydn/bUGujoUFi7XMi5ee4eBvTtlZs3JHhN8YK655hrsdu0Pory8nK985St861vfQhAE6uvreeihhxBFkaeeeoonn3wSvV7PV7/6VS688EJisRh//dd/zcTEBDabjX/+53/G7XazZ88e/v7v/x6dTseaNWv42te+9lFPK0uWLGeB2HASRVKxVhl4x7YvVV4rltOtDNA+eRhJn8TE6QsDbV/w440OUvRmBCMCgmwgaZLoXD6KSW8j1xihclE1gk6kf3cvnt5xSuaUZvRRKc7KuC8SynhMKGXYHcFS2MDnitbxq9A4tpCPOp1IiVdTWQ90d2AzFbFYVdEhIA+0IQDLRB3zKmtJygmq80rQ6/Q8cN1djPgmMgQBgGiOH8+cYQzmCHVHRjhQbMPkFNhbvpUFNKTqlb65jIBngjaj9o5Egx6ppYnZUiH9xk6iI33k2D1EGvxIqsRNc/8cRVV4s/UJ7TuQIvzHr7+M2WhiVmktcSlKojHIZDKBbrCEmHhQ61fnJlZhJlZ0FKW2DBErCbPKoUaViSOTdBDn4lA6mFBxbTkGkwm36y4EQWTC9wjvZdHipezetfOE3+GcxnmMHziMLr+Qre9O9+R68ndprYBBVSiQJKxz0vYGA0cG2Lt5P4XlhSy9uPmEn/NeHDkCTSt0yGqSYNJDjrmIZes+WXvpj3Q28XgcVVV59NFHU2Vf+cpXuP/++1m+fDkPPvggb7zxBk1NTTz66KM8++yzxONxbrnlFlavXs0TTzxBQ0MD9913Hxs2bOAnP/kJ3/nOd3jooYd4+OGHqaio4N5776W9vZ25pxnJLEuWLB8//b/Wgvk0PJDH1k2bAJgv1nPH6lv4/1r+jWAgxGhgHEeO7WTdzIgpomK3yRjrBMSkEVQRXZmeAr2Mf7YO1aclC6pYUElpYxk6w6mpf+fXrEVvLKPhsAm5Z4Q1sxYwIrXBZAjFpdkQmS0W5KREVBrFqLNyrGeDAC6zGbutDINJc08zG01UF5VO+5x4IorOmiQnCuVxEfXwBHvnzcIr6YlLafe3qtl63g0FcekhpDMiiCJqMkm/ZYBEIkr5WILoy/NRV+7Av6iXF3yPYAmYafHDbIvMk6//C76QZpvx7T97FVVV+P6zX8Av6aiceu8iKvpZ43hyPETz9YjRMdysBkBNJggF4zRF3ehycpH9mq1G9C0rxTfdRazfgyor5NV8iczcjFBbW09tbT29vV20vrs9VT579lzOm99EIhJlx7/8D6oKJevvZHg0yUw47CLGtwYIqKCz6zGVa+P2T2jzmvR8sKOEvvhuEqqEKIg4dWcew+CPiY9Ux3Hw4EGi0Sh33303d9xxB3v27KGtrY1ly5YBsG7dOrZs2cK+fftYtGgRRqMRh8NBZWUlBw8epLW1lbVr16bqbt26lVAohCRJVFZWIggCa9asYcuWLR/ltLJkyfIhcHXxpazQLeBrl3yZktxibq/7PCt0Cyg25qNG4iR/8RbqRPCU+7uqbj1lu9zoojZQRTxVFgTZgM6TS/nRWu5Yd1Wq7vGCwCO/66Rl98hMXQJw2cJV/MWVt+GOakGRimJxltcvIOEdYaB7PwBKPIb33deQ9u8nHk2HBJb9Y+Qe2I1h++uo8vRUwcHhEO/82066Ol5m8K2fclFvgLWKtghZY2ZW9NkoPxBgw29/TeTQJLGeAILNh7BqHL1Rj0U0MUesQm81I1+1heLrduA7UonL1kj86AIMBjNDIz0MSwrDMTNv+bRFc+nSa/j2nz6LKIrodHoqjXPJjTtIEkQUVAS9CGKCnIARgzeKxVKTGnOjtZyLQyUUGFzMuXg5+iJNOzCYyEMQ9HTs2UX7/t0Igg5B0PajQc8w4b69qKqKLMsZggBAZ2c7khQnORU0SRDg/FV2brpmetyJ6z+Xw1WXOhGm5IyunV1s+NVLbHlxKyG/FqlRiknsems3G371Eltf2nbC7/a9JFRp6t/4+9Q89/hINQNms5kvfvGLXH/99fT29vKlL30pZfQCYLPZCAaDhEIhHA5Hqp3NZiMUCmWUH1/32LHDsfKjR4+e0nhaW1vfv9IfAefKOE+VT9p84JM3p7M5H8nrxbNxI3nr1mEqyAwRq8Yg/LSmztaVKMjD2v5k/AcD6PsLmE8B7ZZOxBwVE0ZWFi+js70TR9soliE/yUdfwbu2ZtpnzoR/dBB1sBq5bDfe2QlM7nF80SLcXRLFlaV0HDgwrY2sqOw5MMaeA2BRprus9f9CU2mLRh3RIROhnlxyl0Bc301c58XgsmCtdqME/SRDQZx1lehGfKT8AUa76Y/EMPgjBN59F+E9qZdHXjiKQwzRuekQBlMQgkG8w4MAGAWQPNuQlDJUSSKa1HwKvKYQiZCe8UCc6mgeASap2B8i/PJC8vO7CSeLCKthiqJlGH/cTI6+hCNCH1KTtsANDw1z2aJ7Gen38+pj+9HpIWmJYe6woMwKk9QniBnCOGQVuSeOpyyJzngUkySgojKoDrLQkoM530FvTzeGYhvBgB0110xraytH/drRiXDc31ioZzcAO1o2cnR0jJFhLfbBipUXsOXZ3yHv7eXnj79B9ZJFRIY1wez5b/0LnZ5CgqqT3GYt93XNPh8vvAKVtTJCXDM8HNnrQQjKTBIklCsRKNTe/vDwcOpfY2HmkczxBHO1wE2CKqIKU32qo6jClGuk5KDS4mIyqCMan76/Pld+Gz5SYaCmpoaqqioEQaCmpgaXy0VbW1vqeTgcxul0YrfbCYfDGeUOhyOj/GR1nc50bvCT0dx86mdGHxetra3nxDhPlU/afOCTN6ezPZ+Ox58jGSvAcXSS+ZdfnvFMjip0tfjSBceOmBPp6+omF0a3DjUhgz+CkO9AjhxElUfAbqamuRnVF0Yx63n58Y043E7WXbsq1eV/d/6U4aFhHrrwb9lieYxJrw27ewSL6iZQITOeY+OCpkLmONJCxeBYmOI8TcX/xj7NdqG5uYlQJIGUkHHnaFqA5KuDqdC9ffud2OwC1riBsrICJpMDqAUSrpIiKClBrqpG8ARQFD+TjQtRFAV35350s8pZccM9iEajlishJiNFktjyLezdOoqSsFNS8Bnyzs/h0OYnUaNBFG+cOAlyXQp18+rxxRsIHdBiIuSVFhDdbqHQAIsvczFrroV/vSGOQcohqa9D0av4pSQ+VSEaayYeDePLXYhgfwtRMdKSrGHvwB5y3IVUdGjBf5Y/uJYjOS0kQkHi+jCqLCM5ougaraizqnDklvPXC27kfzo17wT77EIuKtXyGsiRGIOjUYyqDt2oxOTUhq5sJEJSllFEEXtePiMTHubNncuCJStoefMlVl+4HqvVTrnRzutD/0VZaQXGhEBOSdoOAVsZDuDm6+qwWUW2f68dgNI87ftRVZWS0lIiwQgjfaMYC2RsxzVfuGYBZbWlMyabOkZn9OR5LgrFPHIFK6UlgDHTpfVU/19SFSUVzvnD5GSCyUcqDDzzzDMcOnSI733ve4yOjhIKhVi9ejXbt29n+fLlbNq0iRUrVrBgwQL+/d//nXg8jiRJdHV10dDQwOLFi3n77bdZsGABmzZtorm5GbvdjsFgoL+/n4qKClpaWrIGhFmyfMzEfD58R45QuHAhCZ+2m0r4FJREgtG9e8mprsaan4/OItLwQB6hwxJDv81U+RdfZccxz5jOAPjYOxnPQ8kEtiAkf/GW1n9cwnVQu+Y4YeAYPmUA0RvGkcwh1xglP99Cz14zRkHHkLeNWnsRRsHKzgPjvL59cFr7f3wkHfPgW3cvRBAEGm+9nIkOP+N7d3JIycej2lie6KdilhOvbwJnuYvCutmMHelEZzKjyzFiGfUREAREnQ5HIEnxhRcjGo088rQWW6Gh14ZBTJJQbVhFGVEAX4+fkW4V2aQnLgUJCOPoZB35qo7+VjcCE+gEAVlVCe4bx6mHQslJXXUeeoNA3d/MZ++7QSxHx4n0D2GK+5FMTrxuPXvKrLhyD7G+pINwwkD7vs8SCYcoLiqZcusTCIZDhA0S6FSiwRhKUsBYIIM7hhWV22svAOALDReze6Kb+bnVqXcV1CU5nEi7iB5j70haPV84SxPEhju1xao614yvtx3r3GUUL5jDrb/4PoNb9tD3+taMPj531zxsRQXkOvUkktD07Ub8gzHYMcx4rBdJjlBoqSV/RSl9pV7i0cyjmPJZZbwfsy2rkZQofdL/Y+89w+u6zgPdd/fTGw5w0AtBEAQrWEVRvUuWZUeOrEh2FMd2kmfunRTruZnx9Uw8SZ6bSSY/0qudxFXXliwncom6TFGdvYAACJIA0cvpve16fxyKFC3JkXwlWfLw/YO91y5Y65x19v7WV49hO425LDgQlcIElX4kpwbWucJVjgN2CQQVxLfm5HrmyRHiI/Os+9h2Iv3vbMKkt8N7KgzcddddfOELX+Dee+9FEAT++I//mHA4zBe/+EX+/M//nFWrVnHLLbcgSRL33Xcfn/jEJ3Ach/vvvx9N07j33nv5/Oc/z7333ouiKPzZn/0ZAH/4h3/I7/7u72JZFldeeSWbN29+L4d1iUv8VNi2zePPHuDy7RuIBN+8oM4HkeNf/iZmzmZ+7ysYucbKuZpNcOiv/gEjbSMHX+ay//u3z5//RgXqHKthQiyVbU6ftRi+egj7+UaSmeVaiZlqnpCk4VmsEooGce3shYajO4/PPEZyMs1G92Y4l9n2mPUIofXLZMp5UistLK3oDK2zAQcpWOew9RCXy59maFXoImGgWc9TETXKcmO1GQlo5wWUka+mcRyHxRc9pJ2GvX1hIYj9jRmULSalrIjY7mD2NpGtyjB/gLWiiOpqpl5IoCkaZ068RHGg6/z/i3XXKC+V0bhQGVF1SnjqcSqSjluLctiZpgcBhxby+ihBcR2D7hA2MGEUcSnQHROp1iF/tMDwoIrYImH8TZ28WcUBVLvCemuWtqtqZEoNRzy17Mc32kZLNE2rZbC00LCxj/2Tj3zRxnJZeLoUvF2t5OMLqKZMR3OAUWeE1mtvQhREtkVXX/Q9+lUPKzd2I9RMYi8u4VgGjgOi6qXYKuLIIr2Ki4urI0BT94UICUEUKa+k+HG6e324Qgrf/mZjjt17n0xTwEP8AOhWI6eDbldJH49TcTVW+JffehmvPNHwSRg/eJJ1O4YYmZ8mFgwTC7zeBwFAEbTzggBAGHCsLJIQx8Ghkivg9vsQeY2JWn1rpbPTpxtmj9xs+n8fYUBV1fMv8NfywAMPvK7t7rvv5u67776oze1289d//devO3d4eJjvfOc771xHL3GJ94CDI2fYt/8lDh0+wO//19/+jy/4ANHe/1FmXv436ssXVmJ23aG+1NhvW3X7RecvfrehFfD2K6gRiezBGvEnygQ3u/jKQ42HeuxDUTo+fS322QTlxxp16zOJFKTmmNfC1Ebq+AELi0NPPkrPTJpj0uNw39UAjM/nqHuWQIaCmcNFiFrNpi3WeMlvkX4RAJ9H4QufHUY3LP7s6yOsrjRs3K/lkeYZAAAgAElEQVSE1vCFzw5f1O/MQJi930zS5fhxZANXbx1rSmCutorCmSu44VdM7KMpaq0dNN/YTjZbYrIfVFvA7e7lQXkBa7HMZUvLpO0SRafK7ZddS/bAYRILWVoIoIoSRinPkmuGiGiQ1QrkCyLjTp2YVaNa30M5kyYWux1ZEljn9xO7dy2SJPGj/9Uo5DO3chjvy6c5tbwDyXGYvEyl/+wZwusPUx4XqTdpEARJSSOKp3HZFskzKWAjAJUVqCNim1VCsT7UkAejkMWoVpAlic07dvA38ce4L3INIeVCpMeXHznO7o3tfHL1TsqJRfaxhFlrmHUVXws3d24nWZnGrF+o19Cz5RpU98XCsVnXSY02alOsvec2Jh58HIDDf/lNrviD/3z+vDOFlyg8nCRkNqIxrNsM7B9ZFMqLlKJjDHTvRH16P9u2reHw4dPggGGZPHr0+yD6+cKHP/uG83lOP3F+u0/bymztCGFAd6oYeYODD71C365+ejY3aiUgN73hfV5l8qkTrByfo++6IRy7IchYhsnZH42xdGSG1TdvpHXzWxMm3il+vgIlL3GJDxD5QuMFaJqvr4r2Qafjjm78Xf+ZxMgR4icvqHajq7fRtnUX/uGLHbYkt4BjwCtDCxTqda5v6kNPX6zSfWpxnmxphasfnXu1gjAeTERbZr6+gLy4xIznCkJCip2nTpCSbUIBD6/GARzbL2GYA6xbX8dlNaIF8gWD1IuXU0tGce02uOw15t2/+n9H+XFL8oHRBDs3tDDx3AjJmWXizk107nazsC+IqzMHkkNyjQszYhHuqjI6pbLDC54VG0dMUd21GgmJI0/l8MoFxFgnIjD9ygSzdiMZ0A8OncAxZMSMSaCpSLAzz4SV43jtODXDQMv4QIaKIfCCVaLkpBECz9KTb/hjhAMqxRdWCF3bwcnKPDOVHL9aPM0jaieynmdms8KH21/mtF9BMETUkM5a7wpRJUXSE2P1h57ATji4Jz/GnGEiCOA2vFiSF6kNvGEP4WwQulezds0Q13Vdx8OZ/azYef4tu5/PtFwPwHy8wPRSnumlPH+yupmJ0YaZJdulYcvQmoATYweItl8cJjp79DkGdl8sLIpSQ3UU2zJE09pVbP/8b/C1T34ZOdaN7+iF8MTJxSVKpoRvbhnnrgSL85NsXgfSMYW+bb3YS9P8qOxm096j3P6bdwFQ1cssGFN436BE9qv4pAg1u0Sftg1VdNGs9hM3pghIzSyO7qecLnPyqTF6tmwE+T8OOVw5PgfA9LMnz7fFRy5oFeZeOn1JGLjEJX6e+eZ3n+D06YbT7GvTqn7xjy9ozP6f//Z/vef9eqcRNQH3UI3Uow11rKS6sfQqmaWj9N27EckVvuj8/t9uVAN8YE/DWe8HogzNMs98/YJz8MFDFu1n60xlJLxNJqd+YzU7vzeJpakMpkVGfBUsSyJNjC57hh033MojLWdpfj6Mf9nNdN8CaxjGqjYqCeIIZLI6dD2DnPo4mUzDy9xOpTGPj7IjHSereNm2LkoyU6OWmKby5GnMRCuzJ5KAwK/8J/jRoz6yUyq6lEMQQTJF5IUw/b4yfc1ZrIUKgleFP9Zp0iQSu9zotoSuu7mqYwvlRydJ6HlqITe6rmBvtKmeybAjGKCpPUWwL0CPaaLk1/Nc9Sg1KUfzTiidFakm8rSFmxnq7Kb16wlMRWL/uB+cEpERi7PlhnPmUuFOuotJvt8qcav8CqIA7R6FCWs3LeG9eN15JNsipi4Rj7TiHP11Mqf89Io2tgPpXJ2W1dvQ2/YRiPuRXBLeoofxU+Pc1nMr+fQyxewZ8mEbI2LhCDblap2OY09TirSTHLGYFuOImsJQtBnFEThVS1OZm8YdDxHuXY+3ZxMYDYGoWsiAD2bre+lQd+GX2y/SACDKBO78PwEYf00QSPbwRzA6jlFcPYc4fYBIJU1mWxeRe1ro8W9j+qWzQJaXFJ2HHv0OONAZDWNhU3Aq/MOzj5E/VwHz8x+667w5qEnuokm+YMrJj2Wpr5hke8YpZwqNkEjDIj55mvTySQxdYPMtV7/p7+Py37mFmecmWD42+7pjvVevpWPnqje99t3ikjBwiUu8h4SCFyJdftYagXn9G9SdJKvU30YU3jy06u3w/d+fIztb4+6/XsXy3n1YpYadddOnPsvI1/4Jq1Jn9qkXGfylO85fM5fLE3a78GsXO1wZlk22qhN2N1Zsa5UYtR4/Wf04I1eHiQg2Bz/cR/8zKxiaRF9ijlOacF7t+rflCZrMKEpJpgbs3tFEUn0IYbmf5VeC5MajrLrnDE0xlVs/CQPhhpu5IMuIgkCsyc26oMIrU9NIQKsWIOB7dfXYeEmcPfMgcqpAVduEiURdM/DVbGLhWVqaT1O1VSRxA1K+yHKpgHB9B2qxCjQ+77TyMrUbHMb+fQS9vgFHgNHqDDfu8lBcFGgdVPFtcdFa60Ou9HGlq84R8TgOIt5eifSUxSY+iZ5cRynzLQRgWr4JAYGFvQXsLhAEm9KKhdsXY8fKC3j6q0QlBceusN4ukwrO43ZqqDU/NaFIq5rh4GkdzRTpsM/iIJBmNUuTJTasW0W4JYDPF+C74RFA5r8tfot6eREcOJWZ5lPH/qnxCVkmlwPe9CJ/+kQ7RTWA4Aj8TmYf4NC1+TJKoQE8GZ2OdZeRGh2ne/NVpGYncPnDLBmNsM2kMY5faqj9Hdti/pm/QPaEufsTn2HsBIxd0OCj16p0ar14188R31tCVL04R8aw6hb16cdxAkEIaEi2TvGFZxE1P6dMHbY2rs/mD2BiYTsOcNebzvPJvcfJLy0x727Mg3IBXF6HQw8exHYcaiWRY+v6WTZt3iiWQFJl+m/a8DphILI6Rudl/W9wxbvPJWHgEpd4D7njpt3ceu1OHtuzj0OHLyRWkWWF3/qNTxMJ+X/C1e8sdaexCjOcLJrwzmRTy842nLSWJ6q09F+JFQ/SsnkY35DC+nt+jcTh4zSvuVBkKFOp8pUjR193n0zvIfSqyMS+Jja3xs4LBNdfGeKFWxuCAIA+BeNWM4GsQFyJ4G0KY5bLHLevxH+gRmXBy7rQKjL1FEeEE7Qt78Z+qY+Jk0kEQaD24rV4r66zetPQ+f8thIJI113FYCKJcWIcHBvThuXJBeIdbZzJmuSVIkWljPlSmalEBFsos7ZjntXd8xyc3k0u1UQ9qFEreDi48Wn0fBj34c1oKDiWQ3pPAsktcfrKdUyNj5CpxvCrMl5vhKA4wcF5la2xITzrG+O0h1MsqGOcGBtB81pIahCjrjMYb2Le/wxOwMJXazg9vvKpFD1zOrGDIsUDSSRD4IUrz5AfTiFsWMRzxmTo1DbiqdPUWuKE+grYgkjX/K+RDP474qhCT+RlJibX0H1zQ4Oz98UzxDwK4VNRhG43oiByhdDNUWMSEXBqNkJdQlZArhWRbJ3QUiMNsCAIKJ4gnfFpBMFi2dWw/W+0riW45jJU/wX7uuN2kAc0LC5O6mM5OmnzNO66B6NuYNtpJEmgu9dh7ATUxSqWYJI4/hdITpK66KNFlAkti5wc2siCYTNfqmHbLtxoSILExp7t5CSHWQ+YlcOIqswcSW7eHiTs/8mvxnU3XcbEM4eoFjIU0w1NQq0MmkskEIvRs62D18/qi5nfd6EQ1OpbNjH55AiZyTjFlRz+1jd2ZHw3uSQMXOIS7zGKInP4yIGL2kzTwH0uHe27ScJ4EoMCzfKN59scbLLmQfL2YTqUT7zte+75+2UKyzq7P3PBE9qxHSZOljl9uIlbbm6s1INbVHxrtiF6LljiQ66GRqBYf31GN1F2EIDgazQGTx8toF7deEHe176Br9dGsCZNBLeCS5KRgyFEjxe7kkcWXITsEC7JhSCIdD68jkMTS/R4vMj1OOHVARxbYvJFP1+a/BF33rmdWCxEqVzh7556nmux2ORxgaMjCODyqhyZnseUJF76SCMpzh17hxmfaccdlBjomsPtqdArzXG6fjmZF7bjrD3KhrRCWSmwYLlJPVfDKaaxVAmr4lA8oVGPy7jdMTo7t6AoGvOnV3ALDkvuQU69kmb7Ncu8MPsyZU8Z9wYF29awDRXVtnHfWUVgFsl4BGjkRfjU8zlMLY1ac1OYd2OhUClBcE7FHhbZrg1SbKswEOhgJe8g5zfhcnoonegkwC/gr43RLIps7PYjigKOA7/YI4NoETB1dHxYQP/Dz9AuiBwaqlBqlxERoK6z9WScoRdmKVV0ltt3AA6bTn+LNZ0R7JpIquDBcQRsyyQzsQ/HNmnd0dAUzdR/BEDWnDr/nddrCUZe/BxyRy9CpIXM2TiqKtFZyfHcN57GLXo4PGTj9cENr8RJWkW8Kwmiiz7cRZHo8jGy7UPYPvCWM9gEUASVpFtmLiBSKJ+icKYRqRDZ3M5hZQ2Drp6fmHugbV0fbev6ePEb36eYbvTVARKiRMd9N7M+EuboQmOOVCyL/dkcluNwY3P0/D1KK41okf6bNtC6qYvs2TjpM3Fq2crPRBiQ/uAP/uAP3vP/+j5geXmZ9vbX5/9+v/FB6edb5edtPPD2xzR6epbR8UZylN/89c9y4NzK+OjoKa68bOu70sdXWTa/j+nkyVsX1i0F+wRVZxYbA8fRKcQ9b2s8z/3dMrWCxZnnLoTCzR0qkTxdwzYdMgt11lzdWCWKqnDRQ1YQBHZ3d3FtXy97p2cuum/b8na6giEEQeCTd3o4MWFQqpuYTQVu7uhiwBumzevjdEeerbv6KS3J2NUEgigiurzc1t1Ft7vhnFYqFTk4v0ixonO2lMbq9WMKAla9SGolTVNYJpnMsXFjDy8cO8GpTIHWlRXmMllO+lx4LQvJpxFrdjO+XCIxVMLGZsuizo6rSrR2TxB2NVaIufYlrC1P0x+dxSlKRLBwLBG11WBl417irUWUeAuW4KBVBXo7VhPq68Ab1PC3SHi0djzuVQQlm527ZhjZ08q2TX7OJtMIio1oe7AtAdOx8EgWsiUSe6IJJX7OkW7GxDklMKlK5AMa5e0FQvMikRGL7nQv8poSwrEAzrDK4KrrcEYGKZ3uxhbAED1I3VEU24Vel1CDEoIoYJg1Al0atQ0KRosfURCJJyWyyQojuz04Dsg2CKJAqkll4NksFamVit+HJOq4I1PoVhJfk8bsuEYlLeHzzLM4u59sYZ6mzo2k8xUGO3eQsxoZ/6wylL/qxhYmcKpJ7GwaZc7kkSNRqrU6reIp0os5JDOJen2UYEggaF9Dx9QK0byDVG18HuGMzfqiTfjkPInYZkRBRECgN2uyGDpLVlxiTSVL3hJRWgK0JNv4zfUfIzd5iNzkQXwda99w3ufjKY5+dy8AzT0dpDI5KpUaRRlGfA3BrFQsModA3jQpmhYb/D7Ec/O/eW07XbsH8LeFLtr3Nr+1pHk/DT/pWXVJGHif80Hp51vl52088PbHJAoi+w8d4Ybrb2LDYA/DGzey7+Bhtm3dwUBf57vYU3CLPZTtMzi8Pg9+SNpGVL7hbY+nedDN/NEStvH6KnJd2/3c9KvtWN8CsQsE7xuvtr4zOkayXLmoLVup4zPD/MYnvQR8IpoqkFgR+K3re+j2NcwpYcXF7nAHLzw4A46FXcvgmFVkfwTv9iDelcY4S6Ui63t7sdfLhLtcJEqN9vaoxtpVXoaGOvjwh3cgigJ9MQ96YhQxUSTucjHrUVlwSexZPcoroRWk1hw5l4ADrGsyeC6QZy5g0GoUqRXL+GVoz/qRdRmXoiOYKh5bIOPJEyoptAsmicwmkCTq9RIy4wie1XREM3hLi2TKUYKDKa7ecYzJl9sxqgqzmSWK1TRmtgdLy2HWa9gIlKomR/81Q//ZJlotAwUbe6WdH5U0lqouyrdlMX0WwvEa+rKFvGhieL38wBJoTumYR9KsjCWxinWkiAfTZZAecDEfdtNa0c8LbppPY/SKCHqHimZJSIJE4ViWM5f70D02mmnxK/+cZmSrF0HwkmkZpONogfXX9JEolChpGUzNg8dnkjprYVkG7vYCtmMjdPUxFQnxaHGOG9uHaVHXIwoyicezCIsyVqEJu8lCXBQoVGT2LzSzVA8yt3aWxWgRT88azObGy7dzqJVnVjmMWvN05EzUc9M8Ka9ivmsYSZTQO/sglyBtZzh+5AixdgfFVOnRTGayJsrCGcSJGY5X4hyo1tm15o0zCMZPz7EwcoZgS5TrP/dLZCeXqOaLlMp1tOFGiGGpWDyfQv+GaBMh9WLfnB/XPvwkbcQ7wSVh4A34oLyUPij9fKv8+Hji44s8+z8ewhUNEuqM/Ax79tPzdr8jj1vj+qt209vZUKu7XY39d1sQAFCEACFpB1nr4kxu7cpdBKVhBEF42+MJNCtsuj3Cse+lL2rf9ekYO++OYr8AFMDJgjjYeNjZ2DzFVyiTo5U+Hh5taEru3bSBy7s6ObK0jOSr8vmPrWF/KscPZpLcMhTiim0ainzxA7NSynNyNIeDza1b9mPJEvlqG4sjGVb7XCCIlEpFFkoeXHkfz6UvFB0q1Gy0jl7s5m6KNYfeqAJWmf5oBbXNw5PpRjIeR4DFliWoOZTcEpJfQg3InLQcRAFcokC4WsalQ6DYhF9QSao2dUtFNSUQoBwoImSD+Fe6KF3biuh2YeUNZPpwvCoxeRkQqFRCOAWbq3elmRmtkkjPYrtK6EoGPTKNUddZTp8B28YbjDC83I2SEIgYJhIOEXsTrV4/ZStAfm0eBYHOTWmCG6qEt+c5lG+lmvdR0Sr4NoxR7y9iDlRZv2ozVtHBntdpncgiauALgaKBURcIz9SReoKo5zLreVeH6c+LzKoJPvJwDqessmaqwuRahf4987Rs7sJcfJGg5mNs70eplobxy1WqhUZ6IYke5hbuRV++nuOtS5hSjYjXjV+XWBH2oY9JCCk3ulDjTHeBXKKTcnyB6VIUR3SgdZGsuIo5vUohGye+uIITVZg9/gLuepW+skJnrJdyIUveqlL3tGG39/CLt+/k+HwSp5Ai2OxHqi6xSd2IKXpptZZwaSKtSicnQwFMQeDKNVsb0QL1CqJ8wZTnDQfILSTZ8YmbcQe8dG8dpB7Ps/2Oq5iVGnP0VWHglzvbCSnvjJPu/x9+0m/7ks/AJX6mnH2mERc09fgxenat/g/OvsQ7wbL5PaCROVVxOjDFRZaM79Kv3o/wRqkA3wJP/cWFjH3R1S4yp2oc+fsEq3b6ERGwjTKS48VxHJwZKDXnwAcrTLMZuGPtGgQEBqMNm+rdG9aTqVYB+MGBNOWizalImU3tFztYGssv4yzsoS3QTW9zBq9isq1rAUFwkNM+jOVTtH3mbpankkjPwlRiCTxQt0uE2hTKcZnZk5M0tbfQdE61KyhNELySLz3Z+JyCIuRskeaxjRA4TarVQMTGqQF+BzFucrnTgruYRpVETN1PPteCyxUHyQZNBNOmPe0nl+pFbvPjDoInYtPb0Uzd9GKrLk6MPoCDyerV/xNZCvHKCwPkmcOu2SiJjbjUMBXX81T0Fex5D/lgnqivDf2KDN3HWjjrzqE4IqfunMRlKOQKIjheLCA2t42CYhG1gbIHcJBWmohVLmNSMuhwvIi3CLQNhJHnJDzVEkawyuHtCqINmw4auCoyhqjh4OAPhSnlcqwkJrn3sSSmIZPThgnmD3HvV5ephmv4/DbiQAepUwX0+gn6lLOk5y8ULU7MzSHJ32T89Gb0rlYc1Uf+wTIT7gSmoqKiYFU7GMs4nDy1FXelhGPehNkcR7bq5PdsIh0zSXTbxNwNZ9j1wE0Fga5FlcDWG3FdcTvRf/l9lGKBZHcnOwcHcP7xZe4aXs3LTW3YlZdon7fRBIUuIczxhEpPdxtdEYNzAaic+dc/oYZIQlTZueNW/J0NZ1PFpXL1f7rz/FyUVYXdn/0wX59v/Ba019Qa+O7SCr/U8ZqiCO9DLgkDl3jPSZ5aYfrZUdbdufOi9nK6xPi/HqDzsgHaNne9ydWX+GlwFlOgygjNISp2wyY7dWoHihCkY/UisgQWZWR+umiGpeMNe/muz8RYe3WQH97SyHxX+Bsd1ThCZWkvamIH5eQqgrQg4oJfa1xrYRJoX0ZF43x1IsUNtoxu2ZSLDYfBXMYiEa5zOFXkqtYQPkVGCg3Awh529TWSuJxcztMWdLO1cxEzqIDoQm3RYF7ght9axdxXZ5CTAls6pxloqfPd5X7amlq4pR96Oi44KpoWvFrh/bPrN1Co6PzPsVGwu5C9szjzjThwq2WMLrmGlimiVAVGkyLrmpfQXDV0xQEEpJqGpdSQFQnPcB7R1crKvzU0DsPDcSxUHAemMBEFgVDyEAIatixhPbpAqShRbD2DGVuhUjSoZf0QzMGChntMQy9MMu1JkvZeA9h0zI9jGF4iZoRXWjQ0d4CvBaqEskEUbxVRsrEdgXnZ4l8wMesauVVx/p6Gpqq5O8DMlji2GiJrLiOKMrnromTzFkHgSE8LcihIZzxBUW6npoRRgnUCG08gjrSg1c6S7t1C5Obd5B/7Gu6oQPdVIBlprEKIkYUebCTWd55F9MVJb5onpPVgOjYTQzm6Jlwoph/b9NAsQafUyriZw7Zq1F0FknInil0lVJvBX7Yb3/O5MpCO41AfvJ1lZ5Guqz9MwK1QuucLBObGWT28A/uZI+Tikyj7U1xz/y8wfaTA2YU8RqKK7VdY6N5Ivb2NKVnCrNnYusO/BS5E2rSogXM5Gd+YV4tWAdzd3sqLy4tMAzXbfvOL3idcEgYu8Z6z7y9/CED8+PT5tnIiy57f+zYAK0enuOMffv1n0refV6yvPAqA/MVP0a/ej0WNWaER4tXO/4FHdZAF70+6xU/kvn9eTSVn4o821Ki3/WMPle9buH0yhalGZrVc6Tg6TZTJk7zuwnf/DF8/v93DBgC+tS9OpWTzSvcFp8QXMln2xDOk4ybL6+p8ZrgD0d2Md8fvYesF0gf/nK8faAg6/+ujWwhc918u0nQkpAku+4RI/ehm2pcOkygU2bW7nbTWQzGwn3x1J+mxk7QPbkfzefkvV3jxuELkZ2x8ksUv2CJf75kER0ZwoCXnZqVVYcmvsSuVYV/GxaIh0SJbdEVXqFZ9hMtNLBghWoQiNX+FxWCC5egwjbKMsP/Uw4jpImsvuwev4cVd82AHSyzue5CksERb5RcRkEi3voAQXqDsFCAE3XYLZ+Q008okclMFKeIQWGmk8LXyUUKTflY2izT5Yhg+kXVnVMbtImFJQ3FAVCvYdQ+GapOVU3xotpkn732RofFVLC4oOIEa4bCflclRQGBN/82UJZMFqZm6prEST1IPdtNXMyjUdbzrT+FE/Xg7RrCnDTy5lzj9+BiB0w0B48obsxwY7eDkYRd2qBWA0UmD8PV+Yh/bRPVshZL7NKmmLST7aoQOe9iy7AYJmlSZX7u9h+PZ4/xgNIJhVxFQWS4HCV15gi4thJVWCRU1ThwdIV+r0jbro3dhjsBAP91lE3NMQvYkydcaWT+NehnrbJqprzyM0+TBn/RTy83SfscwWV0hKNskjzY0U22Xewmv2YUiq6yN/uTVvSAI/FJ7K4ooIgoCXkHgnvY2ZPHd9QV4J7gkDFziPeeaL97Fi3/6PSzdfMPjV/zXj77HPfpg4uRSOE88hPALn0Zwed7SNc+OnsC2bfpbLzzUirUq4/MpyvUaW1f9dAlPJFk8LwgAVFeeoeY/hK2sxTEaxW58ppu4/DQl6xDOYgf0X7zG2sBV57e7Ez5G5DyzkzqGU6Nq52C+8RLxOBK9S354TZmA2tiXqZkXO0VauTPI4cHz+/aZb1Gat4mKs2SdBWTFoZA5yUB0BM/oAkvSWewVPzPFBC3dtyAaMRzVwi6XsG2HdKWXzpQXXSvRPNaM6Ehk5bOkzDZeOuNh2TmGIBu8nIJwIsr1Qoi6y0fNKrJc8NCe87F0JsjMlgzRKT+Gx2ZmqB2r3MXSY0vs7O5FEBymXjyBUFyLrQWo2hU8aDQt7CJpvYxgu5BcFi6PQ6/lJSGtR3CprJ5pp2o4IAjUXQOcuhriAQc7bJIN1rEGTnL7/CClTJSJpgyOZCAAV6w0ofoKTG58lEUnx7OD+1i72Ic1ryAqlzGQSGGLIl/pkJAykwSssxTKm1EVjbvVOebWjHJ0axsDRRdybY7CwCbU4EmiVpJ+SSVJwyywZFWZf2UQQa3D9ZOgWYhf7aewpxN3v4fs0A8xbYPKYi9bFgYJHhcxXA7uKNRtm9nn4nxPVDBw8NgFHAsMt59UVSSRz/L5sasQEPhy68vYooPWEkaMNLzyK4+8Qq2QRFmexRJNXh48xqbZQZTvPEc1E8dfbUZrXoPqj7G1mMSpFzm8queiuXTz3CF6b/jUW/otuCTpon1NevdLE78TXHIgfJ/zQennW2V5eZm+wVUM3LYFvWqSm46fPxYb7uf6378Ld/inX6H+LPhpv6OaXedvEn+LX/LTorz9pD/Okw9DtYRgGAidF6cvddJ5rD97CPv54zjFKqw0nPuKCys0P3Mc+7ljFNd348gSqUIBw2oIZj5c+OIqgbYAgvz2VzOOdQjMRyjsmQEDjCMpbLN87lgd75KDrylEOT9NfesFH5Fb+CwBLiSfGVzlJrji4lStTMFO4OAgCTLbrGZuH4qy9QqZldQ4x6YW+f2vfpXnjx+goptMmQMIjsnZeIKH9jzBdw7McNUTU1jffZ7iqhiVioBYKaALjTS9bXINKhqiFUCrqDiWimDb+JuHQAqj18PMCRaWKOFxtdKcctFfiJEv6bhFBWNRI5BWqAs2tlTGoYZeMRENsPBRNA1OeopEyhqJUgRJF5le8DF8LIInq1CMtuKq5ME06XBXEMoVzJQHwRbx5Ltw40Py1XByLryJbYiZCHpgiXR9CUHwIFoddC51Y9ki9jlZyBR1Ch6bilck2RfGaduMYuUJ6jIjCCCaFFwFFNPNgr9OuGUJ/xUa/qermKJJa1ShIOXRa95nkx8AACAASURBVAusX17AX6sz5rcQnQqyauJNZAif2kuH1yTg0fDpBaxKAtGx0XIlmjMevGYIsZYlmXBwBAEr72ViQgYTvP+9iGudjHEgRL2cQ9vZTrnpODg2rmo77oUgrboHf0Rjx5+sZvSxFRJVk8mKwlKozo7WCUxbYUJpJZ/rJ7Qc5wq7IdzGKzk2rr+SO6+5hoHmhlZixT+HU6ojpKucjcyQ8xZZULLUXjZwy+1IQ31INREHOL7g5cRsiXzSICuZZMUaXlPlhRMVivM6rR1hPN63VpoY3n/P70sOhJd431FYzDJzLg99sDdGfiZO/NgUyVPraB5s/Rn37r3hZK1RpOTpwtNscK//D85u4Bg66DUEbwDOvcCxz3m8F3Lg9SFI8gUvLcA5evr89rqCTdbjoVC5OIzPo7lY19WFcbjGiUdX8HlChHcE3/aY4kvPUC7pdP/yp9D/NU+RfwdA3Ar2kUa30u4ecr/SzUspkZBqsjEgcpJXGOJylg/8DQDRHb+Of1cV+6nGQDTbwRFhuadE9xaZM3v3knrgS6S2XAZCo4jOy6kmbNlNzbWaqcJpTK2xutPPzIJu8EfZJtYKFdYKU5gyGJJDj6uEolZJVFqJ1xXE6iLhug/r1JeQ3RqCIoP3OiqqRq97AXwVjowWCS2WwTKwN0epGQuI+UlEQriFXej1EQzHwHJJzHhA0FxMRAr0GUFW7ACtZRBrDl5ErihkEJ0g+XAe1a4hegS8HWVayusQCkUKngoV2Y3oKmFWywhbniYk1JmTd5KrLiHUKoT1DKodJhfrRrJMwslFwgmTI+og12RNwgsH0WNjvNweRCiso6SWuakwzTNh8NY8TGwYZV1lHtvso+WYxsFfnKBim5QNA3OmkfkxmpxHCrZS8HbiXWkkzPqO00+sUmF4+hhSwEXV04kiJ9EFnWJcol5eTc0UkK06im6zeqiCFeig2NYw8Bf/xxi1Qg7bNY5cs9AKNQqtBznVdZzo3s1UP97C15ZWiH3cpPmrOuFAmr5gEpdssqY5xaaV9fj1Mu3iJoSiCxyBG5wB/P9u4t8/Rem2Mr7hfjo3XEeqfRL9B0exa42S1bZgN4SUDhdKvuFMC2Dli+SDAag4mL4ELgz0Yjei0jAZvJrq+ueRS8LAJX4mTP3oXLEet8bVn/8Iz/7RI5QWU5x57CjNg7f9jHv37lGza4xVx9ngXo/zmje24zhM1CYIy2FalTcXhpwH/67x97VtU+M4U+Pn94X77keIBpH++304Byewnzp4/pgoCjTdczOjUgXOxTTLlki32kTA7WbiZCPsLjmRI7QtgFOwEbwigvLmWgLHXgRqIKyiXGo86EulOqE7+6mXs5gEARFxGMxFk+Q9MhXbxJX9ZcrqFAReYo5xhricuiVgOwIvlf6Zb+1bTcVy0W5YbFyV5sk5ODmT4vH+s6h79qAmwXtwlH/8yoN8+5kneG7kQsUab6qJu278ELt+4VoO7f4odb3Oatcw6aSEN1siNehFQKRSF/AIbqh7UC0LE8jpJdRKBOqgaiEcj4OAgCQ6pJZnsN2dHFnViDRYV/0sslpgUpORU+3ItRqVWBNGIMVMsAxVsAUVcbmZ7L5uZMFGrkvYTsOhbHY8hoKBZEfxXv48bkkGGfKeMYJiJ4aqInqasPUyRmyaYJtAWong8bioFlsoHPNxJrRMSyWKJIrYgsZy2M/i0kYST3fTdtsDiFiUtQ4um3NzUilylTNH5WPHuePJIKNOmVV5N+lmH2bNRFJBrtq0LKqYssCrNRh2n55CdNKUW+uYLQkkTeB5Y44F081gbRY1sg0ck0LAi6GusKR041nQyNfa0Lwr1K/ahxQrk16/E5WGgKH3TePN6xj1BMy2UQpKBEs1qmqN2U8/h8e8HFepl2KbTM8tc9yeL3E2V0IvS4DDVWGdTKqCgEhMDCMhsihU0c8JyXKTH9POsTf1fcxKlbpvgmLEYL7boSlhI310lnogTC1dYO7rn0AQBK4YeoXwzlVUqm72Lz0GwPrmDpReBV8sTqT5vUsX/l5zSRi4xM+EzZ+8nOZ1HXRu7wPgut+7k8Wjs8TWd/yMe/bu8s30A5TsEs+Xnr+o/S8Tf3V++/7Y5970emH9Dpyxg29+fNdNF7ZFEcfz+rKshzMr0NJY9a+KtVJ4ocDM3BL+qzScVxMH1R1Kh0osHU/TMhgifPWbp0fNpb6NYVg0NV3wW9CkxyitJNB7J9HsCN71v0fysW9zMigRHm9h3fqbmEBA1lezanqUY/V+no+aPDfVEIQ+OqwxsFSiZBTZcl2ZUHeJ4WczSEtzWK0G5H1ABr3mMHP8aZQnH6DV7WUltBalbrB2bJroyjMsf/t56rpFXXe4+4lTVLRxjHyJmlfi8Z6tXFc9gRYv47QN01bPYKJjygJ5LUre6CQga1QLSUJakPmEjeLfTtkP4pKEatSpCDaVdISmTJ2yYuG4FLSiByMaxcnFsOQ4HskgIgp4Cz7CugwICKKDYwu0ViOYuo5LNulUWnBkqNkrpG2RWlsQSXJxy3XDfOuBOGX5GqpnPZhdFlGfRNYnIHtiuOsbqcl1AoNnscoKdiZGZ/Mcxq+GkQ7oKA4c9FyJMLjIZbkjVAdGEGUFJ3CEdbNdpE96qSxEKI3ZCJKDR/XTn47QnZc4vjkPDpQrZ5lz1yiniwy1enGb0JOYICAEcOoV9FKK5c4t9OSn0B0XqteLrqmIgkS9GqMsCiw29SAWcnRG2lAEgSZhA8WzZYTW05RbFCRFpTYPnuQgawtR9IKbxfFnSbcOMHfF7bxw8gXWT5yht0OlFDc5ODHOyd4+7nIieOdcCAK0BrwcdWXZPNBPOvBDSokVBvw3MLr4HLZtUQxA3WeTdQSacwJmvkQo0cpEvQgOJPU4R6Rx8ksXTJXPLfwQVSuhSFWcCZs1vevpdw+96wmC3msu+Qy8z/mg9POt8up4BFEk0H5xGdtAW+h83fIPEm/nO1ql9XGsevxNj1/nv+4nagaEtm6EzZeDXofUheQ5wpW3IV5zB0LTxb4H1pd/0Di+dbCh8s6XMY6cIbetn91rh2gOBjn00CmcvE1ptopZs9B1HXSR9FQBvWSQy5Zp3xXlzRg7sYwoLJPL1c63lYp1qtkMlHLM5T7GCBtZCgSoLEwx6RrgFaVRq902a+xfrLBcMjmTWGRlZpp0qchHXFk2tZVQ+vcj+9M4M0eJPPEKkVSa4FgcpZjHNkFyDMqH9lOdK9KSSqN89H7OJlfomjhMKjFDV6CV+cwcpuwQ7w0hJ4oY/irf3noNSxENMT2D5ioSliVypkEpkkGrqdTMLAXHQ7acZWLfDDNn5plXn2eZGdSJAv7iPMGqRLUUI+PZT7w9jj/XTnPNRT3ShFBsxp10EOQQflcS01VkXVHB47golzRExUKUHDAE+lvKtPSkOeOeI2dWWedtx50NUxJ9XNXcS/5Qkal1Isb6lyhrLWhShIGIQqscIKXvxlAWsDxeWoeyuJt03MckXLU622tLJHzHGOs4TiCXINM8x0ZtjGrAheVSEQImnjgs+AWcgkEt51DTbEp9NiXRJBNKExINNMdkrlUmE3WRcEUYEOq4ajp1bTNeFwRjLSxHh8ipHmpSEG9Vwy740V0REn4XvqyNa2oQz8kB0pvT7I5GiEgKU+UasvZhmsOLkG1C1VVyzS7MVpjXOzHnJrAKCYR6kZMVN1L2DGbQZisbiQy4EJ+W6C60sboSQREbDhNqxUtXyYfjKMxW9lBR09TcPSw0taGoIiu+BfJOgVpNYuqJj8OJMG2CyJl6DKni0Bwoc/Kxy8hWmvF0L6B2VbByKlZWpalPoq2zlQVjBr8UJKQ0kqTZts2RQw8TDLWhqu6Lfhvvt+f3JZ+BS1zifUJYDnN/7HMs6ot8J/vw+fYOpYO7Ix9/S/dwahWciYtrojkvPg7dAwg/5skMgMeFdPuuRha1P/oGPbEW+jdtPn/4xvu3c/qROYy0gVO9YIAQvAJaVGXNnd1v2I+vPjOPIAh8eNOtHD2ykd7Of8Wql6jnq3hbQ8wUP02gOUY26ie+ZNPSPIj5y9tJl19jHhFUTi75seoF7oot8uBKw6H0VL6DPQkPWd9OPiR8DUWqczJ8C63Vg4gFG0cScAQR27Kp5x10R+a0cgcZy0/Phls5e/xxAh4faydOIvobAmbbiSn+9N71VNUw4ZLNJ1c28UCfSG4pSZPsgLvKI8kit7fptC7F0KyDWDt2w7iIZZtMVGbxVcYhAD1mF6JbJJf8F3QthmQI2FqGimMjZ6q4vQEEO4v/7GmcnU3YusmhjhPUCi46VRfOuVWlKJtMNK0QbstR8Y5R9JzGqf86be0iH/3dO9n7a09RMWaJDCxRiwoo1WVcjkqLN0Reh9jNXwJBJJvyoOmdOA6oq7JEh05jqgIvlY9hoCL7dDYIGVJhEVOVeJ51XC4cJbFqhnghSKjahqei42BjLasc9WboKMpcRSMSxBPzIeFiSDHwVw0URSBiPY/hu4KCL4J+TogvKQpTvk7Cs7CSy2N2xJjf6KN7tIzYn2FtyovQ1xi7aVco+/+WbDWEK6khHt5ObOcjkIhjeXTyuoHP0pGKNYZzkxQLZwk7UXStA3EmSrn9IFcbPlQddKuKZVpoUQ0QETbN4LJqRL/SwjOfn0VQbeaDx6jUTeq6m+p0G3kxg5P2s1RvR4ja1CMSE5PbwdGpFXVcO9OIIpgpjRvDd3LP1dfycOJfACjbxfNzeH7uCKnkWfa//A2uv+nNtXrvdy5pBt7nfFD6+Vb5eRsPvLUxZafHmPj3fybSvxFBUfhK+qvUqjZP/jCNIIASqdGutBGSQ+zbc5J8pkxL+xur5p2nvgvVxkNa+OXPwci+xrZlIbRfHBIlXjOMuLsRuy8IQmP/6s0XnSO7JFo2hKlMVakVdHRdR9M0oj1BBu7pRna/gYABPHA8TqJucOe2NlatSpDLnKCSbKhbJU1h3fok3b03cWquTqnsoKoCH9/oYbVX4FihIRCYlk0yo3NtW4BUYplCxoNHjlLVfGSbRETZRa9xghY1jPtWjXJsN+UFcNUygAAC1HwxBn7lT7nhczfwo9kCVdNh42kX3aMTWOUynKuSaGYtBkYWeXl3Ex9ZuhyXR8PT7gfdYLeo8dRSmiPKNCtZke1OC0tLbVRMsM9mEG24/vQudNNEMBT03hp5XwVv2kWgZBNL70DTgziijSIohKqT4FnBXh8ipltYChg+kY6Dw4iiQ5u2jCoYlC0XRsmLtWGCFd/j1CUDb26AhUKJPYcPIJVs4rE+dhZUhtra8Qk6YdmNRxFwK+DV/bTkW+g22ilKdQQR6u06RYIYlo9JZwHHgQ7lOrIuH2F3kX3CGgwUpidl2sU8HGjFLGpYmTwuW0UsyqhphaJqsyZsgyDhqB3cQA2XBrZcpeYymWsfZkark3Z1YVte7LIJmkTGZzDeEacSbcGfl0EUyLeqRK48TPe6Fipf6qb2bBixv4hd15ELYdQ91+KxXQSKCVxinmgqgFjO45us4ul107vZR3uHH1mToLAWR1IIfzyOeU2Byo4k0uN+bAP0QAprTYbklqfwP9RE1pTwiweYcY+SM6sU8wrjD96Ib3Aab/s8qWIAW0jgEpoQBDCabPKdE8i3PYI/3IgayDVPMxF8AcUvYJ2r6ZE3s4yUDjBWPkI2NYtU1LFtk9UDV77tZ8N7ySXNwCX+t8N2nPPVwd4PzO97HIDUqcMUz/lFzM3UGHjxEyxkn2VgrcH3cj/gd2K/BUAxX33Tewm7b8L5/9h7zzBLsrPO83fCXu9vZt70pjIry9vuau+FWi01RhJItASzAkY7gxmYh5lZPWJnVzuP8MMssDA8gBAgtUYg1EJqtffVttpUZfmqNJXe3Lwur78RccPshyuqqKUlNFoauvX0/1Pek+dEvG/EMf845zUvP4m464Odc8sP/gzes9+AXW+eUAXA81xAfNtzztq5OuWVDsFwhttQhMJchdRsjNCOK+enS2sN0kkfAd8VgmDWWhSLf0vDdslvDFFam6CW8uCEjKctUtaiTLdktlkuf/aNEsvfUi1xJEyhVkA98WmedhPYUpqE2knwsrL+Cj3FFXZGzyEaOgs1i762gdR6BbsqYXs+Gr6d6K1l7HqRhwtTiNMRehfvR8gKS5NxEsUILcOkMhDD1CSGL+YJhRLcQARZbREhwmr4PPm+Mr/54iqbkRxt3WLVKPH/NOeQB1aQbAkvdTua63LtcoD9M9fx2s4nqSnfip1gBTkwe4S57ghFtYGwagjNT9M/iehdINkQ+PxNZEfG9PuJRU2CQYMTtVcJekHSkb2EFZO5iRkmDR+aJDj3sh/FUXCyNYo9PQjP44waJbnWoB0YQo9s4kltcAVWLo6sRJF8V75Us6kzlMsqhU0fruwhBKzLX8GTFM6GVTK5YSYWh9kYDXJuLcaApEOzylPhGSbNFAeLQ7SvMegPtzi71TmyGjfWeNAt8f5ek83hHpxwAq/ZQm2lCAsfbWFRkRyiLUHMr9C0e7E9wSs3F/HXA+yf8tNsptgdvIGjX9sEAbvuuIMuaY1GdpJ1L4/neQQC9+CTLlHiInoW7EYU//lBmguHcHUZIcsEHYEtoPXUNVi2iy4EYZp4QL3lIZ0ycI7YVCwPz23TtHR6a3mcUorZhUO4rsf6ywfYf98z9BrPs/T0jVeNBf2eR0kEI/zE0M+wLb2Dn32lk9bbcA0WpusszzfYFl9AfCt+RlJN0632I4Tg8Ud+4/J13nvPp77teHw74l0y8C6+77BQavLkTJ6d3WFuGvmXS37UyK3SKKyR2n74clmlClP3B+iZ9DGQfT/PYNN/7nZ2F0qUzqc5NVq96hrlYh3TaNPdd8W+QsRSiHt+/MrvYBjxgY9/R1nmpn4dgPGDv/Km/y9sVBF+QWgsiBhs4Zv2YayblHI1QjuCrJXmMOpp/vvxK3Eh6vWOr/4vfKGMHTtMOlhkfzbNtojLCys+HAWEWWMlpUA8QtYSxNXOjoCSEmwbmKEnYdIgTcmuk9VA600DYJclhr11IrUAtaUhbM9HZT1LeyGMa5nYchjuvo/KY/ejNdeJv/4cU8EBBjUTr+3gHwyyuSHjttNEuv1oskrJSCIUm8laBFlv0mqcYuh4iIY3h2xr6A2FcthAkQzGEklqtkWs3M2CGUHgcezWx/H8OeLNMBUEuDLaiMZLu04QqGWQF9u47jKmdCOq0UKuuEjxIrLnwxQO5XWZSmaK2bSM9ex5XA+SH3kN0TSQ56u0azEMR7D74Nfw3Dhay2LLEzSMPUTDBQy9SShVJaDKOEJGlmwy8TZbThHJZxJr+BF4rEoKwnMZztSYLypYbQnNM2jpLo6kk8pnEJ4gXguwMLbJ8uPnmTYqeH644MtDzYZYjbzqcujMXjwBtYNltFiUkNfgWGYvi9Ig95ZPULcazPlNWkLQcgW6bJNwBAMLSaoixKC4gO3VSS0NoTd/hMmbd/HrP/QG4JE6toy5pSIVVwklgoBNbr6ObVhoUQvqOn7PpZLfoq0UCIT6SSR0WmoLz/XQDBX5mA/N0Lg/9jy2bPPvXh+l7emorTRrmoNlQ/K5UZSvHUbpVfBXXL5uuHgjHnV3LzNfew+qbNK/bZNqvhOkaMfx3+a2n8hyZORWAH5z/x9xoXCSptQhAgCGlKRX8dGt9dFqNjh94VWisQTDQxMAxOLvPEPod8nAu/i+w+q3DNkWSs1/UTIw8/gXAFg7/vTlst/7HZOWcREYBRYIdQ+gayYv/JELbHLu6Cb3fLCzIB575sLldol0GFV764bryHt76T6YINjt5/jxPLvuG6WRbRHo9pGvrvCnT38G1wW0/+NyG098a2H3aXjlKIVqlJFABSEE27rgnBMmaRioUR+uY4Gs0J1RUXSNXf1tviZFcGWXe3b+BF/PGyQra0huBb/ssFIe5xF1N7/U9TAnIxWyqs3dbR+l5A+wLBWQJvdSTNQIHroL3+tnkGKDqJqD6F0CYKP6QVKJ51AViXDPDhAStewc8ZVt7BS3cXT9Aepimb75w8TlcYrBKucnl3FqGgEEhrWbXZsegUWb+QR4QrCq5vAHBFW9ha8eR3gy65ECsukgGwapXJ0ey09VPIsViNDqkpGlMKrp4hoWPV6TdrNIfElwQelkPuhebePzG/gslVI5BAjoc0jpbTwjRnlllJWcDyXUTe/gOkHNwxOA1/ka9wkLNZqnVk9gWBkIl+jL7WFbV4NT5Wm2lvsQHsg9NiP5m9kUoNthHMmHY7RoHS+RGtpLSpkj1WWwuOSyUh9Fer3IkeEZLsgxEHD9cICqMc7DeYkT7Z1IrTarERclWuScWsVqtPDnG2z5gpzpj9GV9zFa9gAHFQn9/CazN07zHz57jmzLAddlZCGAbbeRHGimKoS6W2SedTBlA71hIhSJC+u7Ges9hcTXCI3ehp3biwjI4AlkAzLJErFtQb75wgVc2+HxfZPsac0hqwrLy1CpBYj4NYRP0JjWeGLIh7Ru4soS03+Zwdy0kWsqn/6/opw6f5qpx/awsbbBkZHbLvfzSlnByPVT1a4Y/qrJPsyISnY6hFV8+Vv1SkT3Zbj2up9AkiTOXVqmUL6yY/N2x7s2A29zvFPk/G7xVulzLlvj62ezWI6H1bZJr5Zo6hqOJPHguSyttstg3P+PX+h7wLfTyR/vorx04aqy0YEypy52LP4DyQxCknAcGVVtI0suO/cGMa0abcvG7++cWaZ7oqR6/mEAoEq9zdeOrjExGEL5/3hhOLbBpZO/SaMyiy/YR6VwAoBgZIzV2fvJrz5BvPuGy7H7hRBoIZVmo8Zj3/hzdu87QiAWQAjBanGap55/DUXzuG/nIId7LI7n/LQaeVzHIhhL8LNHavROnSHkjyGE4GkvQ2zvMFN2kpZj4zo2puNxbstBirRYLKtkZxeQAjLbIgqnCg1sw+SGgTzdfoO5ZYlgPEnfcIDH6wbIUaRannR1BSm1jZVUCykcRyh5BrYbGIkmWvMiuyfn8TyQLm6h6xqSIhHxdyNLEg1PQTmYJKYEOZP7Cq1miSWtygMjJzg9NochPNqGS1tso17dwUVTYjUSxu+GcD1YcVIsZPeT8OsExSZWoIrdjDG9IrPGKnetZdA9jXIqQFd/gGpfD6qjMlYqYkpQPLFIW20y4/gR1VonAFN2G+ULHnF7Ay8cQUMiliwzNfVhzpw6yHK2l1whQlML4pgZ1KhA91vMFTUSmsBnhGm3ouSFyWzlIM3CELHIJey6w3q5RL4uaPts0pVhHJr05YdQm22GT77Eiq2iN3y0DZNEzCU2vEb3kMzqzBCBdoZAaxBHD4IHM63DnG2NUa766XPnSLTzrEjDvBY9RDnSR3x9lfEvP0n5hm3sLcUh0GC9r0ii4SFwOXe7S09C4IUMZp44g5nNMqnspHxggGJcYt++GQK6xUVzO92NGkIzmM2OcD4/imVqxFNFIr6bcZQg1a0Wul/ClB22PjLPK8uzLDx1EaNikOzP8Nw9c3SV2+QuxnDaCuFYk6cnPB7TY4isg9eWkAyQijaqvcro2BN88pP/lp3b9lHzfZ3B3Vl2jV5/eSx99ZmXOVWYYmmxkydjPLCLM9MXOfvSPO3C69RbFn65EzeibbeYOnmOWr3GMycWmbp4ibtvOfK9TCtvCb7T/PsuGXib450i53eLt0qfhy/kcD2PXN3En6sSb1kEDYspu/P1mm9YHOr/9r7y/3/w7XTyRVNk9t2MsZXjTG2NB0JF9guV/+Xf3cDOG3dw4tXGt2oKEl1R/vNv76VZq7KylKNeb5HuinHk9kkSXZE3ve9Xn10lv2Vi2x7DmatDOBuNNWql0zjt+mUiAFAtnsR1Ojsn0eR+ZOXqOATPP/1VlhammS+e5OvnP8eLM9+kVfWYnl2ntiVwAkt8/tjLLG+9RlgM49kWnqSxumDSU87j94WQJIVh6ry2BEYwjOwVOdL3edaa26iLEFXPY3BXlrUnZrBXqoRSGwQCWXq2J+mqlwgIj0jyDGn/SUzLpdGSAQWLFLlIkEK0QCA4iGjvox2v0hw8RSlSwfZ0Do4u0RUyWKwFcIdWUfsd+qxD+PUuVqXz1M0C9oLCSv0EnucxRRNhhNnU6th1l+DZCRxRoO1KOEoE2xXcZszjFyYVe5gx3SZGFiNznrbPYveGjyOWj75VgV5RmSu1CIdUmsUc4dkSMbtOVJexyg3yrovpEzQu1Zh/v4SZkNCnbPRAE00z0WMhJElg1D1Ub53ZmZ0U3CT1HTLxhkkivMHo9g1yrotRTFAzIZF0aczvRZ3ezbHUFynq8zi/+2M803WcclTBKsuEZg/TGJ7C2YzjzWWYXDhGqlYipClsJVK0vC1M4xyhuIMkeZhR0OQ4GaFTlaK4yNRCAdRWAXtPiXFvg6Finpf7D9MqhxGeQc8zJ4kvLJLwhiCdwN92idcEvfN9OLKH7m93cga0A9RLSULxPtavC7PQu4TbaDIWaoEn0XYNzrCduohRWI1QdzQsV8EbssiEJ2m2TXLxN2isCIJBnfpZPy/WXsJaLmP5HaYaGvWXPLqWMrhtFRwN21EYnqszJYrYRhgFCTyIBUpcu+MYdxy+gfFDB5Blhd3bbriKCACM9vVwYWWZqlVhPLALTdLZXFnFMdeI0CQVkOjuvZlGfZlarYJh5LHaPupulFq99i4ZeLvjnbLIvlPk/G7xVumzrzeCLGC9ahKzC7S7nkCygxT0LnZ1hfjAji5k6a2JYfCddKpvLrM+9SzfCJTwJImW4xKaXeRzX+pBCIEsCzwPahUbq7FGJKpQyHe+QNJdMWqVJsnuyGXDP8/zcFwPSRK8cXELs+2SiGqM9YVwnE45gKrHCIRHaNUWcR3zKpl0f5q+bfdx4dVjnHjiq4zuvwHPdZEkiZnzx8ltrmMGWhiqgevarOZW2brUIVVeV5X5ShgB7I/3EdfaVOQopbbHkZ1tz7QGBwAAIABJREFUupKD7Pzg9Sw8+hQ9jRWygQz9XQ/TVpYJ+gs0m7vo37XMVrlEc76J12wg/IuoTgDVtUkbLWTgK60tlmyd+XKFgKfjIVjTBAuazoIeoqmFSBp9SIEWXnyDBmFCgU0merIIyWWhqqJqPUR9Gq2/8qi+vko+chy3VGKrPY1hW1i6zainExRN3EYNvRilXkmiNnw4iQtMFoKEfJP0Rc4TViqU3EF2h1+g4V9kqZ5hbnWcI16VtuYweMnHfKmFB8RNwagXIKZ4BIRMbtsaIUWjW5c5O+UiHFg76NKKeXSdUOgayiH6ImxtjLM8s4fT67tZyY5Squ7A6GrRWlrE8IdxKwr4q7RqYRqbNXS/oNoF/nSF1YzEUusYLhW04l7ams2WaKAtZ3DCeUKX9mAmZkhv7CVcyXO+vR8lMYM0dJFocBlVt+mRMwggmNqgZ2SFZm+NQrEXS3ZIWBv0Xn+aUKTEWLYJrozs1si0Ztk/9QKsnuV01CbYvEjEb6A53SjoBKohRAmOH32OzddyzC02SaQnUTU/kfojBF47g569QCqTRPUr2G3oTWfpjlbQXYU7BOQNP0uL3dQ24rxWbtIVfYq6tMgbDy8zfXYK/0yZqq+FLbk0cx7jOZvNeomYLDHju0TaSmEqAXJWgpos8DkWSCq2HWH3zQf4yE99CPlNXHJffLLJ6TcM9h+OcPPO/WwsmXTOaKAnPcB1E7uwK+dJpg+gqAEMN8XM8jR1aQej22+hUm9Sq9dYyZd5+tgpXpq6wJE925Heonnou8G73gTv4vse4uQy+22H4FaDrH8WC2hHznNwPcMh2YFiBa4Z/Uev80+JbL3IGy/8NX2ApPvwJbpwFzc5vxCnoa3id3r5g7/Yxe989jwXzs9w4nVBteYnlPLjOh4XznXOvy/MLnPvD1+Hpqn83ldm/8F9zi9UOb/QMTzUVImf/WAnAZA/NEDv2EdYuvAnnFi+CMDBwUl6t92HooZYm+nkhvjCH/7vaIFO+ttCMsDMLdvpm/JhvmiwLB+n6uUJK3Hahsv5cxLd2gQh+omGOyTD2loCSedMVbDnfduRNYWR9w5z/tQMydQWbVEmqlRptLZoZxepPzdHFR3XsxGSRm5lhMTKCv37FVJnhwEY6S/SalZQvRDWZgu34ZAYDBB3ZCwiBOwAG8ECe/QK+0MusjSF5Gt2gudKLrePb6I3a4SUQU5UrG/JKdOy2zh2kyHHT0/Zx3HfFql6iFi4SqUK/qrA1hUGWhrh+HYqhocIgyfbmHKRc7EySW8aNj/EgJA4qm0xbPkZ1TTWkyly0RjBSpE+v8dWKIw3WKWcT2NFKrQSGRIFk9ypGmrIw2t73JTI00yOccr0kz4XZMgtMKcfIpz2GEjaXKzmcCWX0mqDukihDwzSaNmk9+o0q1UaKxarUhL8Mr19nVC52Y/WKJeCiOwE8cEnUWWL656eQZ6RCPvu57x7BNkTNPI9xLZO0nZM4sjYopegF6Zu1imbaYQkOCh1jqpW3QatFwYIvsclWZtBs21a5QLYDSJbTS5io7Zlso7H8EtZLt07T7eznZf7i/jroC8lqOVquM0W7kCHWBqXasj4kHwRhCLhuh6BiAOmjOuXGdOhGtPYZ9usbiqcMReohPIcdAVCWNRCq/S1BKWmyYjSiX656ZTIxxIohsK0vkrAgydjOcatAXIBHX/LoMs7S669jbYvypPPehjDb/D+k28g+31M/tInL4+rh555A4APfOQWzl5awmx30k6PD2SYXdkg29Q4cORn2FidA0BVNRriINuGj7C0Ubh8na1K/fLf8ts4qNq7ZOBdfF/AzAg2Nk5QtvrADzG/QqUOnmgz7U3Rn95O6J9Zpt85/Zd4PWAbbbRAx04gN9TFamoDf9kk2nsBSdrDz/2Hcf7wd9dIJxUCYQXbEEiKIBC/soWvKJ2humM4woXFv/M4cAmIDZpeL38XQ/6aHVcbTC5d+BMAJFnDdSyqxU2mnvpPHHrvH1yuMzaxj0szp2jksuTHjwAW5hiIl2XksIYv5Ic2SJ5AQpBpplF91uX26biF7HhkuicI+zvHFdn4MXK7iqStLSxnjaRvE8eU2dX7AHKgCq7Jw4sqwrP40GKSxOGdqE4FSIPrcMiv0SDOxdo6ZsPpWNsZgm5VQRN9lIPd1IG1RpBrRRPhgOvJOLJAeB6iJaAErd4i0I+Hh895H5vZOULJU/RYnWcb3xznmWqQM4EoiuSjuzBJaOAkE20dz55joBUg1b+CYfs4XJ7DMdP0RjWaQgIh6Hs+TMGTeKQcJDccxfFcLnmCWiFPywwjb3pkDghOR/q4OKhTdtbxDkk0Qzpyq83ffFSntpWnLI1w77E2GgJf3yZ1pUJ1Rzf2cQ9sgZowGZ2Y5Vw9x47BMOCnFvCzYD7DqKfRaHuQDIAHZuVPCeJANIZitgCZ9cAomifjSBeQXFAbHgFCjDy5h5OpAO6uZeKyiuO6OK5H5cUjKP4YN167hucJTs5Usfw6kaU1NNtGth3ikkvFkhDNMAOqy4W2Q7K4m8D6LfSt67hKAFltYkUCHDj0CVo72uQuFSmLjm+pMnQvid40qaSHLC4CdSI4+LZ0jhcC5Iph+lp1Kv4Q7oDCkYNLbHRVEE/vYitVxvmpRc5fqhH9po0wZSTPQ4rapHau85RvkrvP1RGWQGoanAxu8mFrg+k2OKOTZDbmsHwhQkmD7YlPAOC0DC5dtNA0Qf/I1Uvjy68vU9uMcPsd3Vy3Z4LZlYcxjCanL8yTDutcd92dHDv2ND9wsJdwSmVus31V+5/8wTvoSV0dcfXthnfJwLv4vsB86EkKvRZ5ZZ4e18GvqrhBh+zwM+QSQdxEmZ3s/meV6fr0AV7JT6EG/l5yEyHQQhG0kM2Pj70fgEBA5z9++r0YhsXDD77K0rFOYJPRm2R+6IM3oChXtjDfe6SH9x7p4YnXsmwtf52gtEbBOciBA7ezb9sVmwjXdTh29gGMUpbeWJpY17XguWyc+TpbbpvTf/xv6JGGEEJwqbHB2qExgq81aRY3IRnHbZQZvy3ErGjiLvqZbN3KReU5QkUZkXqIlO8HCAU7KWLrjS2uGQ9x3f4rLpRL1TmCShGVOWJSZ2LsiqwR969i6TLZbIy4FaCs6nRXdhJej9Dqa+JtLuFJArtsUVhZx41peBJIQsKT4GK7TqZYgJEe/Po0uq7wxlIfbn+Wa0J1IpsRjFAT13Z5dVkn/vlePNsGz2NbrsRORWXO1pFdgSsL3HCO/VKC/XKIF1oJ/FtpmtuTyPoGnneRcEQj7LcJuA2qBQvF9lhqHsLrxDtiauJ61M0aMbNG1ZGRXQcLg7I/wFpXgm2DZTzDoX+9yalR4FtbxLVBGckVBJ+vQE3g9zSURIhajwLnXqVLyGzO9yLiCp4kuHZkAXOgjzudEl6zQM3biWwr3OVLsiyPkbQrNNkAIfC0PLotIQsPDAmiTV7JHEB3PLqdNOGqjKy70OziuL6PUrSEm7uGWOQokoBxZYA7u+PkJRdNEiA8xOAGuzwV3VBw2yay8CiZFpLnUU84LJS8jltjeoW5G1YZCSXxt0ooLR+u0cbRbYp6g3q4hdQyEQhafplNxSMleUheA89z2bcWRgoqNCpR2l7HpiZFnfuSPrqED3ldZ3MtTjoXYzS5TrYUZJEqwVYDEGRsj+ZMN3dHXdS24G6pyNcsGbtu0qtuklB1Xg4GCfQNc2jrFF55B6OtzjLouBJ/89enkLIFelJXwm8/+OUKxkaaeqlEQukH4Od/9P2cvXiWE6+tkckMMDGxB0VRePHFx5lfWQWt+6q5wHHc73Ua+WfDuzYDb3O8U+T8bvFW6RNRxjDFDKmWgU/tLJ6aLBFXJWKpMMOBe9Cktybj2LfTaUdyhB8YuJ7F8gYlq3y5/MfH7uFf7biXTOjqeP+vHrtIvdZia7mzjRoflAgEdOKJq+U22w6PvpIlKU8hizY2Ac6tJTiyK3HZtqBYWWMlexZX76bqhRAIhJCoiSjlsoODTVCKIguZUzu6aMuClYCHkuml2bZRu2MsKGWyhSJq9wAfHruLRGMb88ZpfKEI/eN78IciKJKGrCr4w2HGukcuyxjVJ5nfOo3wHCRhImQFo91maqvFxWyEytohPHOToO3heSMcc5+mvLjOqD6Jp2ksnlritGrgNRxkSaFb81OqN1CbNi1FRnY20Y9EMbc8hK/BwbHzKI5Lz2KCUDlINVWjsenDO9mN5KogPNK6hdCWSbYVHEVQcpMMOE16ZYOYSDFYzGDXelEKKZxDJXzjW/SbFpJfQkigqQ6vhkdo4kNzOn1s4cABrJ4dgIFW38JWPQwtSuvaPTT2j5JLDNOTz+JzLSaX2kwYCmd3DVIRBg4ysbzMHV8a5vCsyvEf3k0pE+eWi0XWiyOYIoirCBIHTlBTr0OPe7T9MdxYGhAoikRL2oZEnGxARw+vAB5RuUiwOUjEVbFiW7iaRSBQwK6m6C5W0YWEa2s4QkZIVRppj6GBN0jPHsZML6MIQbVrgd16Eld44MiMhvyEfEH8Rh1HWDgC4o7N6abBZtMGPNquR3UoQyNisymKBKoZgpUuPN1i3S1x/I0vEU2NkwkliYRC1Gs1vNn72bZdxnVtVlZNnC5IbcoUSh52WyISK2E1QkglHWnZTzWfxWtF0ZHYqTicfdIgYAYYjLQYTMjkHR/likskGOFD2ha9UptjW2FqioLclpndcw2eoiKXa1SKHgFPZv7F84wP+/A8h4UzF2g2dcqFInYiAghWNjepNRvI/jrbdgky3yIKXaku9u49wtjYzs54jafZs+daXjqzAsDdNx1ieXUdRdM5M7vIjQd2fq9TzD8Z3jUgfBO8UxbZd4qc3y3eKn0U4SNVGEapeNTVLGTiUDeIWP2M1e5E637rgoB8J50WKxs8tvriVWVnt2a5NXMIReosKPW8x/O/3+b1V6cB6JN3oskalVqVk08XME71MXREQpIFWwtf4I3XHkRz5tFEnWt3Jsjmy8Sls7QKLxFU6+jhcQK+KJrqp1he5u/HHPQHIyR7h5A2HXxS55y1J9+g2ZvGCvowHYf08B6alRx6IEqPeZib53Zxzc1RAskw+oVJjO5+ukYD3LLrAAPpbpbzWSoNiwNjE5fvEw2mGQ0eYnXzSWzZomm3aTo2qiPYuJjAtEpsS7sYbY9NeQ2/KeMFPCZaw7ieSyKUIu9VMGWHbl8YPdSFbNYwgFA8RPjmbtq6jhxyaF0U7EhXCIo2zUd2IvvbmMMNhkJ9bDyRRFYkENC0Zcp6Gb/iUHRTdF87Rjlbxee1Obu4nbO5UYLo+GyN2sVublE2aA8ZIHW2AXStxQH5GCu1PagigqZ3wxvzRN0F/EsF2kpnUXQlCXO1hlqy2XvxKPFtOhVd59yAyUO7BZbuYro2eOAlJPyRKgm5xmzPdgqyxy3LFwhFYpyK9eLbcwIpYNAq5TGqEyTCHqqvjSI8HFfguYJipEQgdZqQU0d2XdAiDIfqrDsVLM9CtTXcUJN7y0dRNuPUzEGUI9fD+jIpMUvg0GMkswfxQjvxbwxiJC4RswJElSjgdfqPrRE0WlQbJSxhIzwBtsaEZlOstsi6HiKqoG9uEXMEQ+bNSCJAvBFAbgRph6oEvW2E3QTb9qcIJ1Wqaw56IE1Xb4tjSz6O+qMM1Q2KvW1OngoykSoxcmADr6xycjnJG+se8qafeFRFODbJ1dcotGvgedy+R5AIy+QNgc9s8tPKPKHkCGL/PRwqvkZe9JE7uAM0nevH+lk2bRACxarx3htTqIpAEoJk0KBRmaKUOYKnqpf7c3jbHO+7a5LDO3ddNZbfLKLnyycvMDHcx62HdxOUHRZzFfp7UuwZH/5uppO3FO+SgTfBO2WRfafI+d3irdTH1tosNR+BdARdTeD4wbQKBHsm0XxvjVshfGedfvfUl2h7bXRJ49eO/AJPrXbyCBiWzY7kMACtMmyc9qhbVQLtLh5P/AX5wAqZ0k7CeoyoL87Q9R0y0Mg9h0+XqNRqHJiII8sS6YigWGkw2htC1Xz4op0JKxJK09c1yXL2zFUyZdxhmvni5d+S4xGcW6HaHSO14yCWbdOdGSCwtk7vQzH27w4R6/cRCQlWzzXpm4ywa9cYO4Z6iYeD4GkkQ0n601efiV7KPUK2+Tqm65Azh0hodUK6jGM5BGSd6S4/cZ8LLYduKctd9XvweUMoIoGi1IlvL2JWmsiRAYQQ+BSHwf5ewgODWLE2tq4Q2FJ470sSE+kc1rl+pgtjlLJdDIsa8mMJEgs9FAIWnuchhIRZDGPGfXRfM4SsKsjhCEfPhnl1a5Sw7eMHB1dYrkZZc1qEb7qAP2xT3gW2IlDrsLExwpY0SCA4iE/y01wt45taw446oAjs7cNI+SKhWp6+0hR6l86GU0VWbZaSsB6SsDyPoWI3uquzEE6zMBqjJt9E0ZFwhWA9meDYxw+ztb2N6pXZuWZSSxjI3jSTKQlbDyA8kISH63rgfZNAwmMs+h6iUopye5MTKxtIio1q+5CQcW2ZM80xmD6I2HMALWPQkmNUiwZj+UNIci92UAPNT3CulwXboj9dQ3I6thVKwGLKmsfnGDiomJKOItkUfQFOBkyEFKBveZxWqIlTqTO5cph2XCGoF1A8ibonuK54O8aAj8zgLLqvwEo9gqq5lMoLvNQdRQs7FGrzBLN+DrsmPQMV/CHQYi0irktIkenVBUKSkDyINqaRRsocGVHRXRXNVeiLO4Tj6wxkmzhHPooc8iE1a+w1Z7kwfoidXQl0RSETDZPXFP7Xz/wwYm7ucp/16z6i936a6dX8VX15T/eN/MB7RvjHIITgxgM7mRzpvzw3fPieO98WRADeJQNvinfKIvtPLafVtJGUbx+j/u/geR5NHDTxT2v9+lY+95J7jmagjJAltgc/RtNbxw7amEqVuDr5pm1c18F2LGTpezef+U46jUUG2GrV+ff7P4YsyxxO72K1muMjE++5vDPgiwiGjkgkfF04+QhnlJdoC5Nb1R/mmntT7PtRGUkCz3IJdl9PKDZGSl9BEp1zSFWRGB4YJjn8YwQSh6+6/3Nv/EVHT8fBozNZTZ34JjEpzQXfTaz5duAUzlCK+XBuuhGhaMSL4CVU9EwPh0dDxJMamYMDSJJE/5jKYDrA0I5uFNGxNM8kYpeJwBe/8Zc8+dLjjI/u4pWFR/BEiYqdoJX9AG4gR9Qn0XD9uKlRNtoN6prKZCTCDfWPo0TTuA0dB4HdHaO4LOFF2lR9Cr7BKKtWm5JtUtnThVfKoz32ArYiWB8aYqo1yFmpj9E1HeFpyKsC71QU4aq8eusS+f4K6fUowQgkbkihaz70oSF6T1eZVFSkfIqbohXUrTBj/jJ+zYfvxnMQ1TisRoj6dVZ9Jhcb+wmo47RL5/GMZaIjO8kO99OmSaM3SXDmFFu7duNFfQz2gx2RAUGraRItaUhRBaumM5G7jVRliNmkn8RsHGsrgGvJOELQCOj41hvUgzIj2XkiH8+jPgqRmIoyMIaQBPFND1NTkFSHfn+MTM82Eko3QTWB6ko0yOOZDrsbZbZvmaxHA9jFfVRbY0RH4MC1JjNrUJIjxJQ0YV+b528t4gGJrMcNUgIjUyBaT6I5Go6vSa/wUzZruHobU2+D56PQ3mJRgkghwcfUm7jYKNCKNFg5lGDQ0TkbGCcfMxgZcTHGbCZCEMiU0HRQZJdISqdraIN1KYbpuGSkDfbFNVqVYUakEr6sgeLJOEaSyd0G5axE3813YbsqOauLkdEyumkR9oXRdB3Xkek2kihyCOnm9xD/wN3Yx56hUa0j9WxHj0bYcWSI0nqV3lCQ9vNHiYRktHgMx+jE33joqSx2JERwYIVIb5lWIcZGocCddw7+o/Pm/8zc8C+Bd8nAm+Dt9pK+Hb4bOV3XpdFsoWlXtrUcz2G+PktcS17uwM2yyatfnGH97BYDB66cV7teZ3tT/L2F/7/aZ3ndLbBfSl5FCGzH/q78ZE3DwWl7KOqVup7ncWlxnaGB7+25F2sGWw2LiP+KnpbjsVDxSPgFAakHTQrT77sTIQQxdQJNitGlHUISMkvrZWRZQlevGOQ9+upnmF18iu1D77lc5jgOqysrRGNXdhM8z2Nt5SLBUPwq/Yu5JrlcjoHBK8cQ+dwSi0vn6UoPENVDHOregSRJ1I0mUV+Ia3t2XSYCF3LniPriPLT0EG3LxV1McEK8AAL2ODdQ2TPFvDGD/dA6x089zdie/UhaiEbhZWzb4djFEv0pP67TJNR9OwAPPfMiXckoPt3H/NpxAKrP2NhLNvqIQiTVzbXXfoi/OHqRtVyRH/rA3RRGE1jREFJRIfz4Bq2hOErIQ9c1JgYy/O3fPES8O0GqL0UgE0VWFE6dXCabLZHJXPFgeOjxb1Jer3O8uInlDJNvahSez7Bt4SyzCwNM+/2cLbXZrDcx6lU2qjX0ZpglI0dUGueJ7MtcMFcYiu1kfnOOul8nPhEg3ipTrslUPR0n3gWX1mBljXa7zaWbtiMUm0MXFDyzhOfIpItx/ur2GIX7dtNcz2IaCe77jz9JrbGCLxzg1doM5xaP4m+PkKg7JJU2Tc2m1FfEkWAk1KZHitIntvPoSglj1eTwYJI9vX76AxmeP/cctlvjE106hWiMUniQyOtPkmnVae3sp9WXYlhpEjabtOplXMXHUCSOulGnx6ojb21DclyK6hzX/80chcEhDiWPMeJbZK3dx46LU+zrUplIOFz7yK1IPyIRbMdwlDhSQ6WrOY3a1GnJAYQ0QG9/mNcunWKtusl4eh+7tUtg5xnKaYQlnb3X3kvfsEQm08f4iE4srxO+OUx0W4LM3hDe7VE2N7PUwm02+330DZVwwyFOriVYMXVGHIFPuBSlFUpagqY/RZ9vnXQujtp0uK7cRz2SZaeURI6BLzJEe8gjXYvT8MkEBzYpBJtMRk1ihsBnCfKxEF7IxWmHON+oEzFb3JKU0AJBRF8JreKgx1KIeh1nZ41my6P3ep2+XQdom2GEGkQvF0n6anTvHCDcHcNopaB3FP+PfpLIoU7iLvX6W6klt6GmR4knE9z4oQnalkNuqUhlYY3+Ho3tv/SvCY+PsnXyLJurx3H2R/i5j93L7YcP8friUZRgg1uv2fN9TQbe9SZ4CzFfXiKkBekKpL5jvbVclj9//a/55bs+iV/vhMy1LZfZv65hR33w95LRnXtsATWoMHHzwOWyh776AH63xa0f/PHLhOCLyy9wvtbk9lSd9/V0LtAsmZTXPYIJ+6r7n1v/HEKC3Zl/c7ksXjDoWW9QOWgR/FY3eeXUST7zuWf4Lz9zJ0f2ddLgNustfum2T5GeHOdX7//5y+1//xtzOJ7Hpz565Yv8k7/7BO21FsPbJxlIdhz9ps5O8durf8ZPRz/IndffAYBjO9z84h9yU76P3/rRD11u/+t/9RhKwOU3PvbBy2VP/+6vkNYanH3Pz7F7coKYOs5zMzP83oVXuDM6yM/f1lkgjWaLP/35/0i6t8Uv/sH9l9tPr51D6IGrnsd///gn0NpZJj72SW7/kQ8D8OQDX+LRxhDq9CP81q/98uW6U8//Oa6hwo3XXC77xP/4HFV0nhg9gM/XeZ8f+t8+xdljUT7x01E+9ZM/C8DfPv6nFB6p8sDo5+GGFPOvnAEdPjrVjSk7fHnvb8NjHa+Ch5sy1UAPu9cXiOqd+AO/89ka4lKd4zc0+YV/O4hRvcBXnl3nuHueLzzyPF/56Ke59dC/QhIyv3r/r6NqgpHyHdRMl73jcRLaOPWMx8L5S2wb2s4rJyv0HH2AOc1mx39xueP//hX60wEe+ObfsnDiGPnTl/iF3/hlNEIIIfiTP34EgA98ZIR8Kcfdt9xDJZdjbinBXnmR5WSBtbV5btJ7efLgBvvmY5wrR9g050njsG/Qj78e5lLWZEstUPdyhMURPCHYPLhM9LoJ0ltBig89xHPxfg6LBaJWAbUZZOvMDNWwSvdcnuZ8nsEHX6WkdjP5UxKNcoXTj+ygIBkU2ip99efwuTUi3T9Ha7vOxbUFrM0YY+H38OLGl5ld+jHEoE499QrqjcPoiy3M12NsHE/gV2yKsoUlpVg9sZ2l0gY7u9fQSx9gtRVi7syvUKjpREMpEp/YxpntRXb85Tk0Y448TVbNPtyB3UgVBy2YxpQ1ZiobpCPbkUoGvpPzrF9zG92RXYwcm4JWhqc/rPBsVxr/qVk+uX+N5bEX8M8Mc7onzQ4jgKgdpWpKKM4bHArch6Y9S+t8jWWSyJLH4a+eomH3s3P4ev5HQVBNB/nxZ9eIj2cIqzl8Dy0wk9XZNirDT96B7VrMTM/TFzpLvBDgta5xvup2Eym2MA8/C3gUHtxGsi2j7Rqi25zA2UyzqgdJJtrcePo6HovPsW7upkc/hyl+mt35Ft2vhfj9O57nYCHMrYt+nu+S0PolQvkisvBIJOs8sCqzuVXmjnMGNLOsj/ZwZ7FAfijAiSC8cu4ke7eP8oOGRyJnYBv9vL70n1CUOMnBf098s0zmmiH+a2ONakDwKzuOYOkD+CcmqDQ3qdTO0p++nYGbD5KxHNLj0Hr8IQ7eeBu7rhtG4VaUgJ/nX3iD3v4etv/iv2ZCkbA9OL3xZbKr03zqpz6L2W7/TxOBN0NlrUI9X6dv/9svkdG7ZOAtxExpHoC7R2//jvX+5OkvU/bKPPzMUT78vrsBqJ61cEsO3nIYfvBK3fWlHMBVZEBp1mgDlWKJdKbj0rLSKOO6HtObqwS+phNO+/HFwtRLUC95LLy6yfLxPL6whjPccWX7vfQ5LM/lJrmbgcVOgo18o8zjvjUKnsGTX3qUrXyNX/uzR/nG73fIwBf/6GEsx2Xt3PRVOs1X/2EKXv95P7qr89ILy3z0hzuWtfcvfh074PFXW49yJx0y8NL5Bep+i8cGF/itv9e+e7z9D67ZozUBwebTX2b35P8JwOdPH6UVVHlhJZ5aAAAa70lEQVS8tsjf0ZMzJ1+nuTTK0hI8PvWrAOwafD/+SOfrv1Cd58zyg1jtBoY9TVPA8b/5+mUy8EguykB/F+Y1773q/pYWBO1qmVbtQQAWF2eYnOw8p1PPd+PYMg99vcqnfrJTL//8ItT66Do1RvoDvcxzFlkFRRYoKNg5EyHgeudmfkvkoQVffPCb/MzQTkyrgju/iEUdZarzziXJxyP5E4yEtjMGPPtnn0NWFHbedjvCvoRtwyNvnMFqNTlxdprSQEfORxd9tNZncIwGoxE/brPMbCyAPltDkppcOvMMlaCfCrWO0ZtwEcjI/hIAF+c77/pLD36BV08dBMAwL9J19CKKX5A9cgFFNVjNnKW5GmGgFWRXVGVJ3YK4iX1mnJpc5zn1OGON93Wea+4Uc+c8jESAM6NhoMLgsQVSO0yyx1/C8NcwZR/ZPo3AqyeI1m2a3lm0xGG0RBrLdrnrDY1j9TcY3ejEZfjUb30C8JBklevkT0MTxsbuxPZO0FtMM3dXHzhg9/sIfLOEP71M5bxE+UiRMkVy5+fBdHhl0c+q7z7QTP6YXuLWFsIoszo2j2u7GHfUmf1vZeSkwva+EUzPwYsK2o6PTTFOb/A6aqM6jOq8fzpMI9Riy1pDGEMgPD7wSoNo2kWJN1DPldErCt7oGteWR+hbnWBWfx1XC9BQkkwNGijKdo6EZ7HzGjaw1fcaM6ke3FaL3OReBA6nLuXYfvQY4R19zDeHEbLGWq3J2pOnKeaWiMYNGgdlGkETdcOk++Q0UZFhbr8ABM2xEGbXKv3VINpSEnCpKXWWC3nMZJCV1nYo+ViLbycmn2amluXYgM3qQIrVAYPZVw8z6PNYqRoc7Ot41ljEuSmwwBOlUSJbM50+fKpFtjfHrsYARy9soNZrXDo/w44b70I71MXc0gV0VPDqvOc/Jyj/tw6Rnx7rxL0IVAv4G2t4/tup5Z5FElCsXmTi4C5Uv4r56ku0Zy7g5DcJffynAR3TarM+dYb1qTOM/+JPAaACz651YnT8kCwTeJMIhd8LZp7szJOZPRmkt1kAou8bMuC6Lp/5zGeYnp5G0zQ++9nPMjQ09C8t1reF7dnYno1P8mG5FghoGRab0xZ6v4VzJaYLbs1lK2ejR650ngcfeggFmaGB8ctln7/0DKvzAYabK9TSMZCC5JoFHh7M/7/tnXt0FFW+7z9V1e+8OgkkAomQIISXiDCeIygIyoDJWUxGxKPogjvDDI4sZ8AXS3xxdBwfjMurM6x7BXQ8ztVRDyqKenioAzKIihKNPEyAEAIkISGdhCSd7nR3Ve37R3W66YMMM5KZJGR/1mItsqt29a927dr7W7/a9fvR7s6lf/1JhjEK7GEqzedhtIdg1fjYXGYL1ZChfMVBUydb+RcQNt5vPkCtEWCg5iagWR6FjoDO/77tJXKvGIKvqSX2+5s21HJw65d4vQ7IGgDAoue20uhvZ0LGMLC+mKP6aD0LntlGmy2N9AstIWIgeGnNNlSOYA7OAi8g4Pal21AdJhdnJ8NYq/6aFSs52QaHOgr4xWDre++OsGD58+8xoXUnDMiBJDuGCi//n4Ucd03Arsdd/vtKtoPZTMWnb6MNtybrVx6Yj71J0D7egVAMEBodHSHunP5LhlOHOscKTJKk2Xh3zYscr0/iZEs1F0/JBOCe1U8y3DWEZFNFsUzn8U2v0fLnN7DZm3AkFRBsAb8muPm9OzgQDPAzIwsNa+fG/6xi6ECT3UMOQIkVoCg/5SsGtY2mcv3nkD8UgEN7NX7934cRF7lQhHU9Wt0Gy94/SdK+zXjHeCGa/O5w+jGOpbXz/F/q6FznP9wvyB1sIyWlnP8SuSAU3GEVT1sSA0w37ZFvMQFTV2lYswHl+EGUizsANwiYU/gqw9L749LqwTKTI9vKOXoyh/a2FIimSLDZUlAm9WO8epx9qtVHVNXklkuzONAKWsBKfyyEyhBjEml2nePJ8axwhz5pJEP8ABFIpqzffnRVJzTkErwHd5BUX86+CZar01QUfvBtCcKTRf8LrGyPCGjMMPACV6tpNEePmdY0ArseBJeNzghUqs1F64U2jrr30s8cZ1U3dA5f5UN3ZVFt1MT67b855hG8oA53ahsvWnMXU676AQ2ZLvI2XcIW8zlQQQ8KBk+bSvDyEOLPBmBDCIW6L03UQQaqVg/DLI/ZyfIk2vwaqrIXU7hRFRg4Yi3m4BqUXcNQopGkRUjH7nqVI0VvYi/NIdTmIWJXqdEqUfx1HGtVwGFNjBu1CYgWlbTUCFH1xqB2DepclLW6yIyuj1HTBcNt+3F4AlSgEYq23UDvJwyc4cRVZ6Nzad0IxyGqcus4GBFcWDEaDY2AX8fvdZOstEM0DpaIwIjgHtqGOGmJdACWV3SyUcuoliScLQr6FQYIqPhERzGGc7k/7qmsHKLwUfaleJ12bFodAAYG/9lxkFJXG4MuVJl41Nr34KffEM4ZR0puNhz8vwAkL7qLhm/rqd5XgRq9xoYZorlS4B1pYgYDlp0dweiiUgXzlBgApjAQAjT19MnfEDqa0jVTpjAFdI2+6DIUIYTobiO6gg8++IAtW7bw5JNPUlpayurVq3nuuefOuH9JSQkTJkw44/bvQ0OgkZI6K8Srx+4mELGemBQURHRE+eGQKWiqxpJX/+O0+iEEnVfDJVzc2ngbzYFmHNFOrSkqTXbLM6CLstggZTpNFBVOOvTOIk4kOajJS0MPC/SwwIgYOCMuLluXh+pqwT3mU2xOO/YkOymZlvvLpvnw2613p1r7laiKh6+27EExwBaEwy1BvmhqJb3iBKnt8Sf/ZFcGQlEwTwmOk7zwfwFgfBEXCw4BCEEoJ75St31QDfpFBznkSqPVE88q6A650RTByKz4zXdplbVCN9d5iM6IewMPNJPS2kF1qgcjqpVaNY1X04fiOqCR8o21sM2062TvKkO1w/DizjUHAvMHVpjejAo9Gndc4URZNe11rYRvfJJUV3SCQUE3bQy2NZLdOVAIQVukHCFgX/OQmJ2v+w5iAvg8mML6reDhevTDgsuzdDRh1U+xKVzaz0ZKk5P+x+KJhoyx1sj6uiszVlY3NoRpE2hfr4/1kawOSNln0jFBAZtVX3MlkTFhJoqvA/uJHVEz7dh9VnjUoEbsU8PKgpswvek4v3mXzs7k0hWSTB2zroaQEft53KOzMQyVNj3unfGELYG186v4O0i3x46qQcrseNpmjy1Eqj1Eu0On3RE/qFdJoiPiovlEQaxswnYrh3zYqaJGx+ivL9hDIKmZEwVpmIogd+8+Mn2NuJzWYG643dT+8EoA/sNbTaC9Df//+8I6dwVCurUwLMnzDIppnaeR5AGbnbBdpbNFAimtNA+s4MDRfbTq1hOcamoYhokAgpF4wqiDx4pRVZUOhwnRVM5pl35F6qW7yfuswPr0DqtZPY0OdK+bQF78GivqdOv44bjqH/fGLjRDx+P5IL6fIlA1k4ih0jl7hFMFbSkXYgobfns6Jy5QCCZBKNox2t0OnH6FpCbwDewHdjsz32+PHVMVAk0YHJ1Yj5YbiJVH0iKomKjhjlhZfZOlRryH4rEuLqkbSWooifKqLJRov/GJEI22RkIDVCL9XKAoIATlkw+hadAvPe5iXxO9f6qOtMVyaZTubKfdb4KtIdaetUFBTYvK4MEORmR4EUBE1cmPJKGrgmOn5O/amWbdMzZPfAya0ZHL6EyNtJ21qG1tmEY7pqaRO+Qy6k/4aDhsxQPAbufIuKswCHJw8AvRhgd3pnUeNrsDPWJdpxmDFjN+yE38rezatQux9/SAQ85kJyG/1bb5U4aSmZ952j7/CP7avNez/BTnQElJCZMnTwZg3Lhx7N27959ug/uUDHCdQgCICQGwIqkBjIlcfFp9RyR2H3DZiSsA0PV43Ra9Ofb/k01OFFXBFGZsdM8wdFIUUFCpybSeElRVwa26uSxgY0qJpcBNv5eODT/EFs6GU/upacfblE348EQUYU3M7lQnSligGgr726yBw5ftjZ2TTbP8CooQEP3Xkh7/xKyfloEj+p1353DgaotOXAK0VMvVnBlujdWxGdGIYEKJTXy2U9rBxIU1eQk8fusmdUfik8wnbuuRVU/vrCOwt1iTmBkBI3C6/g0kqYjoO8Ggzxo4wyf2R2uDIazrdtxMpcNxElONYGD9tqKAwxbCpzfxcVNtrElNTaMjFOFkW5CwpeHwR+JPQenOaDS6jBCt/awBWNNOcQkJAQJaciKYNstmM7VfrCHtJ6xf0uqdqNgRmoG9v/XKQEnuFFEK2ikXWRPRE1IVDI8HhMAckBvdE5ym1Y5mug1TtWzV+llqVO28gAJMNf5uxGaPC7bO16qDvoi/E3Wq1jEduhq7nhedtK6HQwvRamsgooRQw/HhSDUFfqWdb20HCditfu9uacbV1kbaiQY0DZqH5yOEwNbRgaf6OIMdlvvZ5XDjiaZ/PuXWwxCtcSOjbl/HKW+egkmWcE1Nz6HO1hGtY8baRnUEiKCwX1dji0jt0YdvtV8znrHfAhDIPoYZ0VB1BU+TJQZtgTCqYqIgMMIjOfURzGEzcNt1VMNqbxFOB91qU0UVCW1vRuzokYyoTSaOCGT6BELE204R4GkG1VAR0YlXn5ERO4gS/XFRnsa+BidhU0X3WttMVBS3i5oOk52+eF9UFIEDjVGN+SQHrfvX7YkLiQ7V+r8WiPe1xlzrepjRIqEIhBI/cdspETDCoeh5tnvQ2lQUAf6gilAErS3RsSakkNVh9TvNJHZtE+7mU/7ItlkXtyNdIMwQQoRxui0F4XHHHzxC0TVDiulIPE60M3cKAYDspO/+KulMnGmdQacQAHClub5zn382541n4IEHHmDGjBlcdZX1ZDF16lQ++uijWEz3/0lJSck/zJaA2UFF6EhC2UhXPnbFnlAmdPi45GsOuQ/FyqYak7ko7UIiB+KyV9VMmi6uQq9M9Cs5Cgzaq8oTj9l/ANtyQgglflPa9QDj1g4m0OAmZXAGbUesCTjrkmaSRid+g/7J0DFcfMRAETAgbOe4I8LOIXaOrPqKytr4zV8wMIlxaXnse+ezWJmpqtzymxtZW5nY5jcNhXfeDHDKOEDWaAVt4E5K+1fFyob6shmXNJHH++1OqH/HsTE09m9LKLN/6+Sqjo/glK8VKpv78/7QCzmeERcGnqDKVSX1HNmUuGhywG1fkzLEetpRUTExaa+txXjbj7DHb/6gbTD+Sf/OgMFx8dYWDDC4dg/ZQxMVf0VlhBcTf4YrzEa2bHLR0Ra388IRYa4fXIerNp44yW5vp8LbzJQTQxLqb0g7QvnoxMhlOTVfk7LRjy7iyVA05xDqfppFvic+WJmKjnPPN9gbE/vi8azJNF40BsU0LS+ypqIe9DPc3EVra1Nsv4zUdDR3LQ2heL9VFRWjzUlEJF5jm9/GN/W5CDPeJpOGHaFf9n7KBsefSi+qcVNthmgdpSZ4zBo+yOKSpsQnroOeP3N8sDNh4hx/+Ag2tZIj+fnU/+s40ssqyNlfzqAkB1fMHZtQf9MrEUad/CChrM5+NblZc7DpzlhZi7mHxkEBlMz4oKwEdWp2H6HGm9gXUwIj+fTEvySUFQ3YS/m/ldJmjw/wEw4NwPaFh/akuDfAEYngMSdybNJFRDUGigrDd31G2rfWxKWgIjBJGfQtmusARkPcTluexvHmCzBc8TLVjFA2uj9thh1nwCTksfqZx3mSem1cgp0jKg8xxpdMR138PFNy26nN99E4PG67Cri3BDk6qiOhfsEBjeHVUxLKGtM/Zkd1HjQNBFUD00CkH8de0MTn4xPzZFxZksHSwtaEso3vOmnxVXGKlsHhz+Sb/Abayn1W2GcBrgtT+HcG4EhLtMlny+KjQYnJu35YO4zRoyJx8QqEnYPIbLDh3FcaKzP6ZVM3+jIqvkx8cBw2KY/tPJJQNsl2F+l/pxA4FSNkUPfx8YSy/v/aH4fXeYYa/zjO5Bk4b8TAE088wSWXXEJRUREAU6ZM4S9/+csZ9/9HigGJRCKRSHoiZxID580CwvHjx7N161aKioooLS1l+PDhf3X/rl4vIJFIJBJJb+W88Qx0fk1w4MABhBA8/vjjDB06tLvNkkgkEomkx3PeiAGJRCKRSCTfj/PmawKJRCKRSCTfDykGJBKJRCLp40gxIJFIJBJJH+e8+ZrgfCISiXD//fdTU1NDOBxm0aJFXHPNNd1t1jlhGAYPPvgghw8fRlEUHnnkkbN+8dEbaGxsZPbs2bz44ovnxYLV6667juRkK8hQTk4OTzzxRDdbdO6sXr2aLVu2EIlEmDt3LjfccEN3m/S9WbduHW+//TYAoVCIsrIyduzYQWpq6llq9lwikQjLli2jpqYGVVV59NFHe/W9FA6Hue+++zh27BjJycksX76cIUOGdLdZZ0WKgR7Iu+++i9fr5amnnuLkyZP8+Mc/7vViYOvWrQC8/vrr7Ny5k2eeeeavhovuDUQiEZYvX47L1TMiiJ0roVAIIQQvv/xyd5vSZezcuZOvv/6a1157jWAwyIsvvtjdJp0Ts2fPZvZsK2vnI488wvXXX9+rhQDAtm3b0HWd119/nR07dvDss8+ycuXK7jbre7N27Vo8Hg9r166lsrKSRx99lD/84Q/dbdZZka8JeiDXXnstS5YsAUAIgdZFGbO6k+nTp/Poo48CUFtb2+sHMIAVK1Zw0003kZWV1d2mdAnl5eUEg0EWLFjA/PnzKS0tPXulHs4nn3zC8OHDuf3227ntttuYOnVqd5vUJezZs4eKigpuvPHG7jblnMnLy8MwDEzTxO/3nzFqbG+hoqKCKVOsSI35+fkcOnToLDV6Br271c9TkqIhTP1+P4sXL+aOO+7oZou6BpvNxr333suHH37I73//++4255xYt24dGRkZTJ48mTVr1nS3OV2Cy+XiZz/7GTfccANVVVUsXLiQTZs29erBubm5mdraWlatWkV1dTWLFi1i06ZNXZKbvjtZvXo1t99+e3eb0SV4PB5qamooLCykubmZVatWdbdJ58TIkSPZunUr06dP55tvvqG+vh7DMHr8Q530DPRQjh8/zvz58ykuLmbWrFndbU6XsWLFCjZv3sxDDz1EIBA4e4UeyltvvcWnn37KvHnzKCsr495776WhoeHsFXsweXl5/OhHP0JRFPLy8vB6vb3+nLxeL1deeSUOh4P8/HycTidNTU1nr9iDaW1t5fDhw1x++eXdbUqX8NJLL3HllVeyefNm1q9fz7JlywiFQmev2EO5/vrrSU5O5uabb+bDDz9k9OjRPV4IgBQDPRKfz8eCBQtYunQpc+bM6W5zuoR33nmH1atXA+B2u1EUJZb5rTfypz/9iVdeeYWXX36ZkSNHsmLFCvr373/2ij2YN998kyeffBKA+vp6/H5/rz+nCRMmsH37doQQ1NfXEwwG8Xq93W3WOfHll18yceLE7jajy0hNTSUlxUoalpaWhq7rGIZxllo9lz179jBx4kRee+01rr32WnJzc7vbpL8JGYGwB/Kb3/yGjRs3kp8fz2r3/PPP9+qFaoFAgPvuuw+fz4eu6yxcuJDp06d3t1ldwrx583j44Yd79QpoiK+Crq2tRVEU7rnnHsaPH9/dZp0zv/3tb9m5cydCCO68885YqvPeygsvvIDNZuMnP/lJd5vSJbS3t3P//ffT0NBAJBJh/vz5vdob2tTUxF133UUwGCQlJYXHHnuM7Ozs7jbrrEgxIJFIJBJJH6f3+mklEolEIpF0CVIMSCQSiUTSx5FiQCKRSCSSPo4UAxKJRCKR9HGkGJBIJBKJpI8jxYBE0scpKCgAoLq6moKCApYvX56wvaysjIKCAtatWwfA1VdfTVFREcXFxRQVFXHTTTexe/fuhOMVFxfHtt999910dHT8805IIpH83fTeOKMSiaTL8Xq9bN++PSF86oYNG8jIyEjYb82aNeTk5ADw8ccfs3DhQjZu3Bjbb/369YCVW+NXv/oVb731Frfccss/8UwkEsnfg/QMSCSSGElJSYwcOZIvv/wyVrZjxw4mTZp0xjpTp05l7NixvP/++6dti0QiBINB+vXrd9q29957j+LiYmbPns3ixYtjWROfeuopZs6cSVFREX/84x8BOHz4MPPmzWPWrFnceOONMU/EsmXLuO222ygsLGTLli3s3r2buXPnct1117FgwQKOHTt2rk0ikfQJpGdAIpEkUFhYyObNm7n88svZvXs3BQUFnC022bBhw6isrIz9XVxcDEBdXR3Z2dnfGT732WefZe3atWRmZvLMM89QWVlJVVUVX331Fe+99x6RSISbb76ZoqIili5dyq233sqMGTMoLS1lyZIlbN68GbC8GatWrSIcDjNnzhxWrVrFwIED2b59Ow899BAvvfRS1zWORHKeIsWARCJJYNq0aTz77LOYpsnGjRspLCxkw4YNf7WOoigJ4bI7XxOYpsnTTz/NnXfeeVpO92nTpjF37lyuueYaZs6cyciRI3njjTcoLCzE4XDgcDhYv3497e3tHD16lBkzZgAwbtw40tLSYuJj7NixAFRVVXHs2DEWLVoU+w2/33/uDSKR9AGkGJBIJAkkJyczYsQISkpK+Pzzz7n77rvPKgb279/PzJkzTytXVZVZs2bx6quvnrbtwQcfpLy8nG3btrF06VJ++ctfnpYuubq6mrS0tNM8E0KIWDKbThFimiY5OTkxIWIYBj6f728/cYmkDyPXDEgkktMoLCzk6aefZsyYMadN0P+TLVu2UFZWRmFh4Xdu/+yzzxg1alRCma7rzJgxg/T0dH7xi19QXFxMWVkZl112GR9++GFsrcHPf/5zfD4fubm5fPDBBwCUlpbi8/kYNmxYwjHz8/NpaWlh165dgJVm+p577vm+TSCR9CmkZ0AikZzGtGnTeOCBB1iyZMl3br/11lux2+0ApKen88ILL5CcnBzb3rlmQNd10tPT+fWvf51Q32azsXjxYn7605/icrlITU1lxYoVZGdns3fvXmbPno1pmsyfP5+8vDyeeuopHn74YVauXIndbmflypU4HI6EYzocDn73u9/x2GOPEQqFSE5OZsWKFV3ZLBLJeYvMWiiRSCQSSR9HviaQSCQSiaSPI8WARCKRSCR9HCkGJBKJRCLp40gxIJFIJBJJH0eKAYlEIpFI+jhSDEgkEolE0seRYkAikUgkkj6OFAMSiUQikfRx/j/dAMCq+IE6DwAAAABJRU5ErkJggg==">
            <a:extLst>
              <a:ext uri="{FF2B5EF4-FFF2-40B4-BE49-F238E27FC236}">
                <a16:creationId xmlns:a16="http://schemas.microsoft.com/office/drawing/2014/main" id="{3F3D0C5F-E5CA-4952-BFCF-C1DA8C2F71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73885" y="106885"/>
            <a:ext cx="3474515" cy="347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36938-2A7A-4A05-945B-9EA68BBDD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pc="200" dirty="0">
                <a:latin typeface="+mj-lt"/>
              </a:rPr>
              <a:t>Final analysis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C066BD8-96FE-45EA-ABA3-1D4F73641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9328" y="1655065"/>
            <a:ext cx="3090672" cy="422452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>
                <a:solidFill>
                  <a:srgbClr val="FFFFFF"/>
                </a:solidFill>
              </a:rPr>
              <a:t>Dimensionality reduction to principle components</a:t>
            </a:r>
          </a:p>
        </p:txBody>
      </p:sp>
    </p:spTree>
    <p:extLst>
      <p:ext uri="{BB962C8B-B14F-4D97-AF65-F5344CB8AC3E}">
        <p14:creationId xmlns:p14="http://schemas.microsoft.com/office/powerpoint/2010/main" val="124457649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243</TotalTime>
  <Words>82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The big screen theory</vt:lpstr>
      <vt:lpstr>Feature engineering</vt:lpstr>
      <vt:lpstr>Exploring the data</vt:lpstr>
      <vt:lpstr>Exploring the data</vt:lpstr>
      <vt:lpstr>Final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big screen theory</dc:title>
  <dc:creator>miri ostrovsky</dc:creator>
  <cp:lastModifiedBy>miri ostrovsky</cp:lastModifiedBy>
  <cp:revision>7</cp:revision>
  <dcterms:created xsi:type="dcterms:W3CDTF">2017-09-28T14:42:44Z</dcterms:created>
  <dcterms:modified xsi:type="dcterms:W3CDTF">2017-09-28T18:45:45Z</dcterms:modified>
</cp:coreProperties>
</file>