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1">
            <a:lumOff val="-13575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"/>
          <p:cNvSpPr/>
          <p:nvPr/>
        </p:nvSpPr>
        <p:spPr>
          <a:xfrm>
            <a:off x="804284" y="7773370"/>
            <a:ext cx="6620021" cy="1270001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2" name="Rounded Rectangle"/>
          <p:cNvSpPr/>
          <p:nvPr/>
        </p:nvSpPr>
        <p:spPr>
          <a:xfrm>
            <a:off x="2745115" y="1131936"/>
            <a:ext cx="2738358" cy="1136747"/>
          </a:xfrm>
          <a:prstGeom prst="roundRect">
            <a:avLst>
              <a:gd name="adj" fmla="val 16046"/>
            </a:avLst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3" name="Start"/>
          <p:cNvSpPr txBox="1"/>
          <p:nvPr/>
        </p:nvSpPr>
        <p:spPr>
          <a:xfrm>
            <a:off x="3743428" y="1475798"/>
            <a:ext cx="741732" cy="44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Start</a:t>
            </a:r>
          </a:p>
        </p:txBody>
      </p:sp>
      <p:sp>
        <p:nvSpPr>
          <p:cNvPr id="154" name="Line"/>
          <p:cNvSpPr/>
          <p:nvPr/>
        </p:nvSpPr>
        <p:spPr>
          <a:xfrm flipV="1">
            <a:off x="4114294" y="2292419"/>
            <a:ext cx="1" cy="500889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5" name="Shape"/>
          <p:cNvSpPr/>
          <p:nvPr/>
        </p:nvSpPr>
        <p:spPr>
          <a:xfrm>
            <a:off x="1031629" y="4502152"/>
            <a:ext cx="6465800" cy="1037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6" name="Input store URL in the search bar"/>
          <p:cNvSpPr txBox="1"/>
          <p:nvPr/>
        </p:nvSpPr>
        <p:spPr>
          <a:xfrm>
            <a:off x="2048467" y="4796515"/>
            <a:ext cx="4432124" cy="44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 store URL in the search bar</a:t>
            </a:r>
          </a:p>
        </p:txBody>
      </p:sp>
      <p:sp>
        <p:nvSpPr>
          <p:cNvPr id="157" name="Line"/>
          <p:cNvSpPr/>
          <p:nvPr/>
        </p:nvSpPr>
        <p:spPr>
          <a:xfrm flipV="1">
            <a:off x="4114294" y="5544305"/>
            <a:ext cx="1" cy="449022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" name="Rectangle"/>
          <p:cNvSpPr/>
          <p:nvPr/>
        </p:nvSpPr>
        <p:spPr>
          <a:xfrm>
            <a:off x="834706" y="6017361"/>
            <a:ext cx="6559177" cy="1270001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Store URL is inputted, store opens"/>
          <p:cNvSpPr txBox="1"/>
          <p:nvPr/>
        </p:nvSpPr>
        <p:spPr>
          <a:xfrm>
            <a:off x="1803592" y="6427850"/>
            <a:ext cx="4621404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Store URL is inputted, store opens</a:t>
            </a:r>
          </a:p>
        </p:txBody>
      </p:sp>
      <p:sp>
        <p:nvSpPr>
          <p:cNvPr id="160" name="Line"/>
          <p:cNvSpPr/>
          <p:nvPr/>
        </p:nvSpPr>
        <p:spPr>
          <a:xfrm flipV="1">
            <a:off x="4114294" y="7311396"/>
            <a:ext cx="1" cy="500889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Search for items needed"/>
          <p:cNvSpPr txBox="1"/>
          <p:nvPr/>
        </p:nvSpPr>
        <p:spPr>
          <a:xfrm>
            <a:off x="2458335" y="8183859"/>
            <a:ext cx="3311919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Search for items needed</a:t>
            </a:r>
          </a:p>
        </p:txBody>
      </p:sp>
      <p:sp>
        <p:nvSpPr>
          <p:cNvPr id="162" name="Line"/>
          <p:cNvSpPr/>
          <p:nvPr/>
        </p:nvSpPr>
        <p:spPr>
          <a:xfrm>
            <a:off x="7365294" y="6680452"/>
            <a:ext cx="2801859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Rhombus"/>
          <p:cNvSpPr/>
          <p:nvPr/>
        </p:nvSpPr>
        <p:spPr>
          <a:xfrm>
            <a:off x="10130683" y="5527923"/>
            <a:ext cx="4507612" cy="2248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Are items in the store categorized?"/>
          <p:cNvSpPr txBox="1"/>
          <p:nvPr/>
        </p:nvSpPr>
        <p:spPr>
          <a:xfrm>
            <a:off x="10574299" y="6250050"/>
            <a:ext cx="3620380" cy="804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Are items in the store categorized?</a:t>
            </a:r>
          </a:p>
        </p:txBody>
      </p:sp>
      <p:sp>
        <p:nvSpPr>
          <p:cNvPr id="165" name="Line"/>
          <p:cNvSpPr/>
          <p:nvPr/>
        </p:nvSpPr>
        <p:spPr>
          <a:xfrm>
            <a:off x="14541732" y="6652361"/>
            <a:ext cx="183832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Yes"/>
          <p:cNvSpPr txBox="1"/>
          <p:nvPr/>
        </p:nvSpPr>
        <p:spPr>
          <a:xfrm>
            <a:off x="15173862" y="6090128"/>
            <a:ext cx="574066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Yes</a:t>
            </a:r>
          </a:p>
        </p:txBody>
      </p:sp>
      <p:sp>
        <p:nvSpPr>
          <p:cNvPr id="167" name="Shape"/>
          <p:cNvSpPr/>
          <p:nvPr/>
        </p:nvSpPr>
        <p:spPr>
          <a:xfrm>
            <a:off x="15587315" y="5980138"/>
            <a:ext cx="6465801" cy="1344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8" name="Browse through categories"/>
          <p:cNvSpPr txBox="1"/>
          <p:nvPr/>
        </p:nvSpPr>
        <p:spPr>
          <a:xfrm>
            <a:off x="17005061" y="6427850"/>
            <a:ext cx="3630309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Browse through categories</a:t>
            </a:r>
          </a:p>
        </p:txBody>
      </p:sp>
      <p:sp>
        <p:nvSpPr>
          <p:cNvPr id="169" name="Line"/>
          <p:cNvSpPr/>
          <p:nvPr/>
        </p:nvSpPr>
        <p:spPr>
          <a:xfrm flipV="1">
            <a:off x="12384489" y="7712435"/>
            <a:ext cx="1" cy="804622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0" name="Rectangle"/>
          <p:cNvSpPr/>
          <p:nvPr/>
        </p:nvSpPr>
        <p:spPr>
          <a:xfrm>
            <a:off x="984940" y="2750417"/>
            <a:ext cx="6559178" cy="1270001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1" name="Open internet browser"/>
          <p:cNvSpPr txBox="1"/>
          <p:nvPr/>
        </p:nvSpPr>
        <p:spPr>
          <a:xfrm>
            <a:off x="2716686" y="3160907"/>
            <a:ext cx="3035593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Open internet browser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4114294" y="3996859"/>
            <a:ext cx="1" cy="500889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No"/>
          <p:cNvSpPr txBox="1"/>
          <p:nvPr/>
        </p:nvSpPr>
        <p:spPr>
          <a:xfrm>
            <a:off x="12477607" y="7847672"/>
            <a:ext cx="492863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</a:t>
            </a:r>
          </a:p>
        </p:txBody>
      </p:sp>
      <p:sp>
        <p:nvSpPr>
          <p:cNvPr id="174" name="Line"/>
          <p:cNvSpPr/>
          <p:nvPr/>
        </p:nvSpPr>
        <p:spPr>
          <a:xfrm>
            <a:off x="7410888" y="8513089"/>
            <a:ext cx="5011395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 flipV="1">
            <a:off x="4114294" y="9017293"/>
            <a:ext cx="1" cy="500890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Rectangle"/>
          <p:cNvSpPr/>
          <p:nvPr/>
        </p:nvSpPr>
        <p:spPr>
          <a:xfrm>
            <a:off x="804284" y="9525105"/>
            <a:ext cx="6620021" cy="1270001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7" name="Add needed items to cart"/>
          <p:cNvSpPr txBox="1"/>
          <p:nvPr/>
        </p:nvSpPr>
        <p:spPr>
          <a:xfrm>
            <a:off x="2401375" y="9939868"/>
            <a:ext cx="3425839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Add needed items to cart</a:t>
            </a:r>
          </a:p>
        </p:txBody>
      </p:sp>
      <p:sp>
        <p:nvSpPr>
          <p:cNvPr id="178" name="Rectangle"/>
          <p:cNvSpPr/>
          <p:nvPr/>
        </p:nvSpPr>
        <p:spPr>
          <a:xfrm>
            <a:off x="804284" y="11276840"/>
            <a:ext cx="6620021" cy="1270001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9" name="Line"/>
          <p:cNvSpPr/>
          <p:nvPr/>
        </p:nvSpPr>
        <p:spPr>
          <a:xfrm flipV="1">
            <a:off x="4114294" y="10823414"/>
            <a:ext cx="1" cy="500889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Click on cart icon"/>
          <p:cNvSpPr txBox="1"/>
          <p:nvPr/>
        </p:nvSpPr>
        <p:spPr>
          <a:xfrm>
            <a:off x="2918392" y="11687329"/>
            <a:ext cx="2391805" cy="44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Click on cart icon</a:t>
            </a:r>
          </a:p>
        </p:txBody>
      </p:sp>
      <p:sp>
        <p:nvSpPr>
          <p:cNvPr id="181" name="Line"/>
          <p:cNvSpPr/>
          <p:nvPr/>
        </p:nvSpPr>
        <p:spPr>
          <a:xfrm>
            <a:off x="13891723" y="11911840"/>
            <a:ext cx="1449982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Rectangle"/>
          <p:cNvSpPr/>
          <p:nvPr/>
        </p:nvSpPr>
        <p:spPr>
          <a:xfrm>
            <a:off x="8921197" y="11276840"/>
            <a:ext cx="4947895" cy="1270001"/>
          </a:xfrm>
          <a:prstGeom prst="rect">
            <a:avLst/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3" name="Click on checkout"/>
          <p:cNvSpPr txBox="1"/>
          <p:nvPr/>
        </p:nvSpPr>
        <p:spPr>
          <a:xfrm>
            <a:off x="10163898" y="11687329"/>
            <a:ext cx="2462493" cy="44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Click on checkout</a:t>
            </a:r>
          </a:p>
        </p:txBody>
      </p:sp>
      <p:sp>
        <p:nvSpPr>
          <p:cNvPr id="184" name="Line"/>
          <p:cNvSpPr/>
          <p:nvPr/>
        </p:nvSpPr>
        <p:spPr>
          <a:xfrm>
            <a:off x="7448584" y="12080355"/>
            <a:ext cx="154977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Shape"/>
          <p:cNvSpPr/>
          <p:nvPr/>
        </p:nvSpPr>
        <p:spPr>
          <a:xfrm>
            <a:off x="14729103" y="11239617"/>
            <a:ext cx="5252245" cy="13444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639" y="0"/>
                </a:moveTo>
                <a:lnTo>
                  <a:pt x="0" y="21600"/>
                </a:lnTo>
                <a:lnTo>
                  <a:pt x="16961" y="21600"/>
                </a:lnTo>
                <a:lnTo>
                  <a:pt x="21600" y="0"/>
                </a:lnTo>
                <a:lnTo>
                  <a:pt x="4639" y="0"/>
                </a:lnTo>
                <a:close/>
              </a:path>
            </a:pathLst>
          </a:cu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6" name="Input payment method"/>
          <p:cNvSpPr txBox="1"/>
          <p:nvPr/>
        </p:nvSpPr>
        <p:spPr>
          <a:xfrm>
            <a:off x="15815083" y="11687329"/>
            <a:ext cx="3080284" cy="44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Input payment method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18450662" y="7346829"/>
            <a:ext cx="1" cy="2885309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Line"/>
          <p:cNvSpPr/>
          <p:nvPr/>
        </p:nvSpPr>
        <p:spPr>
          <a:xfrm>
            <a:off x="7410888" y="10160105"/>
            <a:ext cx="110270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Line"/>
          <p:cNvSpPr/>
          <p:nvPr/>
        </p:nvSpPr>
        <p:spPr>
          <a:xfrm>
            <a:off x="19368745" y="11911840"/>
            <a:ext cx="1449982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Rounded Rectangle"/>
          <p:cNvSpPr/>
          <p:nvPr/>
        </p:nvSpPr>
        <p:spPr>
          <a:xfrm>
            <a:off x="20841358" y="11343467"/>
            <a:ext cx="2738358" cy="1136747"/>
          </a:xfrm>
          <a:prstGeom prst="roundRect">
            <a:avLst>
              <a:gd name="adj" fmla="val 16046"/>
            </a:avLst>
          </a:prstGeom>
          <a:ln w="635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1" name="Stop"/>
          <p:cNvSpPr txBox="1"/>
          <p:nvPr/>
        </p:nvSpPr>
        <p:spPr>
          <a:xfrm>
            <a:off x="21842300" y="11687329"/>
            <a:ext cx="736474" cy="449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Stop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3462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