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1"/>
    <p:restoredTop sz="94151"/>
  </p:normalViewPr>
  <p:slideViewPr>
    <p:cSldViewPr snapToGrid="0" snapToObjects="1">
      <p:cViewPr>
        <p:scale>
          <a:sx n="91" d="100"/>
          <a:sy n="91" d="100"/>
        </p:scale>
        <p:origin x="-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9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7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D78D-EF0C-1749-AAFB-68B25864542C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42FE-0A6E-2C41-82D4-41B8CD6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595086" y="3544866"/>
            <a:ext cx="3832604" cy="186225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72668" y="2042012"/>
            <a:ext cx="6005174" cy="394700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26600" y="3945468"/>
            <a:ext cx="1024467" cy="98213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62132" y="3957782"/>
            <a:ext cx="1024467" cy="9821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29599" y="3953932"/>
            <a:ext cx="1024467" cy="9821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89917" y="3945468"/>
            <a:ext cx="1024467" cy="9821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34866" y="568815"/>
            <a:ext cx="1024467" cy="9821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26600" y="568815"/>
            <a:ext cx="1024467" cy="9821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33679" y="4131061"/>
                <a:ext cx="5369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679" y="4131061"/>
                <a:ext cx="53694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870362" y="784427"/>
                <a:ext cx="5385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362" y="784427"/>
                <a:ext cx="53854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94562" y="767492"/>
                <a:ext cx="5050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562" y="767492"/>
                <a:ext cx="50507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37452" y="4131060"/>
                <a:ext cx="5301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52" y="4131060"/>
                <a:ext cx="530145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35950" y="4118826"/>
            <a:ext cx="790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q, 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869362" y="4134142"/>
                <a:ext cx="5722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62" y="4134142"/>
                <a:ext cx="572208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5016652" y="4444999"/>
            <a:ext cx="1045480" cy="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0" idx="2"/>
          </p:cNvCxnSpPr>
          <p:nvPr/>
        </p:nvCxnSpPr>
        <p:spPr>
          <a:xfrm flipV="1">
            <a:off x="7086599" y="4444999"/>
            <a:ext cx="1143000" cy="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7" idx="2"/>
          </p:cNvCxnSpPr>
          <p:nvPr/>
        </p:nvCxnSpPr>
        <p:spPr>
          <a:xfrm flipV="1">
            <a:off x="9254066" y="4436535"/>
            <a:ext cx="372534" cy="84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2"/>
          </p:cNvCxnSpPr>
          <p:nvPr/>
        </p:nvCxnSpPr>
        <p:spPr>
          <a:xfrm>
            <a:off x="9059332" y="1059879"/>
            <a:ext cx="567268" cy="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4"/>
            <a:endCxn id="7" idx="0"/>
          </p:cNvCxnSpPr>
          <p:nvPr/>
        </p:nvCxnSpPr>
        <p:spPr>
          <a:xfrm>
            <a:off x="10138834" y="1550948"/>
            <a:ext cx="0" cy="23945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51959" y="4800600"/>
            <a:ext cx="50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851958" y="5465793"/>
            <a:ext cx="50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3987" y="514488"/>
                <a:ext cx="5050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7" y="514488"/>
                <a:ext cx="505074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1308" y="1956004"/>
                <a:ext cx="5369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8" y="1956004"/>
                <a:ext cx="536942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00507" y="1281842"/>
                <a:ext cx="5385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07" y="1281842"/>
                <a:ext cx="538544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47094" y="3350917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q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1845" y="4114073"/>
                <a:ext cx="5722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45" y="4114073"/>
                <a:ext cx="572208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579064" y="4876797"/>
            <a:ext cx="50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9063" y="5555464"/>
            <a:ext cx="50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16050" y="2735925"/>
            <a:ext cx="374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 Polygon Line </a:t>
            </a:r>
            <a:r>
              <a:rPr lang="en-US" sz="2000" smtClean="0"/>
              <a:t>Segment Mixture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396999" y="1355670"/>
            <a:ext cx="346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 Line Point Mixture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1415017" y="2048336"/>
            <a:ext cx="283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Hyper parameter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396999" y="665543"/>
            <a:ext cx="283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Hyperparameter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421196" y="3452562"/>
            <a:ext cx="4041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assignments </a:t>
            </a:r>
            <a:r>
              <a:rPr lang="en-US" sz="2000" smtClean="0"/>
              <a:t>per polygon-point 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1433690" y="4221554"/>
            <a:ext cx="283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Points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433690" y="4936065"/>
            <a:ext cx="3215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</a:t>
            </a:r>
            <a:r>
              <a:rPr lang="en-US" sz="2000" smtClean="0"/>
              <a:t>Line Segments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433690" y="5673417"/>
            <a:ext cx="3215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</a:t>
            </a:r>
            <a:r>
              <a:rPr lang="en-US" sz="2000" smtClean="0"/>
              <a:t>of Polygons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94133" y="2653460"/>
                <a:ext cx="5301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33" y="2653460"/>
                <a:ext cx="530145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97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>
            <a:off x="3791900" y="345440"/>
            <a:ext cx="1126435" cy="106735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48808" y="808776"/>
            <a:ext cx="142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Polygons </a:t>
            </a:r>
            <a:r>
              <a:rPr lang="en-US" b="1" i="1" dirty="0"/>
              <a:t>y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20055" y="1359792"/>
            <a:ext cx="100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 p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57174" y="1175799"/>
            <a:ext cx="67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line </a:t>
            </a:r>
            <a:r>
              <a:rPr lang="en-US" b="1" i="1" dirty="0"/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08884" y="666224"/>
                <a:ext cx="1652632" cy="623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  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  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𝑙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84" y="666224"/>
                <a:ext cx="1652632" cy="6236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69237" y="2456762"/>
                <a:ext cx="5816272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 smtClean="0"/>
                  <a:t>= the number of points assigned to </a:t>
                </a:r>
                <a:r>
                  <a:rPr lang="en-US" sz="2000" b="1" i="1" dirty="0" smtClean="0"/>
                  <a:t>l</a:t>
                </a:r>
                <a:r>
                  <a:rPr lang="en-US" sz="2000" dirty="0" smtClean="0"/>
                  <a:t> in any polygon</a:t>
                </a:r>
                <a:endParaRPr lang="en-US" sz="2000" b="1" i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7" y="2456762"/>
                <a:ext cx="5816272" cy="573427"/>
              </a:xfrm>
              <a:prstGeom prst="rect">
                <a:avLst/>
              </a:prstGeom>
              <a:blipFill rotWithShape="0">
                <a:blip r:embed="rId3"/>
                <a:stretch>
                  <a:fillRect r="-314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5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54" y="2578992"/>
            <a:ext cx="3975100" cy="34925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7" r="21467"/>
          <a:stretch/>
        </p:blipFill>
        <p:spPr>
          <a:xfrm>
            <a:off x="1209822" y="2332592"/>
            <a:ext cx="2729132" cy="4134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7" t="10625" r="7831" b="11281"/>
          <a:stretch/>
        </p:blipFill>
        <p:spPr>
          <a:xfrm>
            <a:off x="7114932" y="2686928"/>
            <a:ext cx="2915332" cy="26982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4636" y="5570806"/>
            <a:ext cx="289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a) Edge detection on points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6664" y="5570806"/>
            <a:ext cx="289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 Hough-Transform Probabilistic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8237" y="5563018"/>
            <a:ext cx="289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c) Hough-Transform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36" y="3176260"/>
            <a:ext cx="4328661" cy="34670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76" y="3176259"/>
            <a:ext cx="4399273" cy="3467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9"/>
          <a:stretch/>
        </p:blipFill>
        <p:spPr>
          <a:xfrm>
            <a:off x="1001136" y="17920"/>
            <a:ext cx="3697473" cy="2919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92"/>
          <a:stretch/>
        </p:blipFill>
        <p:spPr>
          <a:xfrm>
            <a:off x="5714626" y="107303"/>
            <a:ext cx="3633852" cy="27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8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2" y="3504419"/>
            <a:ext cx="5139312" cy="323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89" y="3262499"/>
            <a:ext cx="4314093" cy="3475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70" y="59037"/>
            <a:ext cx="4627597" cy="32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5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3" y="2149180"/>
            <a:ext cx="5102234" cy="35925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87" y="2205066"/>
            <a:ext cx="6001670" cy="3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0" y="1983935"/>
            <a:ext cx="4515117" cy="3277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27" y="2041385"/>
            <a:ext cx="4702938" cy="32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2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17146</TotalTime>
  <Words>85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Seaman</dc:creator>
  <cp:lastModifiedBy>Iris Seaman</cp:lastModifiedBy>
  <cp:revision>23</cp:revision>
  <dcterms:created xsi:type="dcterms:W3CDTF">2017-04-14T03:51:21Z</dcterms:created>
  <dcterms:modified xsi:type="dcterms:W3CDTF">2017-04-26T05:54:31Z</dcterms:modified>
</cp:coreProperties>
</file>