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custShowLst>
    <p:custShow name="הצגה מותאמת אישית 1" id="0">
      <p:sldLst>
        <p:sld r:id="rId3"/>
        <p:sld r:id="rId2"/>
        <p:sld r:id="rId4"/>
        <p:sld r:id="rId5"/>
      </p:sldLst>
    </p:custShow>
  </p:custShowLst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4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986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31DAF50-7193-4ED4-9981-BACAD35D4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3090970E-D06B-4ED1-8F4C-339C0B086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5BE7F63-DBC5-4B77-8D26-3AA7B4CD8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39D68-78F4-4850-9372-DCE3E900F0BF}" type="datetimeFigureOut">
              <a:rPr lang="he-IL" smtClean="0"/>
              <a:t>א'/שבט/תשפ"ג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B087C22-B486-4960-96CB-B9347B405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5B26351-723F-4D23-BBC1-29BB928F8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620E5-6E61-438A-90B4-29CF47070AC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0527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9778226-C6B4-4164-A1C1-5D1C9852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5D49A12-0ABA-4B3D-A283-A59B23C6A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798681E-3EAE-4A67-8913-D92B37778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39D68-78F4-4850-9372-DCE3E900F0BF}" type="datetimeFigureOut">
              <a:rPr lang="he-IL" smtClean="0"/>
              <a:t>א'/שבט/תשפ"ג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00E0E6C-6371-43DB-9149-C283F0981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07CE0F7-8524-49F6-9776-64A933DEC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620E5-6E61-438A-90B4-29CF47070AC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2523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27027A97-98B5-4D7B-9ADB-5DB66D4693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48A04D09-38B4-4208-845E-4F654C0DA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9BFF565-2282-4415-BB7B-73FCFA134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39D68-78F4-4850-9372-DCE3E900F0BF}" type="datetimeFigureOut">
              <a:rPr lang="he-IL" smtClean="0"/>
              <a:t>א'/שבט/תשפ"ג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AC9573C-FAB4-40B2-AC86-34895581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7DB6685-6621-4671-B3AD-C481B4CC2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620E5-6E61-438A-90B4-29CF47070AC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0298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D8C4F14-1443-4B08-962D-FD2784F27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C074A73-ABE2-4D41-8CD6-5563D4AD4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7D4FCBF-849D-4784-829C-9221B7FB5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39D68-78F4-4850-9372-DCE3E900F0BF}" type="datetimeFigureOut">
              <a:rPr lang="he-IL" smtClean="0"/>
              <a:t>א'/שבט/תשפ"ג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020F6B5-A2C8-48AD-AC39-7A32597E4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61B4056-FE62-4ABF-BD7D-2EBDA76A9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620E5-6E61-438A-90B4-29CF47070AC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56113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66EFF1-6C28-4C0B-8A83-D900FDF7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A50C862-F135-4B99-AA40-66220054F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118D064-D83B-4813-BCCE-54EF2ABD9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39D68-78F4-4850-9372-DCE3E900F0BF}" type="datetimeFigureOut">
              <a:rPr lang="he-IL" smtClean="0"/>
              <a:t>א'/שבט/תשפ"ג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8F7B25E-0A4E-481B-B7B1-4F85BCDA2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36920ED-2DF6-4EF2-BD80-6A9EA1307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620E5-6E61-438A-90B4-29CF47070AC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383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4F9E84D-3760-4C00-8E6D-9A8EFE70A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55A9431-05BC-4757-9644-B85F3A4B83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1A899C5-7996-47A8-8AF8-1B0565BDD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F5180B3-D052-4A2A-AACD-0F2D65227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39D68-78F4-4850-9372-DCE3E900F0BF}" type="datetimeFigureOut">
              <a:rPr lang="he-IL" smtClean="0"/>
              <a:t>א'/שבט/תשפ"ג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DCF985A-6260-4C92-B0AD-819E9C351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B0EBE9C-E7AB-4345-A354-F9D2D49CD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620E5-6E61-438A-90B4-29CF47070AC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954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6B8DE43-6B78-4418-A891-6CEE19F14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99CB6F9-759D-4ECE-AC00-7B714640D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90FF840-A346-433B-99F2-D69217DD4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DE3D710E-1423-4F79-B4E0-483C6742B1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DDD6B893-98CD-45B9-9412-6896A066E9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ACDF85C1-F7F8-49DD-96D3-0B8FEB561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39D68-78F4-4850-9372-DCE3E900F0BF}" type="datetimeFigureOut">
              <a:rPr lang="he-IL" smtClean="0"/>
              <a:t>א'/שבט/תשפ"ג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BC6B54D1-360F-4585-B3FF-050A0FCF3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9A0A0E51-4B7D-4C57-9280-6D4C4EBEB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620E5-6E61-438A-90B4-29CF47070AC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2731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F9315B7-C585-408A-83B4-2755519EA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9B73E0CF-053C-4493-965D-D0B1BF372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39D68-78F4-4850-9372-DCE3E900F0BF}" type="datetimeFigureOut">
              <a:rPr lang="he-IL" smtClean="0"/>
              <a:t>א'/שבט/תשפ"ג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807E0D28-1859-47E0-9CE1-1B936CCAC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FB688AF0-A179-445A-8785-CD0A771CA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620E5-6E61-438A-90B4-29CF47070AC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021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D4D24C95-A398-4E88-A34E-5E093E8A7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39D68-78F4-4850-9372-DCE3E900F0BF}" type="datetimeFigureOut">
              <a:rPr lang="he-IL" smtClean="0"/>
              <a:t>א'/שבט/תשפ"ג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9AF5E528-57F1-4837-9984-42637F4E0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B9A9C73A-47ED-495F-A02E-8115B11AC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620E5-6E61-438A-90B4-29CF47070AC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5866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FA3B358-633A-4DDD-9AC8-99F699C61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A8EEDD7-8D2C-4845-B128-09D628307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64DD6FB-48EA-4700-A87C-A43EF1A47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D2FA63F-4D75-4722-A6A9-A8FDA5DA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39D68-78F4-4850-9372-DCE3E900F0BF}" type="datetimeFigureOut">
              <a:rPr lang="he-IL" smtClean="0"/>
              <a:t>א'/שבט/תשפ"ג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ACA2DCB-E043-4F9E-8B0E-87921CCED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D5287CE-B5EC-4484-BD1A-A8310B0E1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620E5-6E61-438A-90B4-29CF47070AC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850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20E1495-CD3C-4318-8D99-C0D5CD32C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233C4EFD-C620-4936-848F-3297352ED2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485EC45-5665-4E79-8B38-87ED62224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84EF0C6-5F16-4D3A-9E69-22448224D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39D68-78F4-4850-9372-DCE3E900F0BF}" type="datetimeFigureOut">
              <a:rPr lang="he-IL" smtClean="0"/>
              <a:t>א'/שבט/תשפ"ג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6ABA3FC-26AD-4095-8B94-8D8C66D19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4803B25-1DDB-4BE9-BEEF-B609A9B97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620E5-6E61-438A-90B4-29CF47070AC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3386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C61A1D63-645F-4DE5-ACD6-69C50ED15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5552CEA-E076-480B-91E8-FA4064E45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3775DBE-CDDD-4690-9B26-361510566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39D68-78F4-4850-9372-DCE3E900F0BF}" type="datetimeFigureOut">
              <a:rPr lang="he-IL" smtClean="0"/>
              <a:t>א'/שבט/תשפ"ג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03D5993-EB8C-4D32-BE74-FB1AF26655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C21FE4E-6769-4BEC-B8D8-AE2368FA10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620E5-6E61-438A-90B4-29CF47070AC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9369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1DD31A7-2B46-4CAD-955B-1CBD4BE25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he-IL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BF75F094-AA59-4349-9ED7-7D57BD67C5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A031C44D-A810-4AF2-80AE-A96F8A871C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544" y="0"/>
            <a:ext cx="12226783" cy="86443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638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A27CF7F-8B89-4119-8B9F-9CAA32011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B59A6CD7-5F46-4B9F-AE83-CF45247633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0" y="0"/>
            <a:ext cx="12178660" cy="6858000"/>
          </a:xfrm>
        </p:spPr>
      </p:pic>
    </p:spTree>
    <p:extLst>
      <p:ext uri="{BB962C8B-B14F-4D97-AF65-F5344CB8AC3E}">
        <p14:creationId xmlns:p14="http://schemas.microsoft.com/office/powerpoint/2010/main" val="381644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ABD7E76-AFCD-4F17-A2D0-D00EAC047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C96A28D0-B15E-464D-8E12-186BA84950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94048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FEE5F87-931D-4489-A696-BEF882158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AED3E0A3-388D-44E8-BF77-72D014510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5330"/>
          </a:xfrm>
        </p:spPr>
      </p:pic>
    </p:spTree>
    <p:extLst>
      <p:ext uri="{BB962C8B-B14F-4D97-AF65-F5344CB8AC3E}">
        <p14:creationId xmlns:p14="http://schemas.microsoft.com/office/powerpoint/2010/main" val="57190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0">
        <p:fade/>
      </p:transition>
    </mc:Choice>
    <mc:Fallback xmlns="">
      <p:transition spd="med" advTm="70">
        <p:fade/>
      </p:transition>
    </mc:Fallback>
  </mc:AlternateContent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מסך רחב</PresentationFormat>
  <Paragraphs>0</Paragraphs>
  <Slides>4</Slides>
  <Notes>0</Notes>
  <HiddenSlides>0</HiddenSlides>
  <MMClips>0</MMClips>
  <ScaleCrop>false</ScaleCrop>
  <HeadingPairs>
    <vt:vector size="8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  <vt:variant>
        <vt:lpstr>הצגות מותאמות אישית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הצגה מותאמת אישית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user1</dc:creator>
  <cp:lastModifiedBy>user1</cp:lastModifiedBy>
  <cp:revision>3</cp:revision>
  <dcterms:created xsi:type="dcterms:W3CDTF">2023-01-23T21:20:15Z</dcterms:created>
  <dcterms:modified xsi:type="dcterms:W3CDTF">2023-01-23T21:41:38Z</dcterms:modified>
</cp:coreProperties>
</file>