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4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635B5-3542-18E9-FED7-96C490137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B8D2DF-A98E-947B-E7A0-EF0D9D7AF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16CFB-1D08-0913-DD5A-01DFCFDD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3DE55A-DAB6-91F8-75CD-B1270EDA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EDB6BB-844E-B625-99A1-7C86AC87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1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C3A5F-B0A1-3E90-4225-E277587C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B39649-CB7C-87AB-0A9B-4B516537C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367F46-154E-648B-5C7D-DBB44064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2FE4D-B303-1470-5EFC-F5919CAA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D3F31E-0A82-FA53-6D7B-5CFAE78A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4A9A6-4FCF-A29D-3335-EB3184E6D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9E43D2-1EBE-5C40-322B-6D2184F42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75C71D-56A6-0F6E-3475-8E3F72D7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4D5637-BBE9-1D9C-22DF-53E59F9F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CB5F57-2EE9-ED9D-0F8F-958CE528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5546-79F5-94E1-726E-B729B846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78C1A2-2C46-2857-317A-D5EA756B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7C0AA-C8C6-153F-3E09-D4ED748D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14D81-1E63-F5F0-B68C-5355FE10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9DA83-2C5A-6DFB-274E-4B4B389F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4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02694-F815-D64D-5459-4AFB0098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3B01A-00EE-4E65-E26F-2E15818F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C96C9-0EBB-89CF-5C62-A0BC0239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9EBEB-FD86-312D-A1C2-3C7D040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FDD0B-3344-4FD2-3470-EB16394A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0AFFF-B74B-898D-5368-AE1494EE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7BB1-0E81-083A-96C3-06105314D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83C718-1258-9CBE-0E61-AEBF97D3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7A6EB1-4872-8445-EF6B-03034916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9BE1C8-79CA-D2E9-6FF9-BD56C56B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4802E-DF0A-D7DA-24B7-1D05B5C1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7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EB709-B145-6400-97C5-C5ECAB18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2E638-57B1-39AA-B617-F35EA902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DFD6DA-9C64-2415-D1DA-03B23293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11681A-276E-FA4B-AA28-DB1068DB4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42CF2E-4B79-A1AC-D527-4BD41F555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F30522-D421-6FC4-7675-2AAFE98A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0E33AA-01A0-8B48-9992-F576E21A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095E26-3008-AA50-FD39-EF31794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81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1D20C-C538-E6C9-C813-943EF26F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FC0418-4988-756F-43E4-416EC0B1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4E9C4-2939-CC86-93DA-76B0073C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3D107C-1DE5-475E-0DB1-23F9A902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0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73A691-7060-6466-5CCE-10B3C367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C3C77E-B0C6-6638-2586-ECCBF91D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07031A-8127-A186-716E-EACA141E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0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FDB21-5969-7C7F-5BC0-A96ADC78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012AC-97CA-0BDD-A74A-1C89FEE3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22C7E-BA01-49F1-82F5-E354FB6E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6C6613-3DB7-4A14-5BA4-B52772D9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59AC4-4762-EC1A-037E-8C787FB2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EB9C69-F52A-C4CA-AD82-300C40D8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92284-980A-7CC3-1286-12731020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060349-2911-8375-1D2A-6F6F0D48C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617CDA-DCA5-1AF7-75C8-86654DB3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966B0-09BF-DF80-6EBB-AD1E3DCF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F59F8D-4262-E42C-49CC-E1315869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F724EC-9619-4910-B9A0-3337F12A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802D54-4BAF-E162-975F-A6CC5BFA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28592-C07F-56E6-B222-40C0AEDFC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CD0C9-1C62-BC70-D427-51BC93D6F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AD9139-6527-8ABD-BCB0-D20695B85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E73A5-F3D8-E5EE-B32F-350F9988C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5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572FAF-5E75-528A-631A-1AA5CCE5094C}"/>
              </a:ext>
            </a:extLst>
          </p:cNvPr>
          <p:cNvGrpSpPr/>
          <p:nvPr/>
        </p:nvGrpSpPr>
        <p:grpSpPr>
          <a:xfrm>
            <a:off x="609589" y="872831"/>
            <a:ext cx="10972822" cy="4572009"/>
            <a:chOff x="609589" y="872831"/>
            <a:chExt cx="10972822" cy="4572009"/>
          </a:xfrm>
        </p:grpSpPr>
        <p:pic>
          <p:nvPicPr>
            <p:cNvPr id="5" name="Grafik 4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FE1EEA71-7500-3C4D-FE6B-99FC2D4BD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89" y="872831"/>
              <a:ext cx="5486411" cy="4572009"/>
            </a:xfrm>
            <a:prstGeom prst="rect">
              <a:avLst/>
            </a:prstGeom>
          </p:spPr>
        </p:pic>
        <p:pic>
          <p:nvPicPr>
            <p:cNvPr id="7" name="Grafik 6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4215D53A-0773-5340-4781-6225C60F9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72831"/>
              <a:ext cx="5486411" cy="4572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283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1</cp:revision>
  <dcterms:created xsi:type="dcterms:W3CDTF">2023-11-09T12:56:23Z</dcterms:created>
  <dcterms:modified xsi:type="dcterms:W3CDTF">2023-11-09T13:06:44Z</dcterms:modified>
</cp:coreProperties>
</file>