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105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99CB5-5608-2D2A-6730-30A44BCEF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713FE-3C93-F9C2-AB6C-D9499510E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30CE2-CEA1-6D56-13D3-FD91506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52660-441C-9B42-F115-08CCBAB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FB2A0C-4321-A517-7389-F7A4FEAB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70B96-37CD-05C6-F2EC-BFC85C1B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3B34C-1F23-7758-2195-5EDA0CBD4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3E25A-3B02-4398-D51E-D1F571BA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CE442-FA64-F07C-E5EE-72A67F25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3A0E0-1FEB-39ED-1131-C8720D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495E7E-63D5-16AA-E49A-92009CC63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02A9DF-5A4F-46BB-812E-35C98BA8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98A87D-24A2-22DC-9045-D4774C48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C4408-4B5B-02BC-0CD4-789E7F04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BB2E-15C9-8574-A6B5-558F580C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4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81856-90DF-03E4-54EA-2BFBB591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BF8EA-FD3A-0B15-3D55-F3C2CA4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56BB6C-9AFF-B6E2-3840-489665FB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8563B4-63F8-D799-9D3B-E972D17B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B4D5-E22B-FAA4-FCD1-A6702389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04A6-9A94-B78E-BE80-C91ED22D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5C4EA5-B3E6-9649-5448-E3E1B7A7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9E39FE-50CE-ECD5-1782-F0C6A983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FD573-AF65-0E42-692B-F6E33ED8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C88D2-60F0-F998-AB8C-0DF20339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8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2C2FC-89E8-FBCA-F9B3-5030DAA6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D1B43-3882-4B22-AD5C-3BE4A9AE5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299401-8E64-0C07-A155-D2C00C93A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57C5-EB10-EE62-97F5-1C64C6E8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DBAA56-DEBC-ABDA-A1FD-1CE73E41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D9411-B09B-8080-A326-66036445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DEB0C-E9B2-B84C-9357-C834A51C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07199-9E38-D74A-96F7-3B188550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76D21B-522A-A4DF-E4E1-EA8B84B5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262994-B63B-4ACD-21D7-22A8F2FC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EA7AA7-C203-90B0-9F68-445FF5025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D83EF1-54FD-269A-2B36-F014C497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FBC520-FBCE-074B-718A-7B3967B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CBC8B1-7EEB-FE92-098E-611BB963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28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16569-4FB0-CEFD-C45B-300036E3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E16AA6-F297-2733-89D3-77D7EC0E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FC6C52-BC49-5A8C-312F-3BF1283D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ED4224-9DB8-09F4-2652-46713115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9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1C29-0AFA-AAC9-41AE-34BAA4E7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C7B82A-F484-F29D-9A00-2B78F2B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3C40F-50A3-857C-7B56-F2EA45C2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2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705-0275-3F59-27F2-B4FAEDB1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9C60DF-E760-0CB9-2E51-CBAEB5D6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8F4FC1-A683-3378-087A-72088531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155FA-BE1C-ED14-FB76-6AA169DC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051EE-7ED8-6092-9682-9BFCE74D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974AF1-A337-BD31-DA70-80BEAC2E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77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434AC-3F60-20A0-8E18-7B0BB3D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B7933A-4E30-90CD-9F32-1493781C4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41755-CAC7-005F-AA23-5F077387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D9ECB6-BAF3-ECE1-2CE9-8FCEB22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073153-F3B6-368F-8B46-0B217F74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3B78A2-D9B1-6A88-24C6-8CA97599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4A75AE-3B3D-49E2-1CAE-9966AE3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C4778-9D3A-7324-1712-58871A5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01504-74B0-BFFD-FE2D-26E958E8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6A6C-E9D6-4563-82A6-B42DDFFCA66C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E43A1-5DF5-E381-CFDE-BC280481E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881A76-1259-9F33-D9FA-52F3FFAC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8BB89-02CD-4511-B1BA-CC818DA7888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1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E253BB-A6DC-C7D1-0E08-9FFA3F7E057D}"/>
              </a:ext>
            </a:extLst>
          </p:cNvPr>
          <p:cNvGrpSpPr/>
          <p:nvPr/>
        </p:nvGrpSpPr>
        <p:grpSpPr>
          <a:xfrm>
            <a:off x="0" y="0"/>
            <a:ext cx="10390067" cy="6626683"/>
            <a:chOff x="0" y="0"/>
            <a:chExt cx="10390067" cy="6626683"/>
          </a:xfrm>
        </p:grpSpPr>
        <p:pic>
          <p:nvPicPr>
            <p:cNvPr id="5" name="Grafik 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DC36160-7956-D1BD-3E6C-9351CAA1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8067" y="2326337"/>
              <a:ext cx="2592000" cy="21600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43155B3-F9DE-C918-8524-C8D312977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942" y="4466683"/>
              <a:ext cx="2592000" cy="216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8525D8B7-7F50-417B-FB5B-23E4246D6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7844" y="0"/>
              <a:ext cx="2592000" cy="2160000"/>
            </a:xfrm>
            <a:prstGeom prst="rect">
              <a:avLst/>
            </a:prstGeom>
          </p:spPr>
        </p:pic>
        <p:pic>
          <p:nvPicPr>
            <p:cNvPr id="11" name="Grafik 10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46EF1A7F-CA15-2CD3-8C05-7C5C234DD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766" y="0"/>
              <a:ext cx="2592000" cy="2160000"/>
            </a:xfrm>
            <a:prstGeom prst="rect">
              <a:avLst/>
            </a:prstGeom>
          </p:spPr>
        </p:pic>
        <p:pic>
          <p:nvPicPr>
            <p:cNvPr id="13" name="Grafik 1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FFB7478-CA36-A1D4-EF8A-4358BB0A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8" y="2160000"/>
              <a:ext cx="2592000" cy="2160000"/>
            </a:xfrm>
            <a:prstGeom prst="rect">
              <a:avLst/>
            </a:prstGeom>
          </p:spPr>
        </p:pic>
        <p:pic>
          <p:nvPicPr>
            <p:cNvPr id="15" name="Grafik 14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7CB524C5-A5A6-528F-032B-456D309B0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000" y="2279839"/>
              <a:ext cx="2592000" cy="2160000"/>
            </a:xfrm>
            <a:prstGeom prst="rect">
              <a:avLst/>
            </a:prstGeom>
          </p:spPr>
        </p:pic>
        <p:pic>
          <p:nvPicPr>
            <p:cNvPr id="17" name="Grafik 16" descr="Ein Bild, das Screenshot, Quadrat, Schwarz enthält.&#10;&#10;Automatisch generierte Beschreibung">
              <a:extLst>
                <a:ext uri="{FF2B5EF4-FFF2-40B4-BE49-F238E27FC236}">
                  <a16:creationId xmlns:a16="http://schemas.microsoft.com/office/drawing/2014/main" id="{2C87DDE5-8004-0708-5BD2-77B1C121E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62" y="4412995"/>
              <a:ext cx="2592000" cy="2160000"/>
            </a:xfrm>
            <a:prstGeom prst="rect">
              <a:avLst/>
            </a:prstGeom>
          </p:spPr>
        </p:pic>
        <p:pic>
          <p:nvPicPr>
            <p:cNvPr id="19" name="Grafik 18" descr="Ein Bild, das Screenshot, Schwarz, Reihe enthält.&#10;&#10;Automatisch generierte Beschreibung">
              <a:extLst>
                <a:ext uri="{FF2B5EF4-FFF2-40B4-BE49-F238E27FC236}">
                  <a16:creationId xmlns:a16="http://schemas.microsoft.com/office/drawing/2014/main" id="{FA0704AD-CEB6-C733-788E-1E1E54DA3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942" y="4439839"/>
              <a:ext cx="2592000" cy="2160000"/>
            </a:xfrm>
            <a:prstGeom prst="rect">
              <a:avLst/>
            </a:prstGeom>
          </p:spPr>
        </p:pic>
        <p:pic>
          <p:nvPicPr>
            <p:cNvPr id="21" name="Grafik 20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4926A217-7499-29A8-FF75-5B003726C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215" y="2252995"/>
              <a:ext cx="2592000" cy="2160000"/>
            </a:xfrm>
            <a:prstGeom prst="rect">
              <a:avLst/>
            </a:prstGeom>
          </p:spPr>
        </p:pic>
        <p:pic>
          <p:nvPicPr>
            <p:cNvPr id="23" name="Grafik 2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113BFD8F-32AD-43E3-A729-4D3B70FFB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922" y="0"/>
              <a:ext cx="2592000" cy="2160000"/>
            </a:xfrm>
            <a:prstGeom prst="rect">
              <a:avLst/>
            </a:prstGeom>
          </p:spPr>
        </p:pic>
        <p:pic>
          <p:nvPicPr>
            <p:cNvPr id="25" name="Grafik 2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F35520D-2BB6-F073-8BBE-66B043E9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592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794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C21D25B1-48DE-42B0-2441-05FF130D9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18" y="2519873"/>
            <a:ext cx="3024000" cy="2520000"/>
          </a:xfr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7659980-33F1-ABBE-35AA-5DA625179C2D}"/>
              </a:ext>
            </a:extLst>
          </p:cNvPr>
          <p:cNvGrpSpPr/>
          <p:nvPr/>
        </p:nvGrpSpPr>
        <p:grpSpPr>
          <a:xfrm>
            <a:off x="0" y="0"/>
            <a:ext cx="12102818" cy="7559746"/>
            <a:chOff x="0" y="0"/>
            <a:chExt cx="12102818" cy="7559746"/>
          </a:xfrm>
        </p:grpSpPr>
        <p:pic>
          <p:nvPicPr>
            <p:cNvPr id="7" name="Grafik 6" descr="Ein Bild, das Screenshot, Text, Reihe enthält.&#10;&#10;Automatisch generierte Beschreibung">
              <a:extLst>
                <a:ext uri="{FF2B5EF4-FFF2-40B4-BE49-F238E27FC236}">
                  <a16:creationId xmlns:a16="http://schemas.microsoft.com/office/drawing/2014/main" id="{10757DBA-79D9-A8D7-225E-97CD0DA4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1180" y="5039746"/>
              <a:ext cx="3024000" cy="2520000"/>
            </a:xfrm>
            <a:prstGeom prst="rect">
              <a:avLst/>
            </a:prstGeom>
          </p:spPr>
        </p:pic>
        <p:pic>
          <p:nvPicPr>
            <p:cNvPr id="9" name="Grafik 8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7F41A75D-0B53-75B6-A5E7-4E68D1680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913" y="5039746"/>
              <a:ext cx="3024000" cy="2520000"/>
            </a:xfrm>
            <a:prstGeom prst="rect">
              <a:avLst/>
            </a:prstGeom>
          </p:spPr>
        </p:pic>
        <p:pic>
          <p:nvPicPr>
            <p:cNvPr id="11" name="Grafik 10" descr="Ein Bild, das Screenshot, Text, Diagramm, Reihe enthält.&#10;&#10;Automatisch generierte Beschreibung">
              <a:extLst>
                <a:ext uri="{FF2B5EF4-FFF2-40B4-BE49-F238E27FC236}">
                  <a16:creationId xmlns:a16="http://schemas.microsoft.com/office/drawing/2014/main" id="{67C2F66B-BBBB-BB17-5332-BA2D782E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0818" y="2519873"/>
              <a:ext cx="3024000" cy="2520000"/>
            </a:xfrm>
            <a:prstGeom prst="rect">
              <a:avLst/>
            </a:prstGeom>
          </p:spPr>
        </p:pic>
        <p:pic>
          <p:nvPicPr>
            <p:cNvPr id="13" name="Grafik 1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EB29763A-3EED-C3D6-94B6-14B925EC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5541" y="2519873"/>
              <a:ext cx="3024000" cy="2520000"/>
            </a:xfrm>
            <a:prstGeom prst="rect">
              <a:avLst/>
            </a:prstGeom>
          </p:spPr>
        </p:pic>
        <p:pic>
          <p:nvPicPr>
            <p:cNvPr id="15" name="Grafik 1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59B8A985-C40C-963D-F911-964136AC9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723" y="0"/>
              <a:ext cx="3024000" cy="2520000"/>
            </a:xfrm>
            <a:prstGeom prst="rect">
              <a:avLst/>
            </a:prstGeom>
          </p:spPr>
        </p:pic>
        <p:pic>
          <p:nvPicPr>
            <p:cNvPr id="17" name="Grafik 16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079079B1-FFA1-D7A1-AC4F-A9CDB940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8" y="5039746"/>
              <a:ext cx="3024000" cy="2520000"/>
            </a:xfrm>
            <a:prstGeom prst="rect">
              <a:avLst/>
            </a:prstGeom>
          </p:spPr>
        </p:pic>
        <p:pic>
          <p:nvPicPr>
            <p:cNvPr id="19" name="Grafik 18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ECE8CE6A-9F29-2A77-722D-91020E97F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818" y="0"/>
              <a:ext cx="3024000" cy="2520000"/>
            </a:xfrm>
            <a:prstGeom prst="rect">
              <a:avLst/>
            </a:prstGeom>
          </p:spPr>
        </p:pic>
        <p:pic>
          <p:nvPicPr>
            <p:cNvPr id="21" name="Grafik 20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49DA7361-DC9E-BE8B-18B6-AB0B737D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519873"/>
              <a:ext cx="3024000" cy="2520000"/>
            </a:xfrm>
            <a:prstGeom prst="rect">
              <a:avLst/>
            </a:prstGeom>
          </p:spPr>
        </p:pic>
        <p:pic>
          <p:nvPicPr>
            <p:cNvPr id="23" name="Grafik 22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68C62062-F34B-F74A-D410-BED264F56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723" y="0"/>
              <a:ext cx="3024000" cy="2520000"/>
            </a:xfrm>
            <a:prstGeom prst="rect">
              <a:avLst/>
            </a:prstGeom>
          </p:spPr>
        </p:pic>
        <p:pic>
          <p:nvPicPr>
            <p:cNvPr id="25" name="Grafik 24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C5EF3791-8D34-44EF-662B-B9F6F28BB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" y="0"/>
              <a:ext cx="3024000" cy="25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1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5710A9E1-F92A-A082-DDF6-A978990C7799}"/>
              </a:ext>
            </a:extLst>
          </p:cNvPr>
          <p:cNvGrpSpPr/>
          <p:nvPr/>
        </p:nvGrpSpPr>
        <p:grpSpPr>
          <a:xfrm>
            <a:off x="5346" y="0"/>
            <a:ext cx="10408281" cy="6510010"/>
            <a:chOff x="5346" y="0"/>
            <a:chExt cx="10408281" cy="6510010"/>
          </a:xfrm>
        </p:grpSpPr>
        <p:pic>
          <p:nvPicPr>
            <p:cNvPr id="5" name="Grafik 4" descr="Ein Bild, das Screenshot enthält.&#10;&#10;Automatisch generierte Beschreibung">
              <a:extLst>
                <a:ext uri="{FF2B5EF4-FFF2-40B4-BE49-F238E27FC236}">
                  <a16:creationId xmlns:a16="http://schemas.microsoft.com/office/drawing/2014/main" id="{0F741D77-203C-F806-AAB5-C2CC430C9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27" y="2175005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Grafik 6" descr="Ein Bild, das Screenshot, Text enthält.&#10;&#10;Automatisch generierte Beschreibung">
              <a:extLst>
                <a:ext uri="{FF2B5EF4-FFF2-40B4-BE49-F238E27FC236}">
                  <a16:creationId xmlns:a16="http://schemas.microsoft.com/office/drawing/2014/main" id="{6E351E97-B948-A420-4744-E3EC55AF6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185" y="435001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Grafik 8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9AEFE84D-C880-C676-DFFA-AE5ECE0B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024" y="435001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Grafik 10" descr="Ein Bild, das Screenshot, Diagramm enthält.&#10;&#10;Automatisch generierte Beschreibung">
              <a:extLst>
                <a:ext uri="{FF2B5EF4-FFF2-40B4-BE49-F238E27FC236}">
                  <a16:creationId xmlns:a16="http://schemas.microsoft.com/office/drawing/2014/main" id="{6DAEDF65-C7F1-8720-4516-AF816E80C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185" y="2175005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Grafik 12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4C87BC19-0978-A37A-D269-2A5C7A455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627" y="2175005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Grafik 14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E4EAAE34-7858-5197-BE61-C084C9E2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6185" y="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16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019803C4-44AC-021F-321F-5DDFE63B0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" y="435001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Grafik 18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58087ACB-C669-F9C3-DD8D-1046A620F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1627" y="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Grafik 20" descr="Ein Bild, das Screenshot, Schwarz, Quadrat enthält.&#10;&#10;Automatisch generierte Beschreibung">
              <a:extLst>
                <a:ext uri="{FF2B5EF4-FFF2-40B4-BE49-F238E27FC236}">
                  <a16:creationId xmlns:a16="http://schemas.microsoft.com/office/drawing/2014/main" id="{01D493DE-8890-1987-0449-58377FC68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" y="2175005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Grafik 22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934E97C3-CDDA-4401-8023-C589249CE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627" y="0"/>
              <a:ext cx="2592000" cy="216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Grafik 24" descr="Ein Bild, das Screenshot, Schwarz enthält.&#10;&#10;Automatisch generierte Beschreibung">
              <a:extLst>
                <a:ext uri="{FF2B5EF4-FFF2-40B4-BE49-F238E27FC236}">
                  <a16:creationId xmlns:a16="http://schemas.microsoft.com/office/drawing/2014/main" id="{3F0B6E67-A03A-CB90-59A2-B25B75DB5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4" y="0"/>
              <a:ext cx="2592000" cy="21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848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Mirjam Scheib</dc:creator>
  <cp:lastModifiedBy>Mirjam Scheib</cp:lastModifiedBy>
  <cp:revision>1</cp:revision>
  <dcterms:created xsi:type="dcterms:W3CDTF">2023-11-14T13:05:34Z</dcterms:created>
  <dcterms:modified xsi:type="dcterms:W3CDTF">2023-11-14T16:04:06Z</dcterms:modified>
</cp:coreProperties>
</file>