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4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99CB5-5608-2D2A-6730-30A44BCEF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5713FE-3C93-F9C2-AB6C-D9499510E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30CE2-CEA1-6D56-13D3-FD91506F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52660-441C-9B42-F115-08CCBAB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FB2A0C-4321-A517-7389-F7A4FEAB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8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70B96-37CD-05C6-F2EC-BFC85C1B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83B34C-1F23-7758-2195-5EDA0CBD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23E25A-3B02-4398-D51E-D1F571BA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CE442-FA64-F07C-E5EE-72A67F25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3A0E0-1FEB-39ED-1131-C8720DF5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495E7E-63D5-16AA-E49A-92009CC63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02A9DF-5A4F-46BB-812E-35C98BA88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98A87D-24A2-22DC-9045-D4774C48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BC4408-4B5B-02BC-0CD4-789E7F04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BB2E-15C9-8574-A6B5-558F580C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74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81856-90DF-03E4-54EA-2BFBB591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BF8EA-FD3A-0B15-3D55-F3C2CA49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56BB6C-9AFF-B6E2-3840-489665FB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563B4-63F8-D799-9D3B-E972D17B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5B4D5-E22B-FAA4-FCD1-A6702389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6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104A6-9A94-B78E-BE80-C91ED22D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5C4EA5-B3E6-9649-5448-E3E1B7A7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9E39FE-50CE-ECD5-1782-F0C6A983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1FD573-AF65-0E42-692B-F6E33ED8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C88D2-60F0-F998-AB8C-0DF20339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2C2FC-89E8-FBCA-F9B3-5030DAA6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D1B43-3882-4B22-AD5C-3BE4A9AE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299401-8E64-0C07-A155-D2C00C93A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2557C5-EB10-EE62-97F5-1C64C6E8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DBAA56-DEBC-ABDA-A1FD-1CE73E41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CD9411-B09B-8080-A326-66036445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DEB0C-E9B2-B84C-9357-C834A51C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007199-9E38-D74A-96F7-3B188550A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76D21B-522A-A4DF-E4E1-EA8B84B5D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262994-B63B-4ACD-21D7-22A8F2FC5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EA7AA7-C203-90B0-9F68-445FF5025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D83EF1-54FD-269A-2B36-F014C497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FBC520-FBCE-074B-718A-7B3967BA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CBC8B1-7EEB-FE92-098E-611BB963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28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6569-4FB0-CEFD-C45B-300036E3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E16AA6-F297-2733-89D3-77D7EC0E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FC6C52-BC49-5A8C-312F-3BF1283D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ED4224-9DB8-09F4-2652-46713115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29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A01C29-0AFA-AAC9-41AE-34BAA4E7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C7B82A-F484-F29D-9A00-2B78F2BA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B3C40F-50A3-857C-7B56-F2EA45C2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2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D705-0275-3F59-27F2-B4FAEDB1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C60DF-E760-0CB9-2E51-CBAEB5D6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8F4FC1-A683-3378-087A-72088531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B155FA-BE1C-ED14-FB76-6AA169DC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E051EE-7ED8-6092-9682-9BFCE74D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974AF1-A337-BD31-DA70-80BEAC2E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77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434AC-3F60-20A0-8E18-7B0BB3DC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B7933A-4E30-90CD-9F32-1493781C4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B41755-CAC7-005F-AA23-5F0773873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D9ECB6-BAF3-ECE1-2CE9-8FCEB229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073153-F3B6-368F-8B46-0B217F74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3B78A2-D9B1-6A88-24C6-8CA97599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4A75AE-3B3D-49E2-1CAE-9966AE33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C4778-9D3A-7324-1712-58871A55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01504-74B0-BFFD-FE2D-26E958E8D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6A6C-E9D6-4563-82A6-B42DDFFCA66C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E43A1-5DF5-E381-CFDE-BC280481E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81A76-1259-9F33-D9FA-52F3FFAC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4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5F6B8A58-FB9E-FD41-99F2-59D4E8DBD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00" y="334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32" name="Grafik 31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75E1C654-A437-F608-68E1-142B9B517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34" name="Grafik 33" descr="Ein Bild, das Screenshot, Text, Schwarz enthält.&#10;&#10;Automatisch generierte Beschreibung">
            <a:extLst>
              <a:ext uri="{FF2B5EF4-FFF2-40B4-BE49-F238E27FC236}">
                <a16:creationId xmlns:a16="http://schemas.microsoft.com/office/drawing/2014/main" id="{9EE9BD76-B465-7EB1-5419-A6581394B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00" y="1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36" name="Grafik 3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888597FE-D995-8BD1-0E5F-131A1420B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0" y="1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38" name="Grafik 37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E133E7B7-126C-2C97-E408-7953AF69E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40" name="Grafik 39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E50DB893-79D3-CF83-6ADF-A95B1D0C0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42" name="Grafik 4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9EE3EC-0302-81C9-057C-1D2BD3066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0" y="3349709"/>
            <a:ext cx="3996000" cy="333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37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5F6B8A58-FB9E-FD41-99F2-59D4E8DBD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40" y="3349709"/>
            <a:ext cx="2993760" cy="2494800"/>
          </a:xfrm>
          <a:prstGeom prst="rect">
            <a:avLst/>
          </a:prstGeom>
          <a:ln>
            <a:noFill/>
          </a:ln>
        </p:spPr>
      </p:pic>
      <p:pic>
        <p:nvPicPr>
          <p:cNvPr id="32" name="Grafik 31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75E1C654-A437-F608-68E1-142B9B517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240" y="3349709"/>
            <a:ext cx="2993760" cy="2494800"/>
          </a:xfrm>
          <a:prstGeom prst="rect">
            <a:avLst/>
          </a:prstGeom>
          <a:ln>
            <a:noFill/>
          </a:ln>
        </p:spPr>
      </p:pic>
      <p:pic>
        <p:nvPicPr>
          <p:cNvPr id="34" name="Grafik 33" descr="Ein Bild, das Screenshot, Text, Schwarz enthält.&#10;&#10;Automatisch generierte Beschreibung">
            <a:extLst>
              <a:ext uri="{FF2B5EF4-FFF2-40B4-BE49-F238E27FC236}">
                <a16:creationId xmlns:a16="http://schemas.microsoft.com/office/drawing/2014/main" id="{9EE9BD76-B465-7EB1-5419-A6581394B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00" y="1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36" name="Grafik 3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888597FE-D995-8BD1-0E5F-131A1420B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0" y="1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38" name="Grafik 37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E133E7B7-126C-2C97-E408-7953AF69E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9709"/>
            <a:ext cx="2993760" cy="2494800"/>
          </a:xfrm>
          <a:prstGeom prst="rect">
            <a:avLst/>
          </a:prstGeom>
          <a:ln>
            <a:noFill/>
          </a:ln>
        </p:spPr>
      </p:pic>
      <p:pic>
        <p:nvPicPr>
          <p:cNvPr id="40" name="Grafik 39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E50DB893-79D3-CF83-6ADF-A95B1D0C0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9"/>
            <a:ext cx="3996000" cy="3330000"/>
          </a:xfrm>
          <a:prstGeom prst="rect">
            <a:avLst/>
          </a:prstGeom>
          <a:ln>
            <a:noFill/>
          </a:ln>
        </p:spPr>
      </p:pic>
      <p:pic>
        <p:nvPicPr>
          <p:cNvPr id="42" name="Grafik 4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9EE3EC-0302-81C9-057C-1D2BD3066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60" y="3349709"/>
            <a:ext cx="2993760" cy="249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32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D999D97-61F9-F41D-64E6-646902FF8A05}"/>
              </a:ext>
            </a:extLst>
          </p:cNvPr>
          <p:cNvGrpSpPr/>
          <p:nvPr/>
        </p:nvGrpSpPr>
        <p:grpSpPr>
          <a:xfrm>
            <a:off x="0" y="0"/>
            <a:ext cx="12312000" cy="6004801"/>
            <a:chOff x="0" y="0"/>
            <a:chExt cx="12312000" cy="6004801"/>
          </a:xfrm>
        </p:grpSpPr>
        <p:pic>
          <p:nvPicPr>
            <p:cNvPr id="18" name="Grafik 17" descr="Ein Bild, das Screenshot, Text enthält.&#10;&#10;Automatisch generierte Beschreibung">
              <a:extLst>
                <a:ext uri="{FF2B5EF4-FFF2-40B4-BE49-F238E27FC236}">
                  <a16:creationId xmlns:a16="http://schemas.microsoft.com/office/drawing/2014/main" id="{45AF7323-11D7-1562-2156-73B1A4FFA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0" y="3438001"/>
              <a:ext cx="3080160" cy="2566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Grafik 19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D8D5888E-8DB3-5F8F-D326-F9040D84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1840" y="3429000"/>
              <a:ext cx="3080160" cy="2566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Grafik 21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9DFB56AB-C13D-661F-6A92-DF3DEAAA1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000" y="0"/>
              <a:ext cx="4104000" cy="34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Grafik 23" descr="Ein Bild, das Screenshot, Reihe, Schwarz enthält.&#10;&#10;Automatisch generierte Beschreibung">
              <a:extLst>
                <a:ext uri="{FF2B5EF4-FFF2-40B4-BE49-F238E27FC236}">
                  <a16:creationId xmlns:a16="http://schemas.microsoft.com/office/drawing/2014/main" id="{2AC4EAA3-4EA3-86B5-E38B-4E999C9DF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000" y="0"/>
              <a:ext cx="4104000" cy="34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Grafik 25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547BDF2C-F5A1-0EB7-53DC-E6B61FCAA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38001"/>
              <a:ext cx="3080160" cy="2566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Grafik 27" descr="Ein Bild, das Screenshot, Schwarz, Diagramm enthält.&#10;&#10;Automatisch generierte Beschreibung">
              <a:extLst>
                <a:ext uri="{FF2B5EF4-FFF2-40B4-BE49-F238E27FC236}">
                  <a16:creationId xmlns:a16="http://schemas.microsoft.com/office/drawing/2014/main" id="{74D40FE6-2FEF-EB21-135A-A4E4BA157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04000" cy="34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Grafik 30" descr="Ein Bild, das Screenshot, Schwarz, Reihe enthält.&#10;&#10;Automatisch generierte Beschreibung">
              <a:extLst>
                <a:ext uri="{FF2B5EF4-FFF2-40B4-BE49-F238E27FC236}">
                  <a16:creationId xmlns:a16="http://schemas.microsoft.com/office/drawing/2014/main" id="{70E0FC2B-924F-8592-E8C3-19E6B64DE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160" y="3438001"/>
              <a:ext cx="3080160" cy="25668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8434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4</cp:revision>
  <dcterms:created xsi:type="dcterms:W3CDTF">2023-11-14T13:05:34Z</dcterms:created>
  <dcterms:modified xsi:type="dcterms:W3CDTF">2023-12-07T12:27:59Z</dcterms:modified>
</cp:coreProperties>
</file>