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5" d="100"/>
          <a:sy n="175" d="100"/>
        </p:scale>
        <p:origin x="-243" y="-49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0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1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1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4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0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6A6C-E9D6-4563-82A6-B42DDFFCA66C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3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965F14F-D9C9-6658-BD6D-2358D04D9B92}"/>
              </a:ext>
            </a:extLst>
          </p:cNvPr>
          <p:cNvGrpSpPr/>
          <p:nvPr/>
        </p:nvGrpSpPr>
        <p:grpSpPr>
          <a:xfrm>
            <a:off x="79879" y="2276963"/>
            <a:ext cx="5779272" cy="9600000"/>
            <a:chOff x="79879" y="2276963"/>
            <a:chExt cx="5779272" cy="9600000"/>
          </a:xfrm>
        </p:grpSpPr>
        <p:pic>
          <p:nvPicPr>
            <p:cNvPr id="10" name="Grafik 9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24207546-5EAA-C943-9316-7F136638B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9" y="46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Grafik 11" descr="Ein Bild, das Screenshot, Text enthält.&#10;&#10;Automatisch generierte Beschreibung">
              <a:extLst>
                <a:ext uri="{FF2B5EF4-FFF2-40B4-BE49-F238E27FC236}">
                  <a16:creationId xmlns:a16="http://schemas.microsoft.com/office/drawing/2014/main" id="{6BB3B06F-73B2-D9A9-7179-85DF94FA7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151" y="70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06BE24E-F185-EE07-04FA-43614266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0" y="94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Grafik 15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2B73F6EF-132F-71D4-3584-331F2527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151" y="22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Grafik 2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47E037F7-3CE1-2ABF-89E0-9FEC4AE8C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151" y="46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Grafik 2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4D48B448-BC1A-F477-1845-12F1EFD6A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8" y="22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Grafik 2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B29C4C49-5C22-4E66-477C-2BA0BDFE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5" y="7076963"/>
              <a:ext cx="2880000" cy="24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A29FECC4-F206-F6AF-10EE-BD15F11B5F57}"/>
                </a:ext>
              </a:extLst>
            </p:cNvPr>
            <p:cNvSpPr/>
            <p:nvPr/>
          </p:nvSpPr>
          <p:spPr>
            <a:xfrm>
              <a:off x="430094" y="23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1)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E13E561-0681-E848-10A1-1289DD6559B3}"/>
                </a:ext>
              </a:extLst>
            </p:cNvPr>
            <p:cNvSpPr/>
            <p:nvPr/>
          </p:nvSpPr>
          <p:spPr>
            <a:xfrm>
              <a:off x="430094" y="4676963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3)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AC5C9D-D485-7238-C869-27AE60C6FC0A}"/>
                </a:ext>
              </a:extLst>
            </p:cNvPr>
            <p:cNvSpPr/>
            <p:nvPr/>
          </p:nvSpPr>
          <p:spPr>
            <a:xfrm>
              <a:off x="3310092" y="23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2)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4256FD2-A353-06AC-C234-D74514C3CB55}"/>
                </a:ext>
              </a:extLst>
            </p:cNvPr>
            <p:cNvSpPr/>
            <p:nvPr/>
          </p:nvSpPr>
          <p:spPr>
            <a:xfrm>
              <a:off x="430093" y="71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5)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8AC83DA-E98A-A75F-350B-946A5FE4B2FF}"/>
                </a:ext>
              </a:extLst>
            </p:cNvPr>
            <p:cNvSpPr/>
            <p:nvPr/>
          </p:nvSpPr>
          <p:spPr>
            <a:xfrm>
              <a:off x="3310093" y="4676963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4)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2A5B43D-9F79-7E66-D74F-9EED4248006B}"/>
                </a:ext>
              </a:extLst>
            </p:cNvPr>
            <p:cNvSpPr/>
            <p:nvPr/>
          </p:nvSpPr>
          <p:spPr>
            <a:xfrm>
              <a:off x="3310092" y="71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6)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AB8BF5E-94DC-3C3D-C75E-B5E07357BD85}"/>
                </a:ext>
              </a:extLst>
            </p:cNvPr>
            <p:cNvSpPr/>
            <p:nvPr/>
          </p:nvSpPr>
          <p:spPr>
            <a:xfrm>
              <a:off x="430093" y="9576022"/>
              <a:ext cx="357809" cy="303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7)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4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– 2022-Design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7</cp:revision>
  <dcterms:created xsi:type="dcterms:W3CDTF">2023-11-14T13:05:34Z</dcterms:created>
  <dcterms:modified xsi:type="dcterms:W3CDTF">2023-12-23T09:45:21Z</dcterms:modified>
</cp:coreProperties>
</file>