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23488650" cy="13212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2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081" y="2162367"/>
            <a:ext cx="17616488" cy="4599999"/>
          </a:xfrm>
        </p:spPr>
        <p:txBody>
          <a:bodyPr anchor="b"/>
          <a:lstStyle>
            <a:lvl1pPr algn="ctr">
              <a:defRPr sz="115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6081" y="6939760"/>
            <a:ext cx="17616488" cy="3190025"/>
          </a:xfrm>
        </p:spPr>
        <p:txBody>
          <a:bodyPr/>
          <a:lstStyle>
            <a:lvl1pPr marL="0" indent="0" algn="ctr">
              <a:buNone/>
              <a:defRPr sz="4624"/>
            </a:lvl1pPr>
            <a:lvl2pPr marL="880842" indent="0" algn="ctr">
              <a:buNone/>
              <a:defRPr sz="3853"/>
            </a:lvl2pPr>
            <a:lvl3pPr marL="1761683" indent="0" algn="ctr">
              <a:buNone/>
              <a:defRPr sz="3468"/>
            </a:lvl3pPr>
            <a:lvl4pPr marL="2642525" indent="0" algn="ctr">
              <a:buNone/>
              <a:defRPr sz="3083"/>
            </a:lvl4pPr>
            <a:lvl5pPr marL="3523366" indent="0" algn="ctr">
              <a:buNone/>
              <a:defRPr sz="3083"/>
            </a:lvl5pPr>
            <a:lvl6pPr marL="4404208" indent="0" algn="ctr">
              <a:buNone/>
              <a:defRPr sz="3083"/>
            </a:lvl6pPr>
            <a:lvl7pPr marL="5285049" indent="0" algn="ctr">
              <a:buNone/>
              <a:defRPr sz="3083"/>
            </a:lvl7pPr>
            <a:lvl8pPr marL="6165891" indent="0" algn="ctr">
              <a:buNone/>
              <a:defRPr sz="3083"/>
            </a:lvl8pPr>
            <a:lvl9pPr marL="7046732" indent="0" algn="ctr">
              <a:buNone/>
              <a:defRPr sz="308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32C3-AEAE-4A0B-9862-B61044380131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0118-88F1-4DDC-BF0D-A3A37D6388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4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32C3-AEAE-4A0B-9862-B61044380131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0118-88F1-4DDC-BF0D-A3A37D6388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38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09065" y="703457"/>
            <a:ext cx="5064740" cy="1119720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4845" y="703457"/>
            <a:ext cx="14900612" cy="1119720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32C3-AEAE-4A0B-9862-B61044380131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0118-88F1-4DDC-BF0D-A3A37D6388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01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32C3-AEAE-4A0B-9862-B61044380131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0118-88F1-4DDC-BF0D-A3A37D6388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11" y="3294017"/>
            <a:ext cx="20258961" cy="5496141"/>
          </a:xfrm>
        </p:spPr>
        <p:txBody>
          <a:bodyPr anchor="b"/>
          <a:lstStyle>
            <a:lvl1pPr>
              <a:defRPr sz="115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2611" y="8842154"/>
            <a:ext cx="20258961" cy="2890291"/>
          </a:xfrm>
        </p:spPr>
        <p:txBody>
          <a:bodyPr/>
          <a:lstStyle>
            <a:lvl1pPr marL="0" indent="0">
              <a:buNone/>
              <a:defRPr sz="4624">
                <a:solidFill>
                  <a:schemeClr val="tx1">
                    <a:tint val="82000"/>
                  </a:schemeClr>
                </a:solidFill>
              </a:defRPr>
            </a:lvl1pPr>
            <a:lvl2pPr marL="880842" indent="0">
              <a:buNone/>
              <a:defRPr sz="3853">
                <a:solidFill>
                  <a:schemeClr val="tx1">
                    <a:tint val="82000"/>
                  </a:schemeClr>
                </a:solidFill>
              </a:defRPr>
            </a:lvl2pPr>
            <a:lvl3pPr marL="1761683" indent="0">
              <a:buNone/>
              <a:defRPr sz="3468">
                <a:solidFill>
                  <a:schemeClr val="tx1">
                    <a:tint val="82000"/>
                  </a:schemeClr>
                </a:solidFill>
              </a:defRPr>
            </a:lvl3pPr>
            <a:lvl4pPr marL="2642525" indent="0">
              <a:buNone/>
              <a:defRPr sz="3083">
                <a:solidFill>
                  <a:schemeClr val="tx1">
                    <a:tint val="82000"/>
                  </a:schemeClr>
                </a:solidFill>
              </a:defRPr>
            </a:lvl4pPr>
            <a:lvl5pPr marL="3523366" indent="0">
              <a:buNone/>
              <a:defRPr sz="3083">
                <a:solidFill>
                  <a:schemeClr val="tx1">
                    <a:tint val="82000"/>
                  </a:schemeClr>
                </a:solidFill>
              </a:defRPr>
            </a:lvl5pPr>
            <a:lvl6pPr marL="4404208" indent="0">
              <a:buNone/>
              <a:defRPr sz="3083">
                <a:solidFill>
                  <a:schemeClr val="tx1">
                    <a:tint val="82000"/>
                  </a:schemeClr>
                </a:solidFill>
              </a:defRPr>
            </a:lvl6pPr>
            <a:lvl7pPr marL="5285049" indent="0">
              <a:buNone/>
              <a:defRPr sz="3083">
                <a:solidFill>
                  <a:schemeClr val="tx1">
                    <a:tint val="82000"/>
                  </a:schemeClr>
                </a:solidFill>
              </a:defRPr>
            </a:lvl7pPr>
            <a:lvl8pPr marL="6165891" indent="0">
              <a:buNone/>
              <a:defRPr sz="3083">
                <a:solidFill>
                  <a:schemeClr val="tx1">
                    <a:tint val="82000"/>
                  </a:schemeClr>
                </a:solidFill>
              </a:defRPr>
            </a:lvl8pPr>
            <a:lvl9pPr marL="7046732" indent="0">
              <a:buNone/>
              <a:defRPr sz="308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32C3-AEAE-4A0B-9862-B61044380131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0118-88F1-4DDC-BF0D-A3A37D6388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03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4845" y="3517286"/>
            <a:ext cx="9982676" cy="83833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1129" y="3517286"/>
            <a:ext cx="9982676" cy="83833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32C3-AEAE-4A0B-9862-B61044380131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0118-88F1-4DDC-BF0D-A3A37D6388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2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904" y="703458"/>
            <a:ext cx="20258961" cy="25538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7905" y="3238963"/>
            <a:ext cx="9936799" cy="1587366"/>
          </a:xfrm>
        </p:spPr>
        <p:txBody>
          <a:bodyPr anchor="b"/>
          <a:lstStyle>
            <a:lvl1pPr marL="0" indent="0">
              <a:buNone/>
              <a:defRPr sz="4624" b="1"/>
            </a:lvl1pPr>
            <a:lvl2pPr marL="880842" indent="0">
              <a:buNone/>
              <a:defRPr sz="3853" b="1"/>
            </a:lvl2pPr>
            <a:lvl3pPr marL="1761683" indent="0">
              <a:buNone/>
              <a:defRPr sz="3468" b="1"/>
            </a:lvl3pPr>
            <a:lvl4pPr marL="2642525" indent="0">
              <a:buNone/>
              <a:defRPr sz="3083" b="1"/>
            </a:lvl4pPr>
            <a:lvl5pPr marL="3523366" indent="0">
              <a:buNone/>
              <a:defRPr sz="3083" b="1"/>
            </a:lvl5pPr>
            <a:lvl6pPr marL="4404208" indent="0">
              <a:buNone/>
              <a:defRPr sz="3083" b="1"/>
            </a:lvl6pPr>
            <a:lvl7pPr marL="5285049" indent="0">
              <a:buNone/>
              <a:defRPr sz="3083" b="1"/>
            </a:lvl7pPr>
            <a:lvl8pPr marL="6165891" indent="0">
              <a:buNone/>
              <a:defRPr sz="3083" b="1"/>
            </a:lvl8pPr>
            <a:lvl9pPr marL="7046732" indent="0">
              <a:buNone/>
              <a:defRPr sz="308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7905" y="4826328"/>
            <a:ext cx="9936799" cy="7098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91129" y="3238963"/>
            <a:ext cx="9985736" cy="1587366"/>
          </a:xfrm>
        </p:spPr>
        <p:txBody>
          <a:bodyPr anchor="b"/>
          <a:lstStyle>
            <a:lvl1pPr marL="0" indent="0">
              <a:buNone/>
              <a:defRPr sz="4624" b="1"/>
            </a:lvl1pPr>
            <a:lvl2pPr marL="880842" indent="0">
              <a:buNone/>
              <a:defRPr sz="3853" b="1"/>
            </a:lvl2pPr>
            <a:lvl3pPr marL="1761683" indent="0">
              <a:buNone/>
              <a:defRPr sz="3468" b="1"/>
            </a:lvl3pPr>
            <a:lvl4pPr marL="2642525" indent="0">
              <a:buNone/>
              <a:defRPr sz="3083" b="1"/>
            </a:lvl4pPr>
            <a:lvl5pPr marL="3523366" indent="0">
              <a:buNone/>
              <a:defRPr sz="3083" b="1"/>
            </a:lvl5pPr>
            <a:lvl6pPr marL="4404208" indent="0">
              <a:buNone/>
              <a:defRPr sz="3083" b="1"/>
            </a:lvl6pPr>
            <a:lvl7pPr marL="5285049" indent="0">
              <a:buNone/>
              <a:defRPr sz="3083" b="1"/>
            </a:lvl7pPr>
            <a:lvl8pPr marL="6165891" indent="0">
              <a:buNone/>
              <a:defRPr sz="3083" b="1"/>
            </a:lvl8pPr>
            <a:lvl9pPr marL="7046732" indent="0">
              <a:buNone/>
              <a:defRPr sz="308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91129" y="4826328"/>
            <a:ext cx="9985736" cy="7098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32C3-AEAE-4A0B-9862-B61044380131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0118-88F1-4DDC-BF0D-A3A37D6388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55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32C3-AEAE-4A0B-9862-B61044380131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0118-88F1-4DDC-BF0D-A3A37D6388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8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32C3-AEAE-4A0B-9862-B61044380131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0118-88F1-4DDC-BF0D-A3A37D6388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2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905" y="880851"/>
            <a:ext cx="7575700" cy="3082978"/>
          </a:xfrm>
        </p:spPr>
        <p:txBody>
          <a:bodyPr anchor="b"/>
          <a:lstStyle>
            <a:lvl1pPr>
              <a:defRPr sz="61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5736" y="1902394"/>
            <a:ext cx="11891129" cy="9389626"/>
          </a:xfrm>
        </p:spPr>
        <p:txBody>
          <a:bodyPr/>
          <a:lstStyle>
            <a:lvl1pPr>
              <a:defRPr sz="6165"/>
            </a:lvl1pPr>
            <a:lvl2pPr>
              <a:defRPr sz="5394"/>
            </a:lvl2pPr>
            <a:lvl3pPr>
              <a:defRPr sz="4624"/>
            </a:lvl3pPr>
            <a:lvl4pPr>
              <a:defRPr sz="3853"/>
            </a:lvl4pPr>
            <a:lvl5pPr>
              <a:defRPr sz="3853"/>
            </a:lvl5pPr>
            <a:lvl6pPr>
              <a:defRPr sz="3853"/>
            </a:lvl6pPr>
            <a:lvl7pPr>
              <a:defRPr sz="3853"/>
            </a:lvl7pPr>
            <a:lvl8pPr>
              <a:defRPr sz="3853"/>
            </a:lvl8pPr>
            <a:lvl9pPr>
              <a:defRPr sz="385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7905" y="3963829"/>
            <a:ext cx="7575700" cy="7343483"/>
          </a:xfrm>
        </p:spPr>
        <p:txBody>
          <a:bodyPr/>
          <a:lstStyle>
            <a:lvl1pPr marL="0" indent="0">
              <a:buNone/>
              <a:defRPr sz="3083"/>
            </a:lvl1pPr>
            <a:lvl2pPr marL="880842" indent="0">
              <a:buNone/>
              <a:defRPr sz="2697"/>
            </a:lvl2pPr>
            <a:lvl3pPr marL="1761683" indent="0">
              <a:buNone/>
              <a:defRPr sz="2312"/>
            </a:lvl3pPr>
            <a:lvl4pPr marL="2642525" indent="0">
              <a:buNone/>
              <a:defRPr sz="1927"/>
            </a:lvl4pPr>
            <a:lvl5pPr marL="3523366" indent="0">
              <a:buNone/>
              <a:defRPr sz="1927"/>
            </a:lvl5pPr>
            <a:lvl6pPr marL="4404208" indent="0">
              <a:buNone/>
              <a:defRPr sz="1927"/>
            </a:lvl6pPr>
            <a:lvl7pPr marL="5285049" indent="0">
              <a:buNone/>
              <a:defRPr sz="1927"/>
            </a:lvl7pPr>
            <a:lvl8pPr marL="6165891" indent="0">
              <a:buNone/>
              <a:defRPr sz="1927"/>
            </a:lvl8pPr>
            <a:lvl9pPr marL="7046732" indent="0">
              <a:buNone/>
              <a:defRPr sz="192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32C3-AEAE-4A0B-9862-B61044380131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0118-88F1-4DDC-BF0D-A3A37D6388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77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905" y="880851"/>
            <a:ext cx="7575700" cy="3082978"/>
          </a:xfrm>
        </p:spPr>
        <p:txBody>
          <a:bodyPr anchor="b"/>
          <a:lstStyle>
            <a:lvl1pPr>
              <a:defRPr sz="61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85736" y="1902394"/>
            <a:ext cx="11891129" cy="9389626"/>
          </a:xfrm>
        </p:spPr>
        <p:txBody>
          <a:bodyPr anchor="t"/>
          <a:lstStyle>
            <a:lvl1pPr marL="0" indent="0">
              <a:buNone/>
              <a:defRPr sz="6165"/>
            </a:lvl1pPr>
            <a:lvl2pPr marL="880842" indent="0">
              <a:buNone/>
              <a:defRPr sz="5394"/>
            </a:lvl2pPr>
            <a:lvl3pPr marL="1761683" indent="0">
              <a:buNone/>
              <a:defRPr sz="4624"/>
            </a:lvl3pPr>
            <a:lvl4pPr marL="2642525" indent="0">
              <a:buNone/>
              <a:defRPr sz="3853"/>
            </a:lvl4pPr>
            <a:lvl5pPr marL="3523366" indent="0">
              <a:buNone/>
              <a:defRPr sz="3853"/>
            </a:lvl5pPr>
            <a:lvl6pPr marL="4404208" indent="0">
              <a:buNone/>
              <a:defRPr sz="3853"/>
            </a:lvl6pPr>
            <a:lvl7pPr marL="5285049" indent="0">
              <a:buNone/>
              <a:defRPr sz="3853"/>
            </a:lvl7pPr>
            <a:lvl8pPr marL="6165891" indent="0">
              <a:buNone/>
              <a:defRPr sz="3853"/>
            </a:lvl8pPr>
            <a:lvl9pPr marL="7046732" indent="0">
              <a:buNone/>
              <a:defRPr sz="385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7905" y="3963829"/>
            <a:ext cx="7575700" cy="7343483"/>
          </a:xfrm>
        </p:spPr>
        <p:txBody>
          <a:bodyPr/>
          <a:lstStyle>
            <a:lvl1pPr marL="0" indent="0">
              <a:buNone/>
              <a:defRPr sz="3083"/>
            </a:lvl1pPr>
            <a:lvl2pPr marL="880842" indent="0">
              <a:buNone/>
              <a:defRPr sz="2697"/>
            </a:lvl2pPr>
            <a:lvl3pPr marL="1761683" indent="0">
              <a:buNone/>
              <a:defRPr sz="2312"/>
            </a:lvl3pPr>
            <a:lvl4pPr marL="2642525" indent="0">
              <a:buNone/>
              <a:defRPr sz="1927"/>
            </a:lvl4pPr>
            <a:lvl5pPr marL="3523366" indent="0">
              <a:buNone/>
              <a:defRPr sz="1927"/>
            </a:lvl5pPr>
            <a:lvl6pPr marL="4404208" indent="0">
              <a:buNone/>
              <a:defRPr sz="1927"/>
            </a:lvl6pPr>
            <a:lvl7pPr marL="5285049" indent="0">
              <a:buNone/>
              <a:defRPr sz="1927"/>
            </a:lvl7pPr>
            <a:lvl8pPr marL="6165891" indent="0">
              <a:buNone/>
              <a:defRPr sz="1927"/>
            </a:lvl8pPr>
            <a:lvl9pPr marL="7046732" indent="0">
              <a:buNone/>
              <a:defRPr sz="192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32C3-AEAE-4A0B-9862-B61044380131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0118-88F1-4DDC-BF0D-A3A37D6388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74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4845" y="703458"/>
            <a:ext cx="20258961" cy="2553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4845" y="3517286"/>
            <a:ext cx="20258961" cy="838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4845" y="12246275"/>
            <a:ext cx="5284946" cy="703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132C3-AEAE-4A0B-9862-B61044380131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80616" y="12246275"/>
            <a:ext cx="7927419" cy="703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88859" y="12246275"/>
            <a:ext cx="5284946" cy="703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700118-88F1-4DDC-BF0D-A3A37D6388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25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61683" rtl="0" eaLnBrk="1" latinLnBrk="0" hangingPunct="1">
        <a:lnSpc>
          <a:spcPct val="90000"/>
        </a:lnSpc>
        <a:spcBef>
          <a:spcPct val="0"/>
        </a:spcBef>
        <a:buNone/>
        <a:defRPr sz="84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421" indent="-440421" algn="l" defTabSz="1761683" rtl="0" eaLnBrk="1" latinLnBrk="0" hangingPunct="1">
        <a:lnSpc>
          <a:spcPct val="90000"/>
        </a:lnSpc>
        <a:spcBef>
          <a:spcPts val="1927"/>
        </a:spcBef>
        <a:buFont typeface="Arial" panose="020B0604020202020204" pitchFamily="34" charset="0"/>
        <a:buChar char="•"/>
        <a:defRPr sz="5394" kern="1200">
          <a:solidFill>
            <a:schemeClr val="tx1"/>
          </a:solidFill>
          <a:latin typeface="+mn-lt"/>
          <a:ea typeface="+mn-ea"/>
          <a:cs typeface="+mn-cs"/>
        </a:defRPr>
      </a:lvl1pPr>
      <a:lvl2pPr marL="1321262" indent="-440421" algn="l" defTabSz="1761683" rtl="0" eaLnBrk="1" latinLnBrk="0" hangingPunct="1">
        <a:lnSpc>
          <a:spcPct val="90000"/>
        </a:lnSpc>
        <a:spcBef>
          <a:spcPts val="963"/>
        </a:spcBef>
        <a:buFont typeface="Arial" panose="020B0604020202020204" pitchFamily="34" charset="0"/>
        <a:buChar char="•"/>
        <a:defRPr sz="4624" kern="1200">
          <a:solidFill>
            <a:schemeClr val="tx1"/>
          </a:solidFill>
          <a:latin typeface="+mn-lt"/>
          <a:ea typeface="+mn-ea"/>
          <a:cs typeface="+mn-cs"/>
        </a:defRPr>
      </a:lvl2pPr>
      <a:lvl3pPr marL="2202104" indent="-440421" algn="l" defTabSz="1761683" rtl="0" eaLnBrk="1" latinLnBrk="0" hangingPunct="1">
        <a:lnSpc>
          <a:spcPct val="90000"/>
        </a:lnSpc>
        <a:spcBef>
          <a:spcPts val="963"/>
        </a:spcBef>
        <a:buFont typeface="Arial" panose="020B0604020202020204" pitchFamily="34" charset="0"/>
        <a:buChar char="•"/>
        <a:defRPr sz="3853" kern="1200">
          <a:solidFill>
            <a:schemeClr val="tx1"/>
          </a:solidFill>
          <a:latin typeface="+mn-lt"/>
          <a:ea typeface="+mn-ea"/>
          <a:cs typeface="+mn-cs"/>
        </a:defRPr>
      </a:lvl3pPr>
      <a:lvl4pPr marL="3082945" indent="-440421" algn="l" defTabSz="1761683" rtl="0" eaLnBrk="1" latinLnBrk="0" hangingPunct="1">
        <a:lnSpc>
          <a:spcPct val="90000"/>
        </a:lnSpc>
        <a:spcBef>
          <a:spcPts val="963"/>
        </a:spcBef>
        <a:buFont typeface="Arial" panose="020B0604020202020204" pitchFamily="34" charset="0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4pPr>
      <a:lvl5pPr marL="3963787" indent="-440421" algn="l" defTabSz="1761683" rtl="0" eaLnBrk="1" latinLnBrk="0" hangingPunct="1">
        <a:lnSpc>
          <a:spcPct val="90000"/>
        </a:lnSpc>
        <a:spcBef>
          <a:spcPts val="963"/>
        </a:spcBef>
        <a:buFont typeface="Arial" panose="020B0604020202020204" pitchFamily="34" charset="0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5pPr>
      <a:lvl6pPr marL="4844628" indent="-440421" algn="l" defTabSz="1761683" rtl="0" eaLnBrk="1" latinLnBrk="0" hangingPunct="1">
        <a:lnSpc>
          <a:spcPct val="90000"/>
        </a:lnSpc>
        <a:spcBef>
          <a:spcPts val="963"/>
        </a:spcBef>
        <a:buFont typeface="Arial" panose="020B0604020202020204" pitchFamily="34" charset="0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6pPr>
      <a:lvl7pPr marL="5725470" indent="-440421" algn="l" defTabSz="1761683" rtl="0" eaLnBrk="1" latinLnBrk="0" hangingPunct="1">
        <a:lnSpc>
          <a:spcPct val="90000"/>
        </a:lnSpc>
        <a:spcBef>
          <a:spcPts val="963"/>
        </a:spcBef>
        <a:buFont typeface="Arial" panose="020B0604020202020204" pitchFamily="34" charset="0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7pPr>
      <a:lvl8pPr marL="6606311" indent="-440421" algn="l" defTabSz="1761683" rtl="0" eaLnBrk="1" latinLnBrk="0" hangingPunct="1">
        <a:lnSpc>
          <a:spcPct val="90000"/>
        </a:lnSpc>
        <a:spcBef>
          <a:spcPts val="963"/>
        </a:spcBef>
        <a:buFont typeface="Arial" panose="020B0604020202020204" pitchFamily="34" charset="0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8pPr>
      <a:lvl9pPr marL="7487153" indent="-440421" algn="l" defTabSz="1761683" rtl="0" eaLnBrk="1" latinLnBrk="0" hangingPunct="1">
        <a:lnSpc>
          <a:spcPct val="90000"/>
        </a:lnSpc>
        <a:spcBef>
          <a:spcPts val="963"/>
        </a:spcBef>
        <a:buFont typeface="Arial" panose="020B0604020202020204" pitchFamily="34" charset="0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61683" rtl="0" eaLnBrk="1" latinLnBrk="0" hangingPunct="1">
        <a:defRPr sz="3468" kern="1200">
          <a:solidFill>
            <a:schemeClr val="tx1"/>
          </a:solidFill>
          <a:latin typeface="+mn-lt"/>
          <a:ea typeface="+mn-ea"/>
          <a:cs typeface="+mn-cs"/>
        </a:defRPr>
      </a:lvl1pPr>
      <a:lvl2pPr marL="880842" algn="l" defTabSz="1761683" rtl="0" eaLnBrk="1" latinLnBrk="0" hangingPunct="1">
        <a:defRPr sz="3468" kern="1200">
          <a:solidFill>
            <a:schemeClr val="tx1"/>
          </a:solidFill>
          <a:latin typeface="+mn-lt"/>
          <a:ea typeface="+mn-ea"/>
          <a:cs typeface="+mn-cs"/>
        </a:defRPr>
      </a:lvl2pPr>
      <a:lvl3pPr marL="1761683" algn="l" defTabSz="1761683" rtl="0" eaLnBrk="1" latinLnBrk="0" hangingPunct="1">
        <a:defRPr sz="3468" kern="1200">
          <a:solidFill>
            <a:schemeClr val="tx1"/>
          </a:solidFill>
          <a:latin typeface="+mn-lt"/>
          <a:ea typeface="+mn-ea"/>
          <a:cs typeface="+mn-cs"/>
        </a:defRPr>
      </a:lvl3pPr>
      <a:lvl4pPr marL="2642525" algn="l" defTabSz="1761683" rtl="0" eaLnBrk="1" latinLnBrk="0" hangingPunct="1">
        <a:defRPr sz="3468" kern="1200">
          <a:solidFill>
            <a:schemeClr val="tx1"/>
          </a:solidFill>
          <a:latin typeface="+mn-lt"/>
          <a:ea typeface="+mn-ea"/>
          <a:cs typeface="+mn-cs"/>
        </a:defRPr>
      </a:lvl4pPr>
      <a:lvl5pPr marL="3523366" algn="l" defTabSz="1761683" rtl="0" eaLnBrk="1" latinLnBrk="0" hangingPunct="1">
        <a:defRPr sz="3468" kern="1200">
          <a:solidFill>
            <a:schemeClr val="tx1"/>
          </a:solidFill>
          <a:latin typeface="+mn-lt"/>
          <a:ea typeface="+mn-ea"/>
          <a:cs typeface="+mn-cs"/>
        </a:defRPr>
      </a:lvl5pPr>
      <a:lvl6pPr marL="4404208" algn="l" defTabSz="1761683" rtl="0" eaLnBrk="1" latinLnBrk="0" hangingPunct="1">
        <a:defRPr sz="3468" kern="1200">
          <a:solidFill>
            <a:schemeClr val="tx1"/>
          </a:solidFill>
          <a:latin typeface="+mn-lt"/>
          <a:ea typeface="+mn-ea"/>
          <a:cs typeface="+mn-cs"/>
        </a:defRPr>
      </a:lvl6pPr>
      <a:lvl7pPr marL="5285049" algn="l" defTabSz="1761683" rtl="0" eaLnBrk="1" latinLnBrk="0" hangingPunct="1">
        <a:defRPr sz="3468" kern="1200">
          <a:solidFill>
            <a:schemeClr val="tx1"/>
          </a:solidFill>
          <a:latin typeface="+mn-lt"/>
          <a:ea typeface="+mn-ea"/>
          <a:cs typeface="+mn-cs"/>
        </a:defRPr>
      </a:lvl7pPr>
      <a:lvl8pPr marL="6165891" algn="l" defTabSz="1761683" rtl="0" eaLnBrk="1" latinLnBrk="0" hangingPunct="1">
        <a:defRPr sz="3468" kern="1200">
          <a:solidFill>
            <a:schemeClr val="tx1"/>
          </a:solidFill>
          <a:latin typeface="+mn-lt"/>
          <a:ea typeface="+mn-ea"/>
          <a:cs typeface="+mn-cs"/>
        </a:defRPr>
      </a:lvl8pPr>
      <a:lvl9pPr marL="7046732" algn="l" defTabSz="1761683" rtl="0" eaLnBrk="1" latinLnBrk="0" hangingPunct="1">
        <a:defRPr sz="34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96DA284-2DD9-6556-11C1-7E979DC087F1}"/>
              </a:ext>
            </a:extLst>
          </p:cNvPr>
          <p:cNvGrpSpPr/>
          <p:nvPr/>
        </p:nvGrpSpPr>
        <p:grpSpPr>
          <a:xfrm>
            <a:off x="3618987" y="0"/>
            <a:ext cx="16459234" cy="13716027"/>
            <a:chOff x="3618987" y="0"/>
            <a:chExt cx="16459234" cy="13716027"/>
          </a:xfrm>
        </p:grpSpPr>
        <p:pic>
          <p:nvPicPr>
            <p:cNvPr id="3" name="Grafik 2" descr="Ein Bild, das Screenshot, Reihe enthält.&#10;&#10;Automatisch generierte Beschreibung">
              <a:extLst>
                <a:ext uri="{FF2B5EF4-FFF2-40B4-BE49-F238E27FC236}">
                  <a16:creationId xmlns:a16="http://schemas.microsoft.com/office/drawing/2014/main" id="{2249C89E-154B-A609-FE08-79D809A82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987" y="9144018"/>
              <a:ext cx="16459233" cy="457200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Grafik 4" descr="Ein Bild, das Screenshot, Reihe, Musik enthält.&#10;&#10;Automatisch generierte Beschreibung">
              <a:extLst>
                <a:ext uri="{FF2B5EF4-FFF2-40B4-BE49-F238E27FC236}">
                  <a16:creationId xmlns:a16="http://schemas.microsoft.com/office/drawing/2014/main" id="{8C951F84-DCF2-0924-E93B-943CAA0B6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987" y="4572009"/>
              <a:ext cx="16459233" cy="457200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Grafik 6" descr="Ein Bild, das Screenshot, Musik enthält.&#10;&#10;Automatisch generierte Beschreibung">
              <a:extLst>
                <a:ext uri="{FF2B5EF4-FFF2-40B4-BE49-F238E27FC236}">
                  <a16:creationId xmlns:a16="http://schemas.microsoft.com/office/drawing/2014/main" id="{067B6492-1F99-4618-8238-F81BA73C3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988" y="0"/>
              <a:ext cx="16459233" cy="457200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7339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67A3595-8471-AA3B-B173-FCFD4FAE66AC}"/>
              </a:ext>
            </a:extLst>
          </p:cNvPr>
          <p:cNvGrpSpPr/>
          <p:nvPr/>
        </p:nvGrpSpPr>
        <p:grpSpPr>
          <a:xfrm>
            <a:off x="3779008" y="0"/>
            <a:ext cx="16459233" cy="9144018"/>
            <a:chOff x="3779008" y="0"/>
            <a:chExt cx="16459233" cy="9144018"/>
          </a:xfrm>
        </p:grpSpPr>
        <p:pic>
          <p:nvPicPr>
            <p:cNvPr id="3" name="Grafik 2" descr="Ein Bild, das Screenshot, Reihe enthält.&#10;&#10;Automatisch generierte Beschreibung">
              <a:extLst>
                <a:ext uri="{FF2B5EF4-FFF2-40B4-BE49-F238E27FC236}">
                  <a16:creationId xmlns:a16="http://schemas.microsoft.com/office/drawing/2014/main" id="{40388DBC-0E75-13B8-CB93-E9E6D366A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08" y="4572009"/>
              <a:ext cx="16459233" cy="457200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Grafik 5" descr="Ein Bild, das Screenshot, Reihe enthält.&#10;&#10;Automatisch generierte Beschreibung">
              <a:extLst>
                <a:ext uri="{FF2B5EF4-FFF2-40B4-BE49-F238E27FC236}">
                  <a16:creationId xmlns:a16="http://schemas.microsoft.com/office/drawing/2014/main" id="{A56C9746-81D7-780F-F7EE-8C6075AF3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08" y="0"/>
              <a:ext cx="16459233" cy="457200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7435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 Scheib</dc:creator>
  <cp:lastModifiedBy>Mirjam Scheib</cp:lastModifiedBy>
  <cp:revision>3</cp:revision>
  <dcterms:created xsi:type="dcterms:W3CDTF">2023-12-23T08:24:22Z</dcterms:created>
  <dcterms:modified xsi:type="dcterms:W3CDTF">2023-12-23T10:25:26Z</dcterms:modified>
</cp:coreProperties>
</file>