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"/>
  </p:notesMasterIdLst>
  <p:sldIdLst>
    <p:sldId id="256" r:id="rId2"/>
    <p:sldId id="264" r:id="rId3"/>
  </p:sldIdLst>
  <p:sldSz cx="20664488" cy="13103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2" d="100"/>
          <a:sy n="42" d="100"/>
        </p:scale>
        <p:origin x="693" y="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0EEAE-47CC-40B4-B895-3F239C789348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1143000"/>
            <a:ext cx="4867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B6185-32E5-4DAC-9200-5D498AE88BF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75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3061" y="2144441"/>
            <a:ext cx="15498366" cy="4561864"/>
          </a:xfrm>
        </p:spPr>
        <p:txBody>
          <a:bodyPr anchor="b"/>
          <a:lstStyle>
            <a:lvl1pPr algn="ctr">
              <a:defRPr sz="1016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3061" y="6882227"/>
            <a:ext cx="15498366" cy="3163579"/>
          </a:xfrm>
        </p:spPr>
        <p:txBody>
          <a:bodyPr/>
          <a:lstStyle>
            <a:lvl1pPr marL="0" indent="0" algn="ctr">
              <a:buNone/>
              <a:defRPr sz="4068"/>
            </a:lvl1pPr>
            <a:lvl2pPr marL="774908" indent="0" algn="ctr">
              <a:buNone/>
              <a:defRPr sz="3390"/>
            </a:lvl2pPr>
            <a:lvl3pPr marL="1549817" indent="0" algn="ctr">
              <a:buNone/>
              <a:defRPr sz="3051"/>
            </a:lvl3pPr>
            <a:lvl4pPr marL="2324725" indent="0" algn="ctr">
              <a:buNone/>
              <a:defRPr sz="2712"/>
            </a:lvl4pPr>
            <a:lvl5pPr marL="3099633" indent="0" algn="ctr">
              <a:buNone/>
              <a:defRPr sz="2712"/>
            </a:lvl5pPr>
            <a:lvl6pPr marL="3874541" indent="0" algn="ctr">
              <a:buNone/>
              <a:defRPr sz="2712"/>
            </a:lvl6pPr>
            <a:lvl7pPr marL="4649450" indent="0" algn="ctr">
              <a:buNone/>
              <a:defRPr sz="2712"/>
            </a:lvl7pPr>
            <a:lvl8pPr marL="5424358" indent="0" algn="ctr">
              <a:buNone/>
              <a:defRPr sz="2712"/>
            </a:lvl8pPr>
            <a:lvl9pPr marL="6199266" indent="0" algn="ctr">
              <a:buNone/>
              <a:defRPr sz="271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23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13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788024" y="697625"/>
            <a:ext cx="4455780" cy="1110437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0683" y="697625"/>
            <a:ext cx="13109035" cy="1110437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81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41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921" y="3266709"/>
            <a:ext cx="17823121" cy="5450577"/>
          </a:xfrm>
        </p:spPr>
        <p:txBody>
          <a:bodyPr anchor="b"/>
          <a:lstStyle>
            <a:lvl1pPr>
              <a:defRPr sz="1016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921" y="8768850"/>
            <a:ext cx="17823121" cy="2866330"/>
          </a:xfrm>
        </p:spPr>
        <p:txBody>
          <a:bodyPr/>
          <a:lstStyle>
            <a:lvl1pPr marL="0" indent="0">
              <a:buNone/>
              <a:defRPr sz="4068">
                <a:solidFill>
                  <a:schemeClr val="tx1">
                    <a:tint val="75000"/>
                  </a:schemeClr>
                </a:solidFill>
              </a:defRPr>
            </a:lvl1pPr>
            <a:lvl2pPr marL="774908" indent="0">
              <a:buNone/>
              <a:defRPr sz="3390">
                <a:solidFill>
                  <a:schemeClr val="tx1">
                    <a:tint val="75000"/>
                  </a:schemeClr>
                </a:solidFill>
              </a:defRPr>
            </a:lvl2pPr>
            <a:lvl3pPr marL="1549817" indent="0">
              <a:buNone/>
              <a:defRPr sz="3051">
                <a:solidFill>
                  <a:schemeClr val="tx1">
                    <a:tint val="75000"/>
                  </a:schemeClr>
                </a:solidFill>
              </a:defRPr>
            </a:lvl3pPr>
            <a:lvl4pPr marL="2324725" indent="0">
              <a:buNone/>
              <a:defRPr sz="2712">
                <a:solidFill>
                  <a:schemeClr val="tx1">
                    <a:tint val="75000"/>
                  </a:schemeClr>
                </a:solidFill>
              </a:defRPr>
            </a:lvl4pPr>
            <a:lvl5pPr marL="3099633" indent="0">
              <a:buNone/>
              <a:defRPr sz="2712">
                <a:solidFill>
                  <a:schemeClr val="tx1">
                    <a:tint val="75000"/>
                  </a:schemeClr>
                </a:solidFill>
              </a:defRPr>
            </a:lvl5pPr>
            <a:lvl6pPr marL="3874541" indent="0">
              <a:buNone/>
              <a:defRPr sz="2712">
                <a:solidFill>
                  <a:schemeClr val="tx1">
                    <a:tint val="75000"/>
                  </a:schemeClr>
                </a:solidFill>
              </a:defRPr>
            </a:lvl6pPr>
            <a:lvl7pPr marL="4649450" indent="0">
              <a:buNone/>
              <a:defRPr sz="2712">
                <a:solidFill>
                  <a:schemeClr val="tx1">
                    <a:tint val="75000"/>
                  </a:schemeClr>
                </a:solidFill>
              </a:defRPr>
            </a:lvl7pPr>
            <a:lvl8pPr marL="5424358" indent="0">
              <a:buNone/>
              <a:defRPr sz="2712">
                <a:solidFill>
                  <a:schemeClr val="tx1">
                    <a:tint val="75000"/>
                  </a:schemeClr>
                </a:solidFill>
              </a:defRPr>
            </a:lvl8pPr>
            <a:lvl9pPr marL="6199266" indent="0">
              <a:buNone/>
              <a:defRPr sz="27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0684" y="3488127"/>
            <a:ext cx="8782407" cy="83138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1397" y="3488127"/>
            <a:ext cx="8782407" cy="83138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69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3375" y="697627"/>
            <a:ext cx="17823121" cy="253268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3376" y="3212111"/>
            <a:ext cx="8742046" cy="1574206"/>
          </a:xfrm>
        </p:spPr>
        <p:txBody>
          <a:bodyPr anchor="b"/>
          <a:lstStyle>
            <a:lvl1pPr marL="0" indent="0">
              <a:buNone/>
              <a:defRPr sz="4068" b="1"/>
            </a:lvl1pPr>
            <a:lvl2pPr marL="774908" indent="0">
              <a:buNone/>
              <a:defRPr sz="3390" b="1"/>
            </a:lvl2pPr>
            <a:lvl3pPr marL="1549817" indent="0">
              <a:buNone/>
              <a:defRPr sz="3051" b="1"/>
            </a:lvl3pPr>
            <a:lvl4pPr marL="2324725" indent="0">
              <a:buNone/>
              <a:defRPr sz="2712" b="1"/>
            </a:lvl4pPr>
            <a:lvl5pPr marL="3099633" indent="0">
              <a:buNone/>
              <a:defRPr sz="2712" b="1"/>
            </a:lvl5pPr>
            <a:lvl6pPr marL="3874541" indent="0">
              <a:buNone/>
              <a:defRPr sz="2712" b="1"/>
            </a:lvl6pPr>
            <a:lvl7pPr marL="4649450" indent="0">
              <a:buNone/>
              <a:defRPr sz="2712" b="1"/>
            </a:lvl7pPr>
            <a:lvl8pPr marL="5424358" indent="0">
              <a:buNone/>
              <a:defRPr sz="2712" b="1"/>
            </a:lvl8pPr>
            <a:lvl9pPr marL="6199266" indent="0">
              <a:buNone/>
              <a:defRPr sz="271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23376" y="4786317"/>
            <a:ext cx="8742046" cy="703995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461397" y="3212111"/>
            <a:ext cx="8785099" cy="1574206"/>
          </a:xfrm>
        </p:spPr>
        <p:txBody>
          <a:bodyPr anchor="b"/>
          <a:lstStyle>
            <a:lvl1pPr marL="0" indent="0">
              <a:buNone/>
              <a:defRPr sz="4068" b="1"/>
            </a:lvl1pPr>
            <a:lvl2pPr marL="774908" indent="0">
              <a:buNone/>
              <a:defRPr sz="3390" b="1"/>
            </a:lvl2pPr>
            <a:lvl3pPr marL="1549817" indent="0">
              <a:buNone/>
              <a:defRPr sz="3051" b="1"/>
            </a:lvl3pPr>
            <a:lvl4pPr marL="2324725" indent="0">
              <a:buNone/>
              <a:defRPr sz="2712" b="1"/>
            </a:lvl4pPr>
            <a:lvl5pPr marL="3099633" indent="0">
              <a:buNone/>
              <a:defRPr sz="2712" b="1"/>
            </a:lvl5pPr>
            <a:lvl6pPr marL="3874541" indent="0">
              <a:buNone/>
              <a:defRPr sz="2712" b="1"/>
            </a:lvl6pPr>
            <a:lvl7pPr marL="4649450" indent="0">
              <a:buNone/>
              <a:defRPr sz="2712" b="1"/>
            </a:lvl7pPr>
            <a:lvl8pPr marL="5424358" indent="0">
              <a:buNone/>
              <a:defRPr sz="2712" b="1"/>
            </a:lvl8pPr>
            <a:lvl9pPr marL="6199266" indent="0">
              <a:buNone/>
              <a:defRPr sz="271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461397" y="4786317"/>
            <a:ext cx="8785099" cy="703995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40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23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60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3376" y="873548"/>
            <a:ext cx="6664835" cy="3057419"/>
          </a:xfrm>
        </p:spPr>
        <p:txBody>
          <a:bodyPr anchor="b"/>
          <a:lstStyle>
            <a:lvl1pPr>
              <a:defRPr sz="54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5099" y="1886622"/>
            <a:ext cx="10461397" cy="9311783"/>
          </a:xfrm>
        </p:spPr>
        <p:txBody>
          <a:bodyPr/>
          <a:lstStyle>
            <a:lvl1pPr>
              <a:defRPr sz="5424"/>
            </a:lvl1pPr>
            <a:lvl2pPr>
              <a:defRPr sz="4746"/>
            </a:lvl2pPr>
            <a:lvl3pPr>
              <a:defRPr sz="4068"/>
            </a:lvl3pPr>
            <a:lvl4pPr>
              <a:defRPr sz="3390"/>
            </a:lvl4pPr>
            <a:lvl5pPr>
              <a:defRPr sz="3390"/>
            </a:lvl5pPr>
            <a:lvl6pPr>
              <a:defRPr sz="3390"/>
            </a:lvl6pPr>
            <a:lvl7pPr>
              <a:defRPr sz="3390"/>
            </a:lvl7pPr>
            <a:lvl8pPr>
              <a:defRPr sz="3390"/>
            </a:lvl8pPr>
            <a:lvl9pPr>
              <a:defRPr sz="339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3376" y="3930967"/>
            <a:ext cx="6664835" cy="7282604"/>
          </a:xfrm>
        </p:spPr>
        <p:txBody>
          <a:bodyPr/>
          <a:lstStyle>
            <a:lvl1pPr marL="0" indent="0">
              <a:buNone/>
              <a:defRPr sz="2712"/>
            </a:lvl1pPr>
            <a:lvl2pPr marL="774908" indent="0">
              <a:buNone/>
              <a:defRPr sz="2373"/>
            </a:lvl2pPr>
            <a:lvl3pPr marL="1549817" indent="0">
              <a:buNone/>
              <a:defRPr sz="2034"/>
            </a:lvl3pPr>
            <a:lvl4pPr marL="2324725" indent="0">
              <a:buNone/>
              <a:defRPr sz="1695"/>
            </a:lvl4pPr>
            <a:lvl5pPr marL="3099633" indent="0">
              <a:buNone/>
              <a:defRPr sz="1695"/>
            </a:lvl5pPr>
            <a:lvl6pPr marL="3874541" indent="0">
              <a:buNone/>
              <a:defRPr sz="1695"/>
            </a:lvl6pPr>
            <a:lvl7pPr marL="4649450" indent="0">
              <a:buNone/>
              <a:defRPr sz="1695"/>
            </a:lvl7pPr>
            <a:lvl8pPr marL="5424358" indent="0">
              <a:buNone/>
              <a:defRPr sz="1695"/>
            </a:lvl8pPr>
            <a:lvl9pPr marL="6199266" indent="0">
              <a:buNone/>
              <a:defRPr sz="169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74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3376" y="873548"/>
            <a:ext cx="6664835" cy="3057419"/>
          </a:xfrm>
        </p:spPr>
        <p:txBody>
          <a:bodyPr anchor="b"/>
          <a:lstStyle>
            <a:lvl1pPr>
              <a:defRPr sz="54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85099" y="1886622"/>
            <a:ext cx="10461397" cy="9311783"/>
          </a:xfrm>
        </p:spPr>
        <p:txBody>
          <a:bodyPr anchor="t"/>
          <a:lstStyle>
            <a:lvl1pPr marL="0" indent="0">
              <a:buNone/>
              <a:defRPr sz="5424"/>
            </a:lvl1pPr>
            <a:lvl2pPr marL="774908" indent="0">
              <a:buNone/>
              <a:defRPr sz="4746"/>
            </a:lvl2pPr>
            <a:lvl3pPr marL="1549817" indent="0">
              <a:buNone/>
              <a:defRPr sz="4068"/>
            </a:lvl3pPr>
            <a:lvl4pPr marL="2324725" indent="0">
              <a:buNone/>
              <a:defRPr sz="3390"/>
            </a:lvl4pPr>
            <a:lvl5pPr marL="3099633" indent="0">
              <a:buNone/>
              <a:defRPr sz="3390"/>
            </a:lvl5pPr>
            <a:lvl6pPr marL="3874541" indent="0">
              <a:buNone/>
              <a:defRPr sz="3390"/>
            </a:lvl6pPr>
            <a:lvl7pPr marL="4649450" indent="0">
              <a:buNone/>
              <a:defRPr sz="3390"/>
            </a:lvl7pPr>
            <a:lvl8pPr marL="5424358" indent="0">
              <a:buNone/>
              <a:defRPr sz="3390"/>
            </a:lvl8pPr>
            <a:lvl9pPr marL="6199266" indent="0">
              <a:buNone/>
              <a:defRPr sz="339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3376" y="3930967"/>
            <a:ext cx="6664835" cy="7282604"/>
          </a:xfrm>
        </p:spPr>
        <p:txBody>
          <a:bodyPr/>
          <a:lstStyle>
            <a:lvl1pPr marL="0" indent="0">
              <a:buNone/>
              <a:defRPr sz="2712"/>
            </a:lvl1pPr>
            <a:lvl2pPr marL="774908" indent="0">
              <a:buNone/>
              <a:defRPr sz="2373"/>
            </a:lvl2pPr>
            <a:lvl3pPr marL="1549817" indent="0">
              <a:buNone/>
              <a:defRPr sz="2034"/>
            </a:lvl3pPr>
            <a:lvl4pPr marL="2324725" indent="0">
              <a:buNone/>
              <a:defRPr sz="1695"/>
            </a:lvl4pPr>
            <a:lvl5pPr marL="3099633" indent="0">
              <a:buNone/>
              <a:defRPr sz="1695"/>
            </a:lvl5pPr>
            <a:lvl6pPr marL="3874541" indent="0">
              <a:buNone/>
              <a:defRPr sz="1695"/>
            </a:lvl6pPr>
            <a:lvl7pPr marL="4649450" indent="0">
              <a:buNone/>
              <a:defRPr sz="1695"/>
            </a:lvl7pPr>
            <a:lvl8pPr marL="5424358" indent="0">
              <a:buNone/>
              <a:defRPr sz="1695"/>
            </a:lvl8pPr>
            <a:lvl9pPr marL="6199266" indent="0">
              <a:buNone/>
              <a:defRPr sz="169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85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0684" y="697627"/>
            <a:ext cx="17823121" cy="2532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0684" y="3488127"/>
            <a:ext cx="17823121" cy="8313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20683" y="12144750"/>
            <a:ext cx="4649510" cy="697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703A8-2D30-4E29-8AE8-FC3173B2BC9B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5112" y="12144750"/>
            <a:ext cx="6974265" cy="697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594295" y="12144750"/>
            <a:ext cx="4649510" cy="697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05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549817" rtl="0" eaLnBrk="1" latinLnBrk="0" hangingPunct="1">
        <a:lnSpc>
          <a:spcPct val="90000"/>
        </a:lnSpc>
        <a:spcBef>
          <a:spcPct val="0"/>
        </a:spcBef>
        <a:buNone/>
        <a:defRPr sz="74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7454" indent="-387454" algn="l" defTabSz="1549817" rtl="0" eaLnBrk="1" latinLnBrk="0" hangingPunct="1">
        <a:lnSpc>
          <a:spcPct val="90000"/>
        </a:lnSpc>
        <a:spcBef>
          <a:spcPts val="1695"/>
        </a:spcBef>
        <a:buFont typeface="Arial" panose="020B0604020202020204" pitchFamily="34" charset="0"/>
        <a:buChar char="•"/>
        <a:defRPr sz="4746" kern="1200">
          <a:solidFill>
            <a:schemeClr val="tx1"/>
          </a:solidFill>
          <a:latin typeface="+mn-lt"/>
          <a:ea typeface="+mn-ea"/>
          <a:cs typeface="+mn-cs"/>
        </a:defRPr>
      </a:lvl1pPr>
      <a:lvl2pPr marL="1162362" indent="-387454" algn="l" defTabSz="1549817" rtl="0" eaLnBrk="1" latinLnBrk="0" hangingPunct="1">
        <a:lnSpc>
          <a:spcPct val="90000"/>
        </a:lnSpc>
        <a:spcBef>
          <a:spcPts val="847"/>
        </a:spcBef>
        <a:buFont typeface="Arial" panose="020B0604020202020204" pitchFamily="34" charset="0"/>
        <a:buChar char="•"/>
        <a:defRPr sz="4068" kern="1200">
          <a:solidFill>
            <a:schemeClr val="tx1"/>
          </a:solidFill>
          <a:latin typeface="+mn-lt"/>
          <a:ea typeface="+mn-ea"/>
          <a:cs typeface="+mn-cs"/>
        </a:defRPr>
      </a:lvl2pPr>
      <a:lvl3pPr marL="1937271" indent="-387454" algn="l" defTabSz="1549817" rtl="0" eaLnBrk="1" latinLnBrk="0" hangingPunct="1">
        <a:lnSpc>
          <a:spcPct val="90000"/>
        </a:lnSpc>
        <a:spcBef>
          <a:spcPts val="847"/>
        </a:spcBef>
        <a:buFont typeface="Arial" panose="020B0604020202020204" pitchFamily="34" charset="0"/>
        <a:buChar char="•"/>
        <a:defRPr sz="3390" kern="1200">
          <a:solidFill>
            <a:schemeClr val="tx1"/>
          </a:solidFill>
          <a:latin typeface="+mn-lt"/>
          <a:ea typeface="+mn-ea"/>
          <a:cs typeface="+mn-cs"/>
        </a:defRPr>
      </a:lvl3pPr>
      <a:lvl4pPr marL="2712179" indent="-387454" algn="l" defTabSz="1549817" rtl="0" eaLnBrk="1" latinLnBrk="0" hangingPunct="1">
        <a:lnSpc>
          <a:spcPct val="90000"/>
        </a:lnSpc>
        <a:spcBef>
          <a:spcPts val="847"/>
        </a:spcBef>
        <a:buFont typeface="Arial" panose="020B0604020202020204" pitchFamily="34" charset="0"/>
        <a:buChar char="•"/>
        <a:defRPr sz="3051" kern="1200">
          <a:solidFill>
            <a:schemeClr val="tx1"/>
          </a:solidFill>
          <a:latin typeface="+mn-lt"/>
          <a:ea typeface="+mn-ea"/>
          <a:cs typeface="+mn-cs"/>
        </a:defRPr>
      </a:lvl4pPr>
      <a:lvl5pPr marL="3487087" indent="-387454" algn="l" defTabSz="1549817" rtl="0" eaLnBrk="1" latinLnBrk="0" hangingPunct="1">
        <a:lnSpc>
          <a:spcPct val="90000"/>
        </a:lnSpc>
        <a:spcBef>
          <a:spcPts val="847"/>
        </a:spcBef>
        <a:buFont typeface="Arial" panose="020B0604020202020204" pitchFamily="34" charset="0"/>
        <a:buChar char="•"/>
        <a:defRPr sz="3051" kern="1200">
          <a:solidFill>
            <a:schemeClr val="tx1"/>
          </a:solidFill>
          <a:latin typeface="+mn-lt"/>
          <a:ea typeface="+mn-ea"/>
          <a:cs typeface="+mn-cs"/>
        </a:defRPr>
      </a:lvl5pPr>
      <a:lvl6pPr marL="4261996" indent="-387454" algn="l" defTabSz="1549817" rtl="0" eaLnBrk="1" latinLnBrk="0" hangingPunct="1">
        <a:lnSpc>
          <a:spcPct val="90000"/>
        </a:lnSpc>
        <a:spcBef>
          <a:spcPts val="847"/>
        </a:spcBef>
        <a:buFont typeface="Arial" panose="020B0604020202020204" pitchFamily="34" charset="0"/>
        <a:buChar char="•"/>
        <a:defRPr sz="3051" kern="1200">
          <a:solidFill>
            <a:schemeClr val="tx1"/>
          </a:solidFill>
          <a:latin typeface="+mn-lt"/>
          <a:ea typeface="+mn-ea"/>
          <a:cs typeface="+mn-cs"/>
        </a:defRPr>
      </a:lvl6pPr>
      <a:lvl7pPr marL="5036904" indent="-387454" algn="l" defTabSz="1549817" rtl="0" eaLnBrk="1" latinLnBrk="0" hangingPunct="1">
        <a:lnSpc>
          <a:spcPct val="90000"/>
        </a:lnSpc>
        <a:spcBef>
          <a:spcPts val="847"/>
        </a:spcBef>
        <a:buFont typeface="Arial" panose="020B0604020202020204" pitchFamily="34" charset="0"/>
        <a:buChar char="•"/>
        <a:defRPr sz="3051" kern="1200">
          <a:solidFill>
            <a:schemeClr val="tx1"/>
          </a:solidFill>
          <a:latin typeface="+mn-lt"/>
          <a:ea typeface="+mn-ea"/>
          <a:cs typeface="+mn-cs"/>
        </a:defRPr>
      </a:lvl7pPr>
      <a:lvl8pPr marL="5811812" indent="-387454" algn="l" defTabSz="1549817" rtl="0" eaLnBrk="1" latinLnBrk="0" hangingPunct="1">
        <a:lnSpc>
          <a:spcPct val="90000"/>
        </a:lnSpc>
        <a:spcBef>
          <a:spcPts val="847"/>
        </a:spcBef>
        <a:buFont typeface="Arial" panose="020B0604020202020204" pitchFamily="34" charset="0"/>
        <a:buChar char="•"/>
        <a:defRPr sz="3051" kern="1200">
          <a:solidFill>
            <a:schemeClr val="tx1"/>
          </a:solidFill>
          <a:latin typeface="+mn-lt"/>
          <a:ea typeface="+mn-ea"/>
          <a:cs typeface="+mn-cs"/>
        </a:defRPr>
      </a:lvl8pPr>
      <a:lvl9pPr marL="6586720" indent="-387454" algn="l" defTabSz="1549817" rtl="0" eaLnBrk="1" latinLnBrk="0" hangingPunct="1">
        <a:lnSpc>
          <a:spcPct val="90000"/>
        </a:lnSpc>
        <a:spcBef>
          <a:spcPts val="847"/>
        </a:spcBef>
        <a:buFont typeface="Arial" panose="020B0604020202020204" pitchFamily="34" charset="0"/>
        <a:buChar char="•"/>
        <a:defRPr sz="30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49817" rtl="0" eaLnBrk="1" latinLnBrk="0" hangingPunct="1">
        <a:defRPr sz="3051" kern="1200">
          <a:solidFill>
            <a:schemeClr val="tx1"/>
          </a:solidFill>
          <a:latin typeface="+mn-lt"/>
          <a:ea typeface="+mn-ea"/>
          <a:cs typeface="+mn-cs"/>
        </a:defRPr>
      </a:lvl1pPr>
      <a:lvl2pPr marL="774908" algn="l" defTabSz="1549817" rtl="0" eaLnBrk="1" latinLnBrk="0" hangingPunct="1">
        <a:defRPr sz="3051" kern="1200">
          <a:solidFill>
            <a:schemeClr val="tx1"/>
          </a:solidFill>
          <a:latin typeface="+mn-lt"/>
          <a:ea typeface="+mn-ea"/>
          <a:cs typeface="+mn-cs"/>
        </a:defRPr>
      </a:lvl2pPr>
      <a:lvl3pPr marL="1549817" algn="l" defTabSz="1549817" rtl="0" eaLnBrk="1" latinLnBrk="0" hangingPunct="1">
        <a:defRPr sz="3051" kern="1200">
          <a:solidFill>
            <a:schemeClr val="tx1"/>
          </a:solidFill>
          <a:latin typeface="+mn-lt"/>
          <a:ea typeface="+mn-ea"/>
          <a:cs typeface="+mn-cs"/>
        </a:defRPr>
      </a:lvl3pPr>
      <a:lvl4pPr marL="2324725" algn="l" defTabSz="1549817" rtl="0" eaLnBrk="1" latinLnBrk="0" hangingPunct="1">
        <a:defRPr sz="3051" kern="1200">
          <a:solidFill>
            <a:schemeClr val="tx1"/>
          </a:solidFill>
          <a:latin typeface="+mn-lt"/>
          <a:ea typeface="+mn-ea"/>
          <a:cs typeface="+mn-cs"/>
        </a:defRPr>
      </a:lvl4pPr>
      <a:lvl5pPr marL="3099633" algn="l" defTabSz="1549817" rtl="0" eaLnBrk="1" latinLnBrk="0" hangingPunct="1">
        <a:defRPr sz="3051" kern="1200">
          <a:solidFill>
            <a:schemeClr val="tx1"/>
          </a:solidFill>
          <a:latin typeface="+mn-lt"/>
          <a:ea typeface="+mn-ea"/>
          <a:cs typeface="+mn-cs"/>
        </a:defRPr>
      </a:lvl5pPr>
      <a:lvl6pPr marL="3874541" algn="l" defTabSz="1549817" rtl="0" eaLnBrk="1" latinLnBrk="0" hangingPunct="1">
        <a:defRPr sz="3051" kern="1200">
          <a:solidFill>
            <a:schemeClr val="tx1"/>
          </a:solidFill>
          <a:latin typeface="+mn-lt"/>
          <a:ea typeface="+mn-ea"/>
          <a:cs typeface="+mn-cs"/>
        </a:defRPr>
      </a:lvl6pPr>
      <a:lvl7pPr marL="4649450" algn="l" defTabSz="1549817" rtl="0" eaLnBrk="1" latinLnBrk="0" hangingPunct="1">
        <a:defRPr sz="3051" kern="1200">
          <a:solidFill>
            <a:schemeClr val="tx1"/>
          </a:solidFill>
          <a:latin typeface="+mn-lt"/>
          <a:ea typeface="+mn-ea"/>
          <a:cs typeface="+mn-cs"/>
        </a:defRPr>
      </a:lvl7pPr>
      <a:lvl8pPr marL="5424358" algn="l" defTabSz="1549817" rtl="0" eaLnBrk="1" latinLnBrk="0" hangingPunct="1">
        <a:defRPr sz="3051" kern="1200">
          <a:solidFill>
            <a:schemeClr val="tx1"/>
          </a:solidFill>
          <a:latin typeface="+mn-lt"/>
          <a:ea typeface="+mn-ea"/>
          <a:cs typeface="+mn-cs"/>
        </a:defRPr>
      </a:lvl8pPr>
      <a:lvl9pPr marL="6199266" algn="l" defTabSz="1549817" rtl="0" eaLnBrk="1" latinLnBrk="0" hangingPunct="1">
        <a:defRPr sz="30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29A884F-BBDC-3B81-68B3-F4BAE4D5FA40}"/>
              </a:ext>
            </a:extLst>
          </p:cNvPr>
          <p:cNvGrpSpPr/>
          <p:nvPr/>
        </p:nvGrpSpPr>
        <p:grpSpPr>
          <a:xfrm>
            <a:off x="4910219" y="4011313"/>
            <a:ext cx="11547982" cy="4569600"/>
            <a:chOff x="379111" y="4667082"/>
            <a:chExt cx="6495740" cy="2570400"/>
          </a:xfrm>
        </p:grpSpPr>
        <p:pic>
          <p:nvPicPr>
            <p:cNvPr id="11" name="Grafik 10" descr="Ein Bild, das Screenshot enthält.&#10;&#10;Automatisch generierte Beschreibung">
              <a:extLst>
                <a:ext uri="{FF2B5EF4-FFF2-40B4-BE49-F238E27FC236}">
                  <a16:creationId xmlns:a16="http://schemas.microsoft.com/office/drawing/2014/main" id="{DDCD0E4F-7FC1-4225-0E4A-1C4177CB3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6291" y="4667082"/>
              <a:ext cx="3598560" cy="25704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06A5303E-C5DF-ADCD-2B03-8C1B78CAFA44}"/>
                </a:ext>
              </a:extLst>
            </p:cNvPr>
            <p:cNvSpPr/>
            <p:nvPr/>
          </p:nvSpPr>
          <p:spPr>
            <a:xfrm>
              <a:off x="855278" y="4784833"/>
              <a:ext cx="338959" cy="2325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489" dirty="0">
                  <a:solidFill>
                    <a:schemeClr val="tx1"/>
                  </a:solidFill>
                </a:rPr>
                <a:t>a)</a:t>
              </a:r>
              <a:endParaRPr lang="en-GB" sz="2489" dirty="0">
                <a:solidFill>
                  <a:schemeClr val="tx1"/>
                </a:solidFill>
              </a:endParaRPr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9B6E1EC8-2ED8-B574-C282-19BE706FCD8D}"/>
                </a:ext>
              </a:extLst>
            </p:cNvPr>
            <p:cNvSpPr/>
            <p:nvPr/>
          </p:nvSpPr>
          <p:spPr>
            <a:xfrm>
              <a:off x="3752458" y="4793370"/>
              <a:ext cx="338959" cy="2325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489" dirty="0">
                  <a:solidFill>
                    <a:schemeClr val="tx1"/>
                  </a:solidFill>
                </a:rPr>
                <a:t>b)</a:t>
              </a:r>
              <a:endParaRPr lang="en-GB" sz="2489" dirty="0">
                <a:solidFill>
                  <a:schemeClr val="tx1"/>
                </a:solidFill>
              </a:endParaRPr>
            </a:p>
          </p:txBody>
        </p:sp>
        <p:pic>
          <p:nvPicPr>
            <p:cNvPr id="9" name="Grafik 8" descr="Ein Bild, das Screenshot enthält.&#10;&#10;Automatisch generierte Beschreibung">
              <a:extLst>
                <a:ext uri="{FF2B5EF4-FFF2-40B4-BE49-F238E27FC236}">
                  <a16:creationId xmlns:a16="http://schemas.microsoft.com/office/drawing/2014/main" id="{D83EEA5D-08FC-7F05-1A91-D80F5017A3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491"/>
            <a:stretch/>
          </p:blipFill>
          <p:spPr>
            <a:xfrm>
              <a:off x="379111" y="4667082"/>
              <a:ext cx="2897180" cy="257040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07283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E7107609-4DB0-C9A5-1252-37E9B0C0B882}"/>
              </a:ext>
            </a:extLst>
          </p:cNvPr>
          <p:cNvGrpSpPr/>
          <p:nvPr/>
        </p:nvGrpSpPr>
        <p:grpSpPr>
          <a:xfrm>
            <a:off x="4236244" y="132576"/>
            <a:ext cx="12192000" cy="13546668"/>
            <a:chOff x="4236244" y="132576"/>
            <a:chExt cx="12192000" cy="13546668"/>
          </a:xfrm>
        </p:grpSpPr>
        <p:pic>
          <p:nvPicPr>
            <p:cNvPr id="5" name="Grafik 4" descr="Ein Bild, das Screenshot enthält.&#10;&#10;Automatisch generierte Beschreibung">
              <a:extLst>
                <a:ext uri="{FF2B5EF4-FFF2-40B4-BE49-F238E27FC236}">
                  <a16:creationId xmlns:a16="http://schemas.microsoft.com/office/drawing/2014/main" id="{22CB9A81-DFDF-BA8B-98BC-F19BDB2B5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6244" y="6905910"/>
              <a:ext cx="12192000" cy="338666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Grafik 6" descr="Ein Bild, das Screenshot, Reihe enthält.&#10;&#10;Automatisch generierte Beschreibung">
              <a:extLst>
                <a:ext uri="{FF2B5EF4-FFF2-40B4-BE49-F238E27FC236}">
                  <a16:creationId xmlns:a16="http://schemas.microsoft.com/office/drawing/2014/main" id="{E0CBFEAD-2BF7-ECEC-8E3A-D24AA0FA1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6244" y="132576"/>
              <a:ext cx="12192000" cy="338666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Grafik 8" descr="Ein Bild, das Screenshot enthält.&#10;&#10;Automatisch generierte Beschreibung">
              <a:extLst>
                <a:ext uri="{FF2B5EF4-FFF2-40B4-BE49-F238E27FC236}">
                  <a16:creationId xmlns:a16="http://schemas.microsoft.com/office/drawing/2014/main" id="{AED95E05-6691-E37A-CDC2-3A459934A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6244" y="10292577"/>
              <a:ext cx="12192000" cy="338666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Grafik 10" descr="Ein Bild, das Screenshot, Reihe enthält.&#10;&#10;Automatisch generierte Beschreibung">
              <a:extLst>
                <a:ext uri="{FF2B5EF4-FFF2-40B4-BE49-F238E27FC236}">
                  <a16:creationId xmlns:a16="http://schemas.microsoft.com/office/drawing/2014/main" id="{FD64ABE3-3978-40B2-FDFF-17596934F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6244" y="3519243"/>
              <a:ext cx="12192000" cy="3386667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55925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– 2022-Design">
  <a:themeElements>
    <a:clrScheme name="Office 2013 – 2022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– 2022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– 2022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4</Words>
  <Application>Microsoft Office PowerPoint</Application>
  <PresentationFormat>Benutzerdefiniert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2013 – 2022-Design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Mirjam Scheib</dc:creator>
  <cp:lastModifiedBy>Mirjam Scheib</cp:lastModifiedBy>
  <cp:revision>10</cp:revision>
  <dcterms:created xsi:type="dcterms:W3CDTF">2023-11-09T12:56:23Z</dcterms:created>
  <dcterms:modified xsi:type="dcterms:W3CDTF">2023-12-23T17:11:24Z</dcterms:modified>
</cp:coreProperties>
</file>