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9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99CB5-5608-2D2A-6730-30A44BCE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713FE-3C93-F9C2-AB6C-D9499510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30CE2-CEA1-6D56-13D3-FD91506F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52660-441C-9B42-F115-08CCBAB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B2A0C-4321-A517-7389-F7A4FEA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70B96-37CD-05C6-F2EC-BFC85C1B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3B34C-1F23-7758-2195-5EDA0CBD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3E25A-3B02-4398-D51E-D1F571B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CE442-FA64-F07C-E5EE-72A67F25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3A0E0-1FEB-39ED-1131-C8720D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495E7E-63D5-16AA-E49A-92009CC63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2A9DF-5A4F-46BB-812E-35C98BA8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8A87D-24A2-22DC-9045-D4774C4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C4408-4B5B-02BC-0CD4-789E7F04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BB2E-15C9-8574-A6B5-558F580C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81856-90DF-03E4-54EA-2BFBB591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BF8EA-FD3A-0B15-3D55-F3C2CA4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6BB6C-9AFF-B6E2-3840-489665F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563B4-63F8-D799-9D3B-E972D17B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5B4D5-E22B-FAA4-FCD1-A6702389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04A6-9A94-B78E-BE80-C91ED22D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C4EA5-B3E6-9649-5448-E3E1B7A7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9E39FE-50CE-ECD5-1782-F0C6A98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FD573-AF65-0E42-692B-F6E33ED8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C88D2-60F0-F998-AB8C-0DF20339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2C2FC-89E8-FBCA-F9B3-5030DAA6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D1B43-3882-4B22-AD5C-3BE4A9AE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99401-8E64-0C07-A155-D2C00C93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557C5-EB10-EE62-97F5-1C64C6E8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BAA56-DEBC-ABDA-A1FD-1CE73E41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D9411-B09B-8080-A326-6603644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EB0C-E9B2-B84C-9357-C834A51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07199-9E38-D74A-96F7-3B188550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76D21B-522A-A4DF-E4E1-EA8B84B5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62994-B63B-4ACD-21D7-22A8F2FC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A7AA7-C203-90B0-9F68-445FF5025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D83EF1-54FD-269A-2B36-F014C49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FBC520-FBCE-074B-718A-7B3967BA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CBC8B1-7EEB-FE92-098E-611BB963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6569-4FB0-CEFD-C45B-300036E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E16AA6-F297-2733-89D3-77D7EC0E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FC6C52-BC49-5A8C-312F-3BF1283D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ED4224-9DB8-09F4-2652-46713115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01C29-0AFA-AAC9-41AE-34BAA4E7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C7B82A-F484-F29D-9A00-2B78F2BA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B3C40F-50A3-857C-7B56-F2EA45C2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705-0275-3F59-27F2-B4FAEDB1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C60DF-E760-0CB9-2E51-CBAEB5D6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8F4FC1-A683-3378-087A-72088531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155FA-BE1C-ED14-FB76-6AA169DC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051EE-7ED8-6092-9682-9BFCE74D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74AF1-A337-BD31-DA70-80BEAC2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7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434AC-3F60-20A0-8E18-7B0BB3DC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B7933A-4E30-90CD-9F32-1493781C4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B41755-CAC7-005F-AA23-5F077387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9ECB6-BAF3-ECE1-2CE9-8FCEB229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73153-F3B6-368F-8B46-0B217F74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B78A2-D9B1-6A88-24C6-8CA97599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4A75AE-3B3D-49E2-1CAE-9966AE3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C4778-9D3A-7324-1712-58871A55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01504-74B0-BFFD-FE2D-26E958E8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6A6C-E9D6-4563-82A6-B42DDFFCA66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43A1-5DF5-E381-CFDE-BC280481E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81A76-1259-9F33-D9FA-52F3FFAC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E253BB-A6DC-C7D1-0E08-9FFA3F7E057D}"/>
              </a:ext>
            </a:extLst>
          </p:cNvPr>
          <p:cNvGrpSpPr/>
          <p:nvPr/>
        </p:nvGrpSpPr>
        <p:grpSpPr>
          <a:xfrm>
            <a:off x="0" y="0"/>
            <a:ext cx="10390067" cy="6626683"/>
            <a:chOff x="0" y="0"/>
            <a:chExt cx="10390067" cy="6626683"/>
          </a:xfrm>
        </p:grpSpPr>
        <p:pic>
          <p:nvPicPr>
            <p:cNvPr id="5" name="Grafik 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DC36160-7956-D1BD-3E6C-9351CAA1E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8067" y="2326337"/>
              <a:ext cx="2592000" cy="21600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43155B3-F9DE-C918-8524-C8D312977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942" y="4466683"/>
              <a:ext cx="2592000" cy="2160000"/>
            </a:xfrm>
            <a:prstGeom prst="rect">
              <a:avLst/>
            </a:prstGeom>
          </p:spPr>
        </p:pic>
        <p:pic>
          <p:nvPicPr>
            <p:cNvPr id="9" name="Grafik 8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525D8B7-7F50-417B-FB5B-23E4246D6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844" y="0"/>
              <a:ext cx="2592000" cy="2160000"/>
            </a:xfrm>
            <a:prstGeom prst="rect">
              <a:avLst/>
            </a:prstGeom>
          </p:spPr>
        </p:pic>
        <p:pic>
          <p:nvPicPr>
            <p:cNvPr id="11" name="Grafik 10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46EF1A7F-CA15-2CD3-8C05-7C5C234DD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766" y="0"/>
              <a:ext cx="2592000" cy="2160000"/>
            </a:xfrm>
            <a:prstGeom prst="rect">
              <a:avLst/>
            </a:prstGeom>
          </p:spPr>
        </p:pic>
        <p:pic>
          <p:nvPicPr>
            <p:cNvPr id="13" name="Grafik 1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5FFB7478-CA36-A1D4-EF8A-4358BB0A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8" y="2160000"/>
              <a:ext cx="2592000" cy="2160000"/>
            </a:xfrm>
            <a:prstGeom prst="rect">
              <a:avLst/>
            </a:prstGeom>
          </p:spPr>
        </p:pic>
        <p:pic>
          <p:nvPicPr>
            <p:cNvPr id="15" name="Grafik 14" descr="Ein Bild, das Screenshot, Schwarz, Reihe enthält.&#10;&#10;Automatisch generierte Beschreibung">
              <a:extLst>
                <a:ext uri="{FF2B5EF4-FFF2-40B4-BE49-F238E27FC236}">
                  <a16:creationId xmlns:a16="http://schemas.microsoft.com/office/drawing/2014/main" id="{7CB524C5-A5A6-528F-032B-456D309B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000" y="2279839"/>
              <a:ext cx="2592000" cy="2160000"/>
            </a:xfrm>
            <a:prstGeom prst="rect">
              <a:avLst/>
            </a:prstGeom>
          </p:spPr>
        </p:pic>
        <p:pic>
          <p:nvPicPr>
            <p:cNvPr id="17" name="Grafik 16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2C87DDE5-8004-0708-5BD2-77B1C121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62" y="4412995"/>
              <a:ext cx="2592000" cy="2160000"/>
            </a:xfrm>
            <a:prstGeom prst="rect">
              <a:avLst/>
            </a:prstGeom>
          </p:spPr>
        </p:pic>
        <p:pic>
          <p:nvPicPr>
            <p:cNvPr id="19" name="Grafik 18" descr="Ein Bild, das Screenshot, Schwarz, Reihe enthält.&#10;&#10;Automatisch generierte Beschreibung">
              <a:extLst>
                <a:ext uri="{FF2B5EF4-FFF2-40B4-BE49-F238E27FC236}">
                  <a16:creationId xmlns:a16="http://schemas.microsoft.com/office/drawing/2014/main" id="{FA0704AD-CEB6-C733-788E-1E1E54DA3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942" y="4439839"/>
              <a:ext cx="2592000" cy="2160000"/>
            </a:xfrm>
            <a:prstGeom prst="rect">
              <a:avLst/>
            </a:prstGeom>
          </p:spPr>
        </p:pic>
        <p:pic>
          <p:nvPicPr>
            <p:cNvPr id="21" name="Grafik 20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4926A217-7499-29A8-FF75-5B003726C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215" y="2252995"/>
              <a:ext cx="2592000" cy="2160000"/>
            </a:xfrm>
            <a:prstGeom prst="rect">
              <a:avLst/>
            </a:prstGeom>
          </p:spPr>
        </p:pic>
        <p:pic>
          <p:nvPicPr>
            <p:cNvPr id="23" name="Grafik 2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113BFD8F-32AD-43E3-A729-4D3B70FFB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922" y="0"/>
              <a:ext cx="2592000" cy="2160000"/>
            </a:xfrm>
            <a:prstGeom prst="rect">
              <a:avLst/>
            </a:prstGeom>
          </p:spPr>
        </p:pic>
        <p:pic>
          <p:nvPicPr>
            <p:cNvPr id="25" name="Grafik 2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5F35520D-2BB6-F073-8BBE-66B043E9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92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94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F6B8A58-FB9E-FD41-99F2-59D4E8DB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334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2" name="Grafik 31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5E1C654-A437-F608-68E1-142B9B51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4" name="Grafik 33" descr="Ein Bild, das Screenshot, Text, Schwarz enthält.&#10;&#10;Automatisch generierte Beschreibung">
            <a:extLst>
              <a:ext uri="{FF2B5EF4-FFF2-40B4-BE49-F238E27FC236}">
                <a16:creationId xmlns:a16="http://schemas.microsoft.com/office/drawing/2014/main" id="{9EE9BD76-B465-7EB1-5419-A6581394B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6" name="Grafik 3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888597FE-D995-8BD1-0E5F-131A1420B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133E7B7-126C-2C97-E408-7953AF69E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40" name="Grafik 39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50DB893-79D3-CF83-6ADF-A95B1D0C0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42" name="Grafik 4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9EE3EC-0302-81C9-057C-1D2BD3066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3349709"/>
            <a:ext cx="3996000" cy="333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37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23AED26-48F5-B749-AF29-158CAD1D3C85}"/>
              </a:ext>
            </a:extLst>
          </p:cNvPr>
          <p:cNvGrpSpPr/>
          <p:nvPr/>
        </p:nvGrpSpPr>
        <p:grpSpPr>
          <a:xfrm>
            <a:off x="0" y="19709"/>
            <a:ext cx="11988000" cy="5824800"/>
            <a:chOff x="0" y="19709"/>
            <a:chExt cx="11988000" cy="5824800"/>
          </a:xfrm>
        </p:grpSpPr>
        <p:pic>
          <p:nvPicPr>
            <p:cNvPr id="30" name="Grafik 29" descr="Ein Bild, das Text, Screenshot enthält.&#10;&#10;Automatisch generierte Beschreibung">
              <a:extLst>
                <a:ext uri="{FF2B5EF4-FFF2-40B4-BE49-F238E27FC236}">
                  <a16:creationId xmlns:a16="http://schemas.microsoft.com/office/drawing/2014/main" id="{5F6B8A58-FB9E-FD41-99F2-59D4E8DB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840" y="3349709"/>
              <a:ext cx="2993760" cy="249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Grafik 31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5E1C654-A437-F608-68E1-142B9B51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4240" y="3349709"/>
              <a:ext cx="2993760" cy="249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Grafik 33" descr="Ein Bild, das Screenshot, Text, Schwarz enthält.&#10;&#10;Automatisch generierte Beschreibung">
              <a:extLst>
                <a:ext uri="{FF2B5EF4-FFF2-40B4-BE49-F238E27FC236}">
                  <a16:creationId xmlns:a16="http://schemas.microsoft.com/office/drawing/2014/main" id="{9EE9BD76-B465-7EB1-5419-A6581394B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000" y="1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Grafik 3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88597FE-D995-8BD1-0E5F-131A1420B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000" y="1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" name="Grafik 37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E133E7B7-126C-2C97-E408-7953AF69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9709"/>
              <a:ext cx="2993760" cy="249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Grafik 3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E50DB893-79D3-CF83-6ADF-A95B1D0C0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09"/>
              <a:ext cx="3996000" cy="33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Grafik 41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C69EE3EC-0302-81C9-057C-1D2BD306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3760" y="3349709"/>
              <a:ext cx="2993760" cy="24948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7432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42EB6A-87E8-07E0-45EF-28E94FD91945}"/>
              </a:ext>
            </a:extLst>
          </p:cNvPr>
          <p:cNvGrpSpPr/>
          <p:nvPr/>
        </p:nvGrpSpPr>
        <p:grpSpPr>
          <a:xfrm>
            <a:off x="0" y="0"/>
            <a:ext cx="11664000" cy="5670000"/>
            <a:chOff x="0" y="0"/>
            <a:chExt cx="11664000" cy="5670000"/>
          </a:xfrm>
        </p:grpSpPr>
        <p:pic>
          <p:nvPicPr>
            <p:cNvPr id="3" name="Grafik 2" descr="Ein Bild, das Screenshot, Diagramm, Reihe enthält.&#10;&#10;Automatisch generierte Beschreibung">
              <a:extLst>
                <a:ext uri="{FF2B5EF4-FFF2-40B4-BE49-F238E27FC236}">
                  <a16:creationId xmlns:a16="http://schemas.microsoft.com/office/drawing/2014/main" id="{13035C7D-F5C9-5556-4BA3-9642B3457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000" y="3240000"/>
              <a:ext cx="2916000" cy="24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Grafik 5" descr="Ein Bild, das Screenshot, Schwarz, Reihe enthält.&#10;&#10;Automatisch generierte Beschreibung">
              <a:extLst>
                <a:ext uri="{FF2B5EF4-FFF2-40B4-BE49-F238E27FC236}">
                  <a16:creationId xmlns:a16="http://schemas.microsoft.com/office/drawing/2014/main" id="{FEF47793-028A-BAD9-0D64-B939E6525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8000" y="3240000"/>
              <a:ext cx="2916000" cy="24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fik 9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D7C078A4-3586-BB4F-6120-07AD31EAC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000" y="0"/>
              <a:ext cx="3888000" cy="324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5EC62D48-AE1E-FA22-B862-005C13EDD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000" y="0"/>
              <a:ext cx="3888000" cy="324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Grafik 17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C52FAA33-60FB-E2B5-FC35-58E43F0E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40000"/>
              <a:ext cx="2916000" cy="243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Grafik 21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CF66FF73-A8FD-1703-CA59-7DF1D79D0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88000" cy="324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Grafik 26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2B20C0FE-D1A8-7100-F302-DC20EF33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000" y="3240000"/>
              <a:ext cx="2916000" cy="2430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0458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2</cp:revision>
  <dcterms:created xsi:type="dcterms:W3CDTF">2023-11-14T13:05:34Z</dcterms:created>
  <dcterms:modified xsi:type="dcterms:W3CDTF">2023-11-20T09:45:07Z</dcterms:modified>
</cp:coreProperties>
</file>