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43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0EEAE-47CC-40B4-B895-3F239C789348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B6185-32E5-4DAC-9200-5D498AE88B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BRT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3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RF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2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RF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4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2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1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50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03A8-2D30-4E29-8AE8-FC3173B2BC9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572FAF-5E75-528A-631A-1AA5CCE5094C}"/>
              </a:ext>
            </a:extLst>
          </p:cNvPr>
          <p:cNvGrpSpPr/>
          <p:nvPr/>
        </p:nvGrpSpPr>
        <p:grpSpPr>
          <a:xfrm>
            <a:off x="342894" y="4658155"/>
            <a:ext cx="6172212" cy="2571755"/>
            <a:chOff x="609589" y="872831"/>
            <a:chExt cx="10972822" cy="4572009"/>
          </a:xfrm>
        </p:grpSpPr>
        <p:pic>
          <p:nvPicPr>
            <p:cNvPr id="5" name="Grafik 4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FE1EEA71-7500-3C4D-FE6B-99FC2D4BD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89" y="872831"/>
              <a:ext cx="5486411" cy="4572009"/>
            </a:xfrm>
            <a:prstGeom prst="rect">
              <a:avLst/>
            </a:prstGeom>
          </p:spPr>
        </p:pic>
        <p:pic>
          <p:nvPicPr>
            <p:cNvPr id="7" name="Grafik 6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4215D53A-0773-5340-4781-6225C60F9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72831"/>
              <a:ext cx="5486411" cy="4572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8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22EC5A6-83E4-09A8-F1A4-BE93A54D4CE3}"/>
              </a:ext>
            </a:extLst>
          </p:cNvPr>
          <p:cNvGrpSpPr/>
          <p:nvPr/>
        </p:nvGrpSpPr>
        <p:grpSpPr>
          <a:xfrm>
            <a:off x="-325029" y="0"/>
            <a:ext cx="9397029" cy="10405020"/>
            <a:chOff x="-325029" y="0"/>
            <a:chExt cx="9397029" cy="1040502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D2DECCA-196C-DB8C-A722-463F497C3AD7}"/>
                </a:ext>
              </a:extLst>
            </p:cNvPr>
            <p:cNvSpPr/>
            <p:nvPr/>
          </p:nvSpPr>
          <p:spPr>
            <a:xfrm>
              <a:off x="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Selected Variables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4F71326-D408-1B4C-DC3A-A6E956DFE073}"/>
                </a:ext>
              </a:extLst>
            </p:cNvPr>
            <p:cNvSpPr/>
            <p:nvPr/>
          </p:nvSpPr>
          <p:spPr>
            <a:xfrm>
              <a:off x="302400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Water</a:t>
              </a:r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 Depth &amp; Velocity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162640B-558C-1B13-A7CA-84CF9AF501A6}"/>
                </a:ext>
              </a:extLst>
            </p:cNvPr>
            <p:cNvSpPr/>
            <p:nvPr/>
          </p:nvSpPr>
          <p:spPr>
            <a:xfrm>
              <a:off x="604800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Velocity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5BDB56F-CEDE-325E-5948-B378D0ED13A9}"/>
                </a:ext>
              </a:extLst>
            </p:cNvPr>
            <p:cNvSpPr/>
            <p:nvPr/>
          </p:nvSpPr>
          <p:spPr>
            <a:xfrm rot="16200000">
              <a:off x="-1422514" y="1422513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K-Index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73A7DF3-4449-7701-5980-27341F650896}"/>
                </a:ext>
              </a:extLst>
            </p:cNvPr>
            <p:cNvSpPr/>
            <p:nvPr/>
          </p:nvSpPr>
          <p:spPr>
            <a:xfrm rot="16200000">
              <a:off x="-1422515" y="6462511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Absolute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BCFE273-5CC3-2012-FAB1-133628A1BF1B}"/>
                </a:ext>
              </a:extLst>
            </p:cNvPr>
            <p:cNvSpPr/>
            <p:nvPr/>
          </p:nvSpPr>
          <p:spPr>
            <a:xfrm rot="16200000">
              <a:off x="-1422518" y="8982508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Relative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B2249BC-0939-5A2D-C660-9940EAFD6152}"/>
                </a:ext>
              </a:extLst>
            </p:cNvPr>
            <p:cNvSpPr/>
            <p:nvPr/>
          </p:nvSpPr>
          <p:spPr>
            <a:xfrm rot="16200000">
              <a:off x="-1422512" y="3942512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Shannon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pic>
          <p:nvPicPr>
            <p:cNvPr id="3" name="Grafik 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CAF8D32F-AD5B-8811-E7CE-CADF325F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5021"/>
              <a:ext cx="3024000" cy="2520000"/>
            </a:xfrm>
            <a:prstGeom prst="rect">
              <a:avLst/>
            </a:prstGeom>
          </p:spPr>
        </p:pic>
        <p:pic>
          <p:nvPicPr>
            <p:cNvPr id="6" name="Grafik 5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91C79761-BDDF-0714-65FF-13DF06268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325021"/>
              <a:ext cx="3024000" cy="2520000"/>
            </a:xfrm>
            <a:prstGeom prst="rect">
              <a:avLst/>
            </a:prstGeom>
          </p:spPr>
        </p:pic>
        <p:pic>
          <p:nvPicPr>
            <p:cNvPr id="9" name="Grafik 8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800C57D2-AB41-D904-A8DE-68E3A1F1B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000" y="325021"/>
              <a:ext cx="3024000" cy="2520000"/>
            </a:xfrm>
            <a:prstGeom prst="rect">
              <a:avLst/>
            </a:prstGeom>
          </p:spPr>
        </p:pic>
        <p:pic>
          <p:nvPicPr>
            <p:cNvPr id="11" name="Grafik 10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6B3F944A-4F9F-DE82-E3FD-406FA54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65008"/>
              <a:ext cx="3024000" cy="2520000"/>
            </a:xfrm>
            <a:prstGeom prst="rect">
              <a:avLst/>
            </a:prstGeom>
          </p:spPr>
        </p:pic>
        <p:pic>
          <p:nvPicPr>
            <p:cNvPr id="13" name="Grafik 12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366A1475-FAD9-1D40-847B-9D842BEBE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45016"/>
              <a:ext cx="3024000" cy="2520000"/>
            </a:xfrm>
            <a:prstGeom prst="rect">
              <a:avLst/>
            </a:prstGeom>
          </p:spPr>
        </p:pic>
        <p:pic>
          <p:nvPicPr>
            <p:cNvPr id="19" name="Grafik 18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101DA896-81E4-BB5E-649D-B84ABD9A2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" y="7884991"/>
              <a:ext cx="3024000" cy="2520000"/>
            </a:xfrm>
            <a:prstGeom prst="rect">
              <a:avLst/>
            </a:prstGeom>
          </p:spPr>
        </p:pic>
        <p:pic>
          <p:nvPicPr>
            <p:cNvPr id="23" name="Grafik 22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AD2F4EC6-D433-F34F-6BB8-C2F3CEA41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7884935"/>
              <a:ext cx="3024000" cy="2520000"/>
            </a:xfrm>
            <a:prstGeom prst="rect">
              <a:avLst/>
            </a:prstGeom>
          </p:spPr>
        </p:pic>
        <p:pic>
          <p:nvPicPr>
            <p:cNvPr id="27" name="Grafik 2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76348480-2379-A0FA-D552-CC25FAF5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5365008"/>
              <a:ext cx="3024000" cy="2520000"/>
            </a:xfrm>
            <a:prstGeom prst="rect">
              <a:avLst/>
            </a:prstGeom>
          </p:spPr>
        </p:pic>
        <p:pic>
          <p:nvPicPr>
            <p:cNvPr id="31" name="Grafik 30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B6D5DBE8-8EEC-F8FF-886C-A9850EE8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2844979"/>
              <a:ext cx="3024000" cy="2520000"/>
            </a:xfrm>
            <a:prstGeom prst="rect">
              <a:avLst/>
            </a:prstGeom>
          </p:spPr>
        </p:pic>
        <p:pic>
          <p:nvPicPr>
            <p:cNvPr id="35" name="Grafik 34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1A46CCF5-D3C1-694F-A356-18ED7CDFD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99" y="7884935"/>
              <a:ext cx="3024000" cy="2520000"/>
            </a:xfrm>
            <a:prstGeom prst="rect">
              <a:avLst/>
            </a:prstGeom>
          </p:spPr>
        </p:pic>
        <p:pic>
          <p:nvPicPr>
            <p:cNvPr id="38" name="Grafik 37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DF8EC252-8510-6C66-8E16-6A6129C0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99" y="2844923"/>
              <a:ext cx="3024000" cy="2520000"/>
            </a:xfrm>
            <a:prstGeom prst="rect">
              <a:avLst/>
            </a:prstGeom>
          </p:spPr>
        </p:pic>
        <p:pic>
          <p:nvPicPr>
            <p:cNvPr id="45" name="Grafik 44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A73BF44D-371E-E5DE-FD37-8956B7A5C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99" y="5365008"/>
              <a:ext cx="3024000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49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4D2DECCA-196C-DB8C-A722-463F497C3AD7}"/>
              </a:ext>
            </a:extLst>
          </p:cNvPr>
          <p:cNvSpPr/>
          <p:nvPr/>
        </p:nvSpPr>
        <p:spPr>
          <a:xfrm>
            <a:off x="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Selected Variables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F71326-D408-1B4C-DC3A-A6E956DFE073}"/>
              </a:ext>
            </a:extLst>
          </p:cNvPr>
          <p:cNvSpPr/>
          <p:nvPr/>
        </p:nvSpPr>
        <p:spPr>
          <a:xfrm>
            <a:off x="302400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Water</a:t>
            </a:r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 Depth &amp; Velocity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162640B-558C-1B13-A7CA-84CF9AF501A6}"/>
              </a:ext>
            </a:extLst>
          </p:cNvPr>
          <p:cNvSpPr/>
          <p:nvPr/>
        </p:nvSpPr>
        <p:spPr>
          <a:xfrm>
            <a:off x="604800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Velocity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5BDB56F-CEDE-325E-5948-B378D0ED13A9}"/>
              </a:ext>
            </a:extLst>
          </p:cNvPr>
          <p:cNvSpPr/>
          <p:nvPr/>
        </p:nvSpPr>
        <p:spPr>
          <a:xfrm rot="16200000">
            <a:off x="-1422514" y="1422513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K-Index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3A7DF3-4449-7701-5980-27341F650896}"/>
              </a:ext>
            </a:extLst>
          </p:cNvPr>
          <p:cNvSpPr/>
          <p:nvPr/>
        </p:nvSpPr>
        <p:spPr>
          <a:xfrm rot="16200000">
            <a:off x="-1422515" y="6462511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Absolute </a:t>
            </a:r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Abundance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BCFE273-5CC3-2012-FAB1-133628A1BF1B}"/>
              </a:ext>
            </a:extLst>
          </p:cNvPr>
          <p:cNvSpPr/>
          <p:nvPr/>
        </p:nvSpPr>
        <p:spPr>
          <a:xfrm rot="16200000">
            <a:off x="-1422518" y="8982508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Relative </a:t>
            </a:r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Abundance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B2249BC-0939-5A2D-C660-9940EAFD6152}"/>
              </a:ext>
            </a:extLst>
          </p:cNvPr>
          <p:cNvSpPr/>
          <p:nvPr/>
        </p:nvSpPr>
        <p:spPr>
          <a:xfrm rot="16200000">
            <a:off x="-1422512" y="3942512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Shannon Index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Grafik 2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8B60FD0B-A99B-1550-E24C-62511AA79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32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6" name="Grafik 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044F9003-F183-65A5-99F4-8A5D3EDA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0" y="325021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9" name="Grafik 8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7E5CCA01-89F3-CE25-1857-D70E57840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00" y="325024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1" name="Grafik 10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15233CF0-FAAA-28A1-AE64-72BE28ADA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" y="284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3" name="Grafik 12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D6903A83-8533-909D-438C-044D8BFC01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88" y="284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9" name="Grafik 18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69B31A2-4A63-1A2B-B02F-9EB5D964D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94" y="2845023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3" name="Grafik 22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6BC35B4C-C38B-8DDA-951F-E238979B66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01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7" name="Grafik 26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C6B4CE9-3B4D-31B3-82CC-B5D0247444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76" y="536501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1" name="Grafik 30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4DBDA8B-A5BB-901F-BF12-15AAC64DC8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94" y="536502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5" name="Grafik 34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20F7690D-2DEB-BF03-71CF-AACC04459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928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8" name="Grafik 37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6305D3EC-B95C-9D12-3401-A45BC517AF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76" y="789928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44" name="Grafik 43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F97CE4DA-7238-81F7-634E-685BD59604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76" y="7899282"/>
            <a:ext cx="3024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6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AD580C8-5783-A513-2320-C44BD930D72C}"/>
              </a:ext>
            </a:extLst>
          </p:cNvPr>
          <p:cNvGrpSpPr/>
          <p:nvPr/>
        </p:nvGrpSpPr>
        <p:grpSpPr>
          <a:xfrm>
            <a:off x="-331365" y="-325023"/>
            <a:ext cx="8977706" cy="7525022"/>
            <a:chOff x="-331365" y="-325023"/>
            <a:chExt cx="8977706" cy="7525022"/>
          </a:xfrm>
        </p:grpSpPr>
        <p:pic>
          <p:nvPicPr>
            <p:cNvPr id="4" name="Grafik 3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37AA74FC-FE36-8ED7-84F2-761ABED56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341" y="3599999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fik 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F6B638A8-776E-1820-F608-7F5DEF21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99998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rafik 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6FB8B580-C463-1FB2-2A63-AEF828E7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341" y="0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3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3ACF791A-9367-6DB0-490F-669B9636B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20000" cy="360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C9DCC4-B3F4-28DD-39B7-F611C54F3E10}"/>
                </a:ext>
              </a:extLst>
            </p:cNvPr>
            <p:cNvSpPr/>
            <p:nvPr/>
          </p:nvSpPr>
          <p:spPr>
            <a:xfrm rot="16200000">
              <a:off x="-1968853" y="5237487"/>
              <a:ext cx="360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Absolute &amp; Relative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F679121-533E-420D-965A-298292F1C651}"/>
                </a:ext>
              </a:extLst>
            </p:cNvPr>
            <p:cNvSpPr/>
            <p:nvPr/>
          </p:nvSpPr>
          <p:spPr>
            <a:xfrm rot="16200000">
              <a:off x="-1968854" y="1637485"/>
              <a:ext cx="360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K-Index &amp; Shannon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7F5FB81-6710-A58D-898C-17235EE4C10D}"/>
                </a:ext>
              </a:extLst>
            </p:cNvPr>
            <p:cNvSpPr/>
            <p:nvPr/>
          </p:nvSpPr>
          <p:spPr>
            <a:xfrm>
              <a:off x="-1" y="-325023"/>
              <a:ext cx="864634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Habitat Suitability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15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45</Words>
  <Application>Microsoft Office PowerPoint</Application>
  <PresentationFormat>Breitbild</PresentationFormat>
  <Paragraphs>23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5</cp:revision>
  <dcterms:created xsi:type="dcterms:W3CDTF">2023-11-09T12:56:23Z</dcterms:created>
  <dcterms:modified xsi:type="dcterms:W3CDTF">2023-12-02T10:07:21Z</dcterms:modified>
</cp:coreProperties>
</file>