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635B5-3542-18E9-FED7-96C490137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B8D2DF-A98E-947B-E7A0-EF0D9D7AF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16CFB-1D08-0913-DD5A-01DFCFD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DE55A-DAB6-91F8-75CD-B1270EDA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DB6BB-844E-B625-99A1-7C86AC8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C3A5F-B0A1-3E90-4225-E277587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B39649-CB7C-87AB-0A9B-4B516537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67F46-154E-648B-5C7D-DBB4406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2FE4D-B303-1470-5EFC-F5919CA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3F31E-0A82-FA53-6D7B-5CFAE78A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4A9A6-4FCF-A29D-3335-EB3184E6D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E43D2-1EBE-5C40-322B-6D2184F4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5C71D-56A6-0F6E-3475-8E3F72D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D5637-BBE9-1D9C-22DF-53E59F9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B5F57-2EE9-ED9D-0F8F-958CE52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5546-79F5-94E1-726E-B729B846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8C1A2-2C46-2857-317A-D5EA756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7C0AA-C8C6-153F-3E09-D4ED748D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14D81-1E63-F5F0-B68C-5355FE1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9DA83-2C5A-6DFB-274E-4B4B389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4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02694-F815-D64D-5459-4AFB009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3B01A-00EE-4E65-E26F-2E15818F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C96C9-0EBB-89CF-5C62-A0BC0239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9EBEB-FD86-312D-A1C2-3C7D040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FDD0B-3344-4FD2-3470-EB16394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AFFF-B74B-898D-5368-AE1494EE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7BB1-0E81-083A-96C3-06105314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83C718-1258-9CBE-0E61-AEBF97D3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6EB1-4872-8445-EF6B-03034916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9BE1C8-79CA-D2E9-6FF9-BD56C56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4802E-DF0A-D7DA-24B7-1D05B5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B709-B145-6400-97C5-C5ECAB1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638-57B1-39AA-B617-F35EA902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FD6DA-9C64-2415-D1DA-03B23293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11681A-276E-FA4B-AA28-DB1068DB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42CF2E-4B79-A1AC-D527-4BD41F555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F30522-D421-6FC4-7675-2AAFE98A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E33AA-01A0-8B48-9992-F576E21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095E26-3008-AA50-FD39-EF31794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D20C-C538-E6C9-C813-943EF26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C0418-4988-756F-43E4-416EC0B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4E9C4-2939-CC86-93DA-76B0073C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D107C-1DE5-475E-0DB1-23F9A90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73A691-7060-6466-5CCE-10B3C367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C3C77E-B0C6-6638-2586-ECCBF91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7031A-8127-A186-716E-EACA141E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DB21-5969-7C7F-5BC0-A96ADC78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012AC-97CA-0BDD-A74A-1C89FEE3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22C7E-BA01-49F1-82F5-E354FB6E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C6613-3DB7-4A14-5BA4-B52772D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59AC4-4762-EC1A-037E-8C787FB2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EB9C69-F52A-C4CA-AD82-300C40D8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92284-980A-7CC3-1286-12731020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060349-2911-8375-1D2A-6F6F0D48C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17CDA-DCA5-1AF7-75C8-86654DB3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966B0-09BF-DF80-6EBB-AD1E3DCF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F59F8D-4262-E42C-49CC-E1315869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724EC-9619-4910-B9A0-3337F12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02D54-4BAF-E162-975F-A6CC5BFA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28592-C07F-56E6-B222-40C0AEDF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CD0C9-1C62-BC70-D427-51BC93D6F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D9139-6527-8ABD-BCB0-D20695B8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E73A5-F3D8-E5EE-B32F-350F9988C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572FAF-5E75-528A-631A-1AA5CCE5094C}"/>
              </a:ext>
            </a:extLst>
          </p:cNvPr>
          <p:cNvGrpSpPr/>
          <p:nvPr/>
        </p:nvGrpSpPr>
        <p:grpSpPr>
          <a:xfrm>
            <a:off x="609589" y="872831"/>
            <a:ext cx="10972822" cy="4572009"/>
            <a:chOff x="609589" y="872831"/>
            <a:chExt cx="10972822" cy="4572009"/>
          </a:xfrm>
        </p:grpSpPr>
        <p:pic>
          <p:nvPicPr>
            <p:cNvPr id="5" name="Grafik 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E1EEA71-7500-3C4D-FE6B-99FC2D4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872831"/>
              <a:ext cx="5486411" cy="4572009"/>
            </a:xfrm>
            <a:prstGeom prst="rect">
              <a:avLst/>
            </a:prstGeom>
          </p:spPr>
        </p:pic>
        <p:pic>
          <p:nvPicPr>
            <p:cNvPr id="7" name="Grafik 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215D53A-0773-5340-4781-6225C60F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2831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E784BBF0-D945-CE57-8D1F-E4DAB948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96" y="38048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6311D3F9-C94E-7539-BFAA-A3B0E734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94" y="38048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4" name="Grafik 3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335CF80C-BA27-22DC-FB0A-584A7901F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98" y="38048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B2AF59D7-3E9C-47A9-DACE-AC3D89FFD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488"/>
            <a:ext cx="3024000" cy="2520000"/>
          </a:xfrm>
          <a:prstGeom prst="rect">
            <a:avLst/>
          </a:prstGeom>
          <a:ln>
            <a:noFill/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485914B-5698-BD5F-EA59-305FEC89457D}"/>
              </a:ext>
            </a:extLst>
          </p:cNvPr>
          <p:cNvSpPr/>
          <p:nvPr/>
        </p:nvSpPr>
        <p:spPr>
          <a:xfrm>
            <a:off x="509363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1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CA4311-3EE3-6254-67DE-543532601292}"/>
              </a:ext>
            </a:extLst>
          </p:cNvPr>
          <p:cNvSpPr/>
          <p:nvPr/>
        </p:nvSpPr>
        <p:spPr>
          <a:xfrm>
            <a:off x="6571610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3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E61AAA-605D-DF6E-14EE-BD290083D835}"/>
              </a:ext>
            </a:extLst>
          </p:cNvPr>
          <p:cNvSpPr/>
          <p:nvPr/>
        </p:nvSpPr>
        <p:spPr>
          <a:xfrm>
            <a:off x="3416215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F2F6AE-E495-E51E-E663-D43D53BCFEDA}"/>
              </a:ext>
            </a:extLst>
          </p:cNvPr>
          <p:cNvSpPr/>
          <p:nvPr/>
        </p:nvSpPr>
        <p:spPr>
          <a:xfrm>
            <a:off x="9637956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4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4" name="Grafik 1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541C8F75-ED44-C0CF-CB9D-B7651E47A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94" y="2903930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6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D3E197B-661B-F4B8-28A0-424F0705C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94" y="2903930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8" name="Grafik 17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1B517528-C9C1-7C55-B751-1224D31F1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98" y="2903930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0" name="Grafik 19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1C9D66B0-01B3-61EC-F960-0739B88460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930"/>
            <a:ext cx="3024000" cy="2520000"/>
          </a:xfrm>
          <a:prstGeom prst="rect">
            <a:avLst/>
          </a:prstGeom>
          <a:ln>
            <a:noFill/>
          </a:ln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319E523-3B5B-A406-92DC-F0BF9A399239}"/>
              </a:ext>
            </a:extLst>
          </p:cNvPr>
          <p:cNvSpPr/>
          <p:nvPr/>
        </p:nvSpPr>
        <p:spPr>
          <a:xfrm>
            <a:off x="9637955" y="3033708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8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53CB93-4F70-56B1-4A13-CEC5944348A6}"/>
              </a:ext>
            </a:extLst>
          </p:cNvPr>
          <p:cNvSpPr/>
          <p:nvPr/>
        </p:nvSpPr>
        <p:spPr>
          <a:xfrm>
            <a:off x="6571609" y="3033708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7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31D18E-895D-3847-0531-4068323BF272}"/>
              </a:ext>
            </a:extLst>
          </p:cNvPr>
          <p:cNvSpPr/>
          <p:nvPr/>
        </p:nvSpPr>
        <p:spPr>
          <a:xfrm>
            <a:off x="3416214" y="303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6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2A2AC4-BC98-A54A-1C4A-802F6C5B95C7}"/>
              </a:ext>
            </a:extLst>
          </p:cNvPr>
          <p:cNvSpPr/>
          <p:nvPr/>
        </p:nvSpPr>
        <p:spPr>
          <a:xfrm>
            <a:off x="509362" y="303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5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8AED4D7E-D381-2717-C4B2-371493917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9" y="289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1" name="Grafik 30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52C0B63F-CC2E-83FF-E5D2-F56627FC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1" y="289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7" name="Grafik 26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5D69C42A-3AF8-B126-7427-2B8F1ED4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11" y="289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9" name="Grafik 2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202C9B8C-F82B-49A9-25A4-305FD0FD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952" y="289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5" name="Grafik 24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8781709D-E21A-3C68-5171-598377D0D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Grafik 1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0DBE286-D8C5-344F-1505-FEF7D4D77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82" y="37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B6729352-9E42-F76A-9758-566709937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882" y="37200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7" name="Grafik 16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1D5EF1C-0CF1-D644-9B71-855CF61EB2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1" y="372002"/>
            <a:ext cx="3024000" cy="2520000"/>
          </a:xfrm>
          <a:prstGeom prst="rect">
            <a:avLst/>
          </a:prstGeom>
          <a:ln>
            <a:noFill/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485914B-5698-BD5F-EA59-305FEC89457D}"/>
              </a:ext>
            </a:extLst>
          </p:cNvPr>
          <p:cNvSpPr/>
          <p:nvPr/>
        </p:nvSpPr>
        <p:spPr>
          <a:xfrm>
            <a:off x="509363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1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CA4311-3EE3-6254-67DE-543532601292}"/>
              </a:ext>
            </a:extLst>
          </p:cNvPr>
          <p:cNvSpPr/>
          <p:nvPr/>
        </p:nvSpPr>
        <p:spPr>
          <a:xfrm>
            <a:off x="6571610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3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E61AAA-605D-DF6E-14EE-BD290083D835}"/>
              </a:ext>
            </a:extLst>
          </p:cNvPr>
          <p:cNvSpPr/>
          <p:nvPr/>
        </p:nvSpPr>
        <p:spPr>
          <a:xfrm>
            <a:off x="3416215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F2F6AE-E495-E51E-E663-D43D53BCFEDA}"/>
              </a:ext>
            </a:extLst>
          </p:cNvPr>
          <p:cNvSpPr/>
          <p:nvPr/>
        </p:nvSpPr>
        <p:spPr>
          <a:xfrm>
            <a:off x="9637956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4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19E523-3B5B-A406-92DC-F0BF9A399239}"/>
              </a:ext>
            </a:extLst>
          </p:cNvPr>
          <p:cNvSpPr/>
          <p:nvPr/>
        </p:nvSpPr>
        <p:spPr>
          <a:xfrm>
            <a:off x="9637955" y="3033708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8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53CB93-4F70-56B1-4A13-CEC5944348A6}"/>
              </a:ext>
            </a:extLst>
          </p:cNvPr>
          <p:cNvSpPr/>
          <p:nvPr/>
        </p:nvSpPr>
        <p:spPr>
          <a:xfrm>
            <a:off x="6571609" y="3033708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7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31D18E-895D-3847-0531-4068323BF272}"/>
              </a:ext>
            </a:extLst>
          </p:cNvPr>
          <p:cNvSpPr/>
          <p:nvPr/>
        </p:nvSpPr>
        <p:spPr>
          <a:xfrm>
            <a:off x="3416214" y="303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6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2A2AC4-BC98-A54A-1C4A-802F6C5B95C7}"/>
              </a:ext>
            </a:extLst>
          </p:cNvPr>
          <p:cNvSpPr/>
          <p:nvPr/>
        </p:nvSpPr>
        <p:spPr>
          <a:xfrm>
            <a:off x="509362" y="303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5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2746BA39-636D-EF36-6540-9EDBD91F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77" y="3596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E7576EAC-1FF5-20EB-45D1-CF717B0D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18" y="3596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656B443C-63E3-82AF-EC3D-F33978B5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8" name="Grafik 7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A724BF69-53A1-F91B-C31C-EFA44E282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59" y="359618"/>
            <a:ext cx="3024000" cy="2520000"/>
          </a:xfrm>
          <a:prstGeom prst="rect">
            <a:avLst/>
          </a:prstGeom>
          <a:ln>
            <a:noFill/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485914B-5698-BD5F-EA59-305FEC89457D}"/>
              </a:ext>
            </a:extLst>
          </p:cNvPr>
          <p:cNvSpPr/>
          <p:nvPr/>
        </p:nvSpPr>
        <p:spPr>
          <a:xfrm>
            <a:off x="509363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1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CA4311-3EE3-6254-67DE-543532601292}"/>
              </a:ext>
            </a:extLst>
          </p:cNvPr>
          <p:cNvSpPr/>
          <p:nvPr/>
        </p:nvSpPr>
        <p:spPr>
          <a:xfrm>
            <a:off x="6571610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3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E61AAA-605D-DF6E-14EE-BD290083D835}"/>
              </a:ext>
            </a:extLst>
          </p:cNvPr>
          <p:cNvSpPr/>
          <p:nvPr/>
        </p:nvSpPr>
        <p:spPr>
          <a:xfrm>
            <a:off x="3416215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F2F6AE-E495-E51E-E663-D43D53BCFEDA}"/>
              </a:ext>
            </a:extLst>
          </p:cNvPr>
          <p:cNvSpPr/>
          <p:nvPr/>
        </p:nvSpPr>
        <p:spPr>
          <a:xfrm>
            <a:off x="9637956" y="515501"/>
            <a:ext cx="312983" cy="312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4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3</cp:revision>
  <dcterms:created xsi:type="dcterms:W3CDTF">2023-11-09T12:56:23Z</dcterms:created>
  <dcterms:modified xsi:type="dcterms:W3CDTF">2023-11-16T09:15:30Z</dcterms:modified>
</cp:coreProperties>
</file>