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6" r:id="rId13"/>
    <p:sldId id="275" r:id="rId14"/>
    <p:sldId id="277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>
        <p:scale>
          <a:sx n="76" d="100"/>
          <a:sy n="76" d="100"/>
        </p:scale>
        <p:origin x="-178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4834-A1C5-4AF2-9828-4251405AD1D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5058-ED60-4D5A-B47C-2AA4AD9D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Aplikacioni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parë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në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Kosovë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për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shitjen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 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biletave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cs typeface="Times New Roman" pitchFamily="18" charset="0"/>
              </a:rPr>
              <a:t> online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0060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Punuan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:</a:t>
            </a:r>
          </a:p>
          <a:p>
            <a:pPr algn="l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Mirjetë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Hajdari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  <a:p>
            <a:pPr algn="l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Albanit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Berisha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/>
          <a:lstStyle/>
          <a:p>
            <a:r>
              <a:rPr lang="en-US" sz="2800" dirty="0" err="1" smtClean="0"/>
              <a:t>Kur</a:t>
            </a:r>
            <a:r>
              <a:rPr lang="en-US" sz="2800" dirty="0" smtClean="0"/>
              <a:t> </a:t>
            </a:r>
            <a:r>
              <a:rPr lang="en-US" sz="2800" dirty="0" err="1" smtClean="0"/>
              <a:t>klikoni</a:t>
            </a:r>
            <a:r>
              <a:rPr lang="en-US" sz="2800" dirty="0" smtClean="0"/>
              <a:t> </a:t>
            </a:r>
            <a:r>
              <a:rPr lang="en-US" sz="2800" dirty="0" err="1" smtClean="0"/>
              <a:t>te</a:t>
            </a:r>
            <a:r>
              <a:rPr lang="en-US" sz="2800" dirty="0" smtClean="0"/>
              <a:t> </a:t>
            </a:r>
            <a:r>
              <a:rPr lang="en-US" sz="2800" dirty="0" err="1" smtClean="0"/>
              <a:t>opsioni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blej</a:t>
            </a:r>
            <a:r>
              <a:rPr lang="en-US" sz="2800" dirty="0" smtClean="0"/>
              <a:t> </a:t>
            </a:r>
            <a:r>
              <a:rPr lang="en-US" sz="2800" dirty="0" err="1" smtClean="0"/>
              <a:t>për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blerë</a:t>
            </a:r>
            <a:r>
              <a:rPr lang="en-US" sz="2800" dirty="0" smtClean="0"/>
              <a:t> </a:t>
            </a:r>
            <a:r>
              <a:rPr lang="en-US" sz="2800" dirty="0" err="1" smtClean="0"/>
              <a:t>biletën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ditët</a:t>
            </a:r>
            <a:r>
              <a:rPr lang="en-US" sz="2800" dirty="0" smtClean="0"/>
              <a:t> e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shfaqej</a:t>
            </a:r>
            <a:r>
              <a:rPr lang="en-US" sz="2800" dirty="0" smtClean="0"/>
              <a:t> </a:t>
            </a:r>
            <a:r>
              <a:rPr lang="en-US" sz="2800" dirty="0" err="1" smtClean="0"/>
              <a:t>mesazhi</a:t>
            </a:r>
            <a:r>
              <a:rPr lang="en-US" sz="2800" dirty="0" smtClean="0"/>
              <a:t> se </a:t>
            </a:r>
            <a:r>
              <a:rPr lang="en-US" sz="2800" dirty="0" err="1" smtClean="0"/>
              <a:t>kishte</a:t>
            </a:r>
            <a:r>
              <a:rPr lang="en-US" sz="2800" dirty="0" smtClean="0"/>
              <a:t> </a:t>
            </a:r>
            <a:r>
              <a:rPr lang="en-US" sz="2800" dirty="0" err="1" smtClean="0"/>
              <a:t>rënë</a:t>
            </a:r>
            <a:r>
              <a:rPr lang="en-US" sz="2800" dirty="0" smtClean="0"/>
              <a:t> </a:t>
            </a:r>
            <a:r>
              <a:rPr lang="en-US" sz="2800" dirty="0" err="1" smtClean="0"/>
              <a:t>sistemi</a:t>
            </a:r>
            <a:r>
              <a:rPr lang="en-US" sz="2800" dirty="0" smtClean="0"/>
              <a:t>, problem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cili</a:t>
            </a:r>
            <a:r>
              <a:rPr lang="en-US" sz="2800" dirty="0" smtClean="0"/>
              <a:t> pas </a:t>
            </a:r>
            <a:r>
              <a:rPr lang="en-US" sz="2800" dirty="0" err="1" smtClean="0"/>
              <a:t>një</a:t>
            </a:r>
            <a:r>
              <a:rPr lang="en-US" sz="2800" dirty="0" smtClean="0"/>
              <a:t> </a:t>
            </a:r>
            <a:r>
              <a:rPr lang="en-US" sz="2800" dirty="0" err="1" smtClean="0"/>
              <a:t>kohe</a:t>
            </a:r>
            <a:r>
              <a:rPr lang="en-US" sz="2800" dirty="0" smtClean="0"/>
              <a:t> u </a:t>
            </a:r>
            <a:r>
              <a:rPr lang="en-US" sz="2800" dirty="0" err="1" smtClean="0"/>
              <a:t>rregullua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u </a:t>
            </a:r>
            <a:r>
              <a:rPr lang="en-US" sz="2800" dirty="0" err="1" smtClean="0"/>
              <a:t>mundësua</a:t>
            </a:r>
            <a:r>
              <a:rPr lang="en-US" sz="2800" dirty="0"/>
              <a:t> </a:t>
            </a:r>
            <a:r>
              <a:rPr lang="en-US" sz="2800" dirty="0" err="1" smtClean="0"/>
              <a:t>hyrja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.</a:t>
            </a:r>
            <a:endParaRPr lang="en-US" dirty="0"/>
          </a:p>
        </p:txBody>
      </p:sp>
      <p:pic>
        <p:nvPicPr>
          <p:cNvPr id="1027" name="Picture 3" descr="C:\Users\lenova\Downloads\Webp.net-resize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49" y="2209800"/>
            <a:ext cx="7134225" cy="3238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foto</a:t>
            </a:r>
            <a:r>
              <a:rPr lang="en-US" sz="2800" dirty="0" smtClean="0"/>
              <a:t> </a:t>
            </a:r>
            <a:r>
              <a:rPr lang="en-US" sz="2800" dirty="0" err="1" smtClean="0"/>
              <a:t>është</a:t>
            </a:r>
            <a:r>
              <a:rPr lang="en-US" sz="2800" dirty="0" smtClean="0"/>
              <a:t> </a:t>
            </a:r>
            <a:r>
              <a:rPr lang="en-US" sz="2800" dirty="0" err="1" smtClean="0"/>
              <a:t>paraqitur</a:t>
            </a:r>
            <a:r>
              <a:rPr lang="en-US" sz="2800" dirty="0" smtClean="0"/>
              <a:t> </a:t>
            </a:r>
            <a:r>
              <a:rPr lang="en-US" sz="2800" dirty="0" err="1" smtClean="0"/>
              <a:t>stadiumi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ulëset</a:t>
            </a:r>
            <a:r>
              <a:rPr lang="en-US" sz="2800" dirty="0" smtClean="0"/>
              <a:t> </a:t>
            </a:r>
            <a:r>
              <a:rPr lang="en-US" sz="2800" dirty="0" err="1" smtClean="0"/>
              <a:t>përkatëse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varësisht</a:t>
            </a:r>
            <a:r>
              <a:rPr lang="en-US" sz="2800" dirty="0" smtClean="0"/>
              <a:t> </a:t>
            </a:r>
            <a:r>
              <a:rPr lang="en-US" sz="2800" dirty="0" err="1" smtClean="0"/>
              <a:t>prej</a:t>
            </a:r>
            <a:r>
              <a:rPr lang="en-US" sz="2800" dirty="0" smtClean="0"/>
              <a:t> </a:t>
            </a:r>
            <a:r>
              <a:rPr lang="en-US" sz="2800" dirty="0" err="1" smtClean="0"/>
              <a:t>ulëses</a:t>
            </a:r>
            <a:r>
              <a:rPr lang="en-US" sz="2800" dirty="0" smtClean="0"/>
              <a:t> </a:t>
            </a:r>
            <a:r>
              <a:rPr lang="en-US" sz="2800" dirty="0" err="1" smtClean="0"/>
              <a:t>natyrisht</a:t>
            </a:r>
            <a:r>
              <a:rPr lang="en-US" sz="2800" dirty="0" smtClean="0"/>
              <a:t> se </a:t>
            </a:r>
            <a:r>
              <a:rPr lang="en-US" sz="2800" dirty="0" err="1" smtClean="0"/>
              <a:t>variojnë</a:t>
            </a:r>
            <a:r>
              <a:rPr lang="en-US" sz="2800" dirty="0" smtClean="0"/>
              <a:t> </a:t>
            </a:r>
            <a:r>
              <a:rPr lang="en-US" sz="2800" dirty="0" err="1" smtClean="0"/>
              <a:t>edhe</a:t>
            </a:r>
            <a:r>
              <a:rPr lang="en-US" sz="2800" dirty="0" smtClean="0"/>
              <a:t> </a:t>
            </a:r>
            <a:r>
              <a:rPr lang="en-US" sz="2800" dirty="0" err="1" smtClean="0"/>
              <a:t>cmimet</a:t>
            </a:r>
            <a:r>
              <a:rPr lang="en-US" sz="2800" dirty="0" smtClean="0"/>
              <a:t>(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cilat</a:t>
            </a:r>
            <a:r>
              <a:rPr lang="en-US" sz="2800" dirty="0" smtClean="0"/>
              <a:t> </a:t>
            </a:r>
            <a:r>
              <a:rPr lang="en-US" sz="2800" dirty="0" err="1" smtClean="0"/>
              <a:t>tregohen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aplikacion</a:t>
            </a:r>
            <a:r>
              <a:rPr lang="en-US" sz="2800" dirty="0" smtClean="0"/>
              <a:t>).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27" name="Picture 3" descr="C:\Users\lenova\Downloads\Webp.net-resizeimage (1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286059" cy="452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197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Problemet</a:t>
            </a:r>
            <a:r>
              <a:rPr lang="en-US" dirty="0" smtClean="0"/>
              <a:t> e </a:t>
            </a:r>
            <a:r>
              <a:rPr lang="en-US" dirty="0" err="1" smtClean="0"/>
              <a:t>softuerit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Sic u </a:t>
            </a:r>
            <a:r>
              <a:rPr lang="en-US" sz="2800" dirty="0" err="1" smtClean="0"/>
              <a:t>tregua</a:t>
            </a:r>
            <a:r>
              <a:rPr lang="en-US" sz="2800" dirty="0" smtClean="0"/>
              <a:t> </a:t>
            </a:r>
            <a:r>
              <a:rPr lang="en-US" sz="2800" dirty="0" err="1" smtClean="0"/>
              <a:t>edhe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slidet</a:t>
            </a:r>
            <a:r>
              <a:rPr lang="en-US" sz="2800" dirty="0" smtClean="0"/>
              <a:t> </a:t>
            </a:r>
            <a:r>
              <a:rPr lang="en-US" sz="2800" dirty="0" err="1" smtClean="0"/>
              <a:t>më</a:t>
            </a:r>
            <a:r>
              <a:rPr lang="en-US" sz="2800" dirty="0" smtClean="0"/>
              <a:t> </a:t>
            </a:r>
            <a:r>
              <a:rPr lang="en-US" sz="2800" dirty="0" err="1" smtClean="0"/>
              <a:t>lartë</a:t>
            </a:r>
            <a:r>
              <a:rPr lang="en-US" sz="2800" dirty="0" smtClean="0"/>
              <a:t> </a:t>
            </a:r>
            <a:r>
              <a:rPr lang="en-US" sz="2800" dirty="0" err="1" smtClean="0"/>
              <a:t>softueri</a:t>
            </a:r>
            <a:r>
              <a:rPr lang="en-US" sz="2800" dirty="0" smtClean="0"/>
              <a:t> ka </a:t>
            </a:r>
            <a:r>
              <a:rPr lang="en-US" sz="2800" dirty="0" err="1" smtClean="0"/>
              <a:t>rënë</a:t>
            </a:r>
            <a:r>
              <a:rPr lang="en-US" sz="2800" dirty="0" smtClean="0"/>
              <a:t> </a:t>
            </a:r>
            <a:r>
              <a:rPr lang="en-US" sz="2800" dirty="0" err="1" smtClean="0"/>
              <a:t>nga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për</a:t>
            </a:r>
            <a:r>
              <a:rPr lang="en-US" sz="2800" dirty="0" smtClean="0"/>
              <a:t> </a:t>
            </a:r>
            <a:r>
              <a:rPr lang="en-US" sz="2800" dirty="0" err="1" smtClean="0"/>
              <a:t>një</a:t>
            </a:r>
            <a:r>
              <a:rPr lang="en-US" sz="2800" dirty="0" smtClean="0"/>
              <a:t> </a:t>
            </a:r>
            <a:r>
              <a:rPr lang="en-US" sz="2800" dirty="0" err="1" smtClean="0"/>
              <a:t>kohë</a:t>
            </a:r>
            <a:r>
              <a:rPr lang="en-US" sz="2800" dirty="0" smtClean="0"/>
              <a:t> duke </a:t>
            </a:r>
            <a:r>
              <a:rPr lang="en-US" sz="2800" dirty="0" err="1" smtClean="0"/>
              <a:t>shtuar</a:t>
            </a:r>
            <a:r>
              <a:rPr lang="en-US" sz="2800" dirty="0" smtClean="0"/>
              <a:t> </a:t>
            </a:r>
            <a:r>
              <a:rPr lang="en-US" sz="2800" dirty="0" err="1" smtClean="0"/>
              <a:t>pakënaqësi</a:t>
            </a:r>
            <a:r>
              <a:rPr lang="en-US" sz="2800" dirty="0" smtClean="0"/>
              <a:t> </a:t>
            </a:r>
            <a:r>
              <a:rPr lang="en-US" sz="2800" dirty="0" err="1" smtClean="0"/>
              <a:t>tek</a:t>
            </a:r>
            <a:r>
              <a:rPr lang="en-US" sz="2800" dirty="0" smtClean="0"/>
              <a:t> </a:t>
            </a:r>
            <a:r>
              <a:rPr lang="en-US" sz="2800" dirty="0" err="1" smtClean="0"/>
              <a:t>tifozët</a:t>
            </a:r>
            <a:r>
              <a:rPr lang="en-US" sz="2800" dirty="0"/>
              <a:t> </a:t>
            </a:r>
            <a:r>
              <a:rPr lang="en-US" sz="2800" dirty="0" smtClean="0"/>
              <a:t>e </a:t>
            </a:r>
            <a:r>
              <a:rPr lang="en-US" sz="2800" dirty="0" err="1" smtClean="0"/>
              <a:t>që</a:t>
            </a:r>
            <a:r>
              <a:rPr lang="en-US" sz="2800" dirty="0" smtClean="0"/>
              <a:t> </a:t>
            </a:r>
            <a:r>
              <a:rPr lang="en-US" sz="2800" dirty="0" err="1" smtClean="0"/>
              <a:t>sigurisht</a:t>
            </a:r>
            <a:r>
              <a:rPr lang="en-US" sz="2800" dirty="0" smtClean="0"/>
              <a:t> </a:t>
            </a:r>
            <a:r>
              <a:rPr lang="en-US" sz="2800" dirty="0" err="1" smtClean="0"/>
              <a:t>kjo</a:t>
            </a:r>
            <a:r>
              <a:rPr lang="en-US" sz="2800" dirty="0" smtClean="0"/>
              <a:t> ka </a:t>
            </a:r>
            <a:r>
              <a:rPr lang="en-US" sz="2800" dirty="0" err="1" smtClean="0"/>
              <a:t>mundur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shkaktojë</a:t>
            </a:r>
            <a:r>
              <a:rPr lang="en-US" sz="2800" dirty="0" smtClean="0"/>
              <a:t> </a:t>
            </a:r>
            <a:r>
              <a:rPr lang="en-US" sz="2800" dirty="0" err="1" smtClean="0"/>
              <a:t>mospjesëmarrje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jobesueshmëri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tifozëve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këtë</a:t>
            </a:r>
            <a:r>
              <a:rPr lang="en-US" sz="2800" dirty="0" smtClean="0"/>
              <a:t> </a:t>
            </a:r>
            <a:r>
              <a:rPr lang="en-US" sz="2800" dirty="0" err="1" smtClean="0"/>
              <a:t>aplikacion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Ka</a:t>
            </a:r>
            <a:r>
              <a:rPr lang="en-US" sz="2800" dirty="0" smtClean="0"/>
              <a:t> </a:t>
            </a:r>
            <a:r>
              <a:rPr lang="en-US" sz="2800" dirty="0" err="1" smtClean="0"/>
              <a:t>pasur</a:t>
            </a:r>
            <a:r>
              <a:rPr lang="en-US" sz="2800" dirty="0" smtClean="0"/>
              <a:t> </a:t>
            </a:r>
            <a:r>
              <a:rPr lang="en-US" sz="2800" dirty="0" err="1" smtClean="0"/>
              <a:t>mangësi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validimin</a:t>
            </a:r>
            <a:r>
              <a:rPr lang="en-US" sz="2800" dirty="0" smtClean="0"/>
              <a:t> e </a:t>
            </a:r>
            <a:r>
              <a:rPr lang="en-US" sz="2800" dirty="0" err="1" smtClean="0"/>
              <a:t>datës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Po </a:t>
            </a:r>
            <a:r>
              <a:rPr lang="en-US" sz="2800" dirty="0" err="1" smtClean="0"/>
              <a:t>ashtu</a:t>
            </a:r>
            <a:r>
              <a:rPr lang="en-US" sz="2800" dirty="0" smtClean="0"/>
              <a:t> </a:t>
            </a:r>
            <a:r>
              <a:rPr lang="en-US" sz="2800" dirty="0" err="1" smtClean="0"/>
              <a:t>një</a:t>
            </a:r>
            <a:r>
              <a:rPr lang="en-US" sz="2800" dirty="0" smtClean="0"/>
              <a:t> problem </a:t>
            </a:r>
            <a:r>
              <a:rPr lang="en-US" sz="2800" dirty="0" err="1" smtClean="0"/>
              <a:t>tjetër</a:t>
            </a:r>
            <a:r>
              <a:rPr lang="en-US" sz="2800" dirty="0" smtClean="0"/>
              <a:t> </a:t>
            </a:r>
            <a:r>
              <a:rPr lang="en-US" sz="2800" dirty="0" err="1" smtClean="0"/>
              <a:t>ishte</a:t>
            </a:r>
            <a:r>
              <a:rPr lang="en-US" sz="2800" dirty="0" smtClean="0"/>
              <a:t> </a:t>
            </a:r>
            <a:r>
              <a:rPr lang="en-US" sz="2800" dirty="0" err="1" smtClean="0"/>
              <a:t>edhe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identifikimi</a:t>
            </a:r>
            <a:r>
              <a:rPr lang="en-US" sz="2800" dirty="0" smtClean="0"/>
              <a:t> se </a:t>
            </a:r>
            <a:r>
              <a:rPr lang="en-US" sz="2800" dirty="0" err="1" smtClean="0"/>
              <a:t>cilët</a:t>
            </a:r>
            <a:r>
              <a:rPr lang="en-US" sz="2800" dirty="0" smtClean="0"/>
              <a:t> </a:t>
            </a:r>
            <a:r>
              <a:rPr lang="en-US" sz="2800" dirty="0" err="1" smtClean="0"/>
              <a:t>përdorues</a:t>
            </a:r>
            <a:r>
              <a:rPr lang="en-US" sz="2800" dirty="0" smtClean="0"/>
              <a:t> </a:t>
            </a:r>
            <a:r>
              <a:rPr lang="en-US" sz="2800" dirty="0" err="1" smtClean="0"/>
              <a:t>kanë</a:t>
            </a:r>
            <a:r>
              <a:rPr lang="en-US" sz="2800" dirty="0" smtClean="0"/>
              <a:t> </a:t>
            </a:r>
            <a:r>
              <a:rPr lang="en-US" sz="2800" dirty="0" err="1" smtClean="0"/>
              <a:t>blerë</a:t>
            </a:r>
            <a:r>
              <a:rPr lang="en-US" sz="2800" dirty="0" smtClean="0"/>
              <a:t> </a:t>
            </a:r>
            <a:r>
              <a:rPr lang="en-US" sz="2800" dirty="0" err="1" smtClean="0"/>
              <a:t>ose</a:t>
            </a:r>
            <a:r>
              <a:rPr lang="en-US" sz="2800" dirty="0" smtClean="0"/>
              <a:t> </a:t>
            </a:r>
            <a:r>
              <a:rPr lang="en-US" sz="2800" dirty="0" err="1" smtClean="0"/>
              <a:t>jo</a:t>
            </a:r>
            <a:r>
              <a:rPr lang="en-US" sz="2800" dirty="0" smtClean="0"/>
              <a:t> </a:t>
            </a:r>
            <a:r>
              <a:rPr lang="en-US" sz="2800" dirty="0" err="1" smtClean="0"/>
              <a:t>biletën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7658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aplikacionin</a:t>
            </a:r>
            <a:r>
              <a:rPr lang="en-US" dirty="0" smtClean="0"/>
              <a:t> tiks.app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dirty="0" err="1" smtClean="0"/>
              <a:t>Disa</a:t>
            </a:r>
            <a:r>
              <a:rPr lang="en-US" sz="3300" dirty="0" smtClean="0"/>
              <a:t> </a:t>
            </a:r>
            <a:r>
              <a:rPr lang="en-US" sz="3300" dirty="0" err="1" smtClean="0"/>
              <a:t>gjëra</a:t>
            </a:r>
            <a:r>
              <a:rPr lang="en-US" sz="3300" dirty="0" smtClean="0"/>
              <a:t> </a:t>
            </a:r>
            <a:r>
              <a:rPr lang="en-US" sz="3300" dirty="0" err="1" smtClean="0"/>
              <a:t>shumë</a:t>
            </a:r>
            <a:r>
              <a:rPr lang="en-US" sz="3300" dirty="0" smtClean="0"/>
              <a:t> </a:t>
            </a:r>
            <a:r>
              <a:rPr lang="en-US" sz="3300" dirty="0" err="1" smtClean="0"/>
              <a:t>të</a:t>
            </a:r>
            <a:r>
              <a:rPr lang="en-US" sz="3300" dirty="0" smtClean="0"/>
              <a:t> </a:t>
            </a:r>
            <a:r>
              <a:rPr lang="en-US" sz="3300" dirty="0" err="1" smtClean="0"/>
              <a:t>dobishme</a:t>
            </a:r>
            <a:r>
              <a:rPr lang="en-US" sz="3300" dirty="0" smtClean="0"/>
              <a:t> </a:t>
            </a:r>
            <a:r>
              <a:rPr lang="en-US" sz="3300" dirty="0" err="1" smtClean="0"/>
              <a:t>për</a:t>
            </a:r>
            <a:r>
              <a:rPr lang="en-US" sz="3300" dirty="0" smtClean="0"/>
              <a:t> </a:t>
            </a:r>
            <a:r>
              <a:rPr lang="en-US" sz="3300" dirty="0" err="1" smtClean="0"/>
              <a:t>t’u</a:t>
            </a:r>
            <a:r>
              <a:rPr lang="en-US" sz="3300" dirty="0" smtClean="0"/>
              <a:t> </a:t>
            </a:r>
            <a:r>
              <a:rPr lang="en-US" sz="3300" dirty="0" err="1" smtClean="0"/>
              <a:t>implementuar</a:t>
            </a:r>
            <a:r>
              <a:rPr lang="en-US" sz="3300" dirty="0" smtClean="0"/>
              <a:t> </a:t>
            </a:r>
            <a:r>
              <a:rPr lang="en-US" sz="3300" dirty="0" err="1" smtClean="0"/>
              <a:t>në</a:t>
            </a:r>
            <a:r>
              <a:rPr lang="en-US" sz="3300" dirty="0" smtClean="0"/>
              <a:t> </a:t>
            </a:r>
            <a:r>
              <a:rPr lang="en-US" sz="3300" dirty="0" err="1" smtClean="0"/>
              <a:t>këtë</a:t>
            </a:r>
            <a:r>
              <a:rPr lang="en-US" sz="3300" dirty="0" smtClean="0"/>
              <a:t> </a:t>
            </a:r>
            <a:r>
              <a:rPr lang="en-US" sz="3300" dirty="0" err="1" smtClean="0"/>
              <a:t>platformë</a:t>
            </a:r>
            <a:r>
              <a:rPr lang="en-US" sz="3300" dirty="0" smtClean="0"/>
              <a:t> </a:t>
            </a:r>
            <a:r>
              <a:rPr lang="en-US" sz="3300" dirty="0" err="1" smtClean="0"/>
              <a:t>janë</a:t>
            </a:r>
            <a:r>
              <a:rPr lang="en-US" sz="3300" dirty="0" smtClean="0"/>
              <a:t>:</a:t>
            </a:r>
          </a:p>
          <a:p>
            <a:r>
              <a:rPr lang="en-US" sz="3300" dirty="0" err="1" smtClean="0"/>
              <a:t>Mundësimi</a:t>
            </a:r>
            <a:r>
              <a:rPr lang="en-US" sz="3300" dirty="0" smtClean="0"/>
              <a:t> </a:t>
            </a:r>
            <a:r>
              <a:rPr lang="en-US" sz="3300" dirty="0" err="1" smtClean="0"/>
              <a:t>që</a:t>
            </a:r>
            <a:r>
              <a:rPr lang="en-US" sz="3300" dirty="0" smtClean="0"/>
              <a:t> </a:t>
            </a:r>
            <a:r>
              <a:rPr lang="en-US" sz="3300" dirty="0" err="1" smtClean="0"/>
              <a:t>përdoruesi</a:t>
            </a:r>
            <a:r>
              <a:rPr lang="en-US" sz="3300" dirty="0" smtClean="0"/>
              <a:t> </a:t>
            </a:r>
            <a:r>
              <a:rPr lang="en-US" sz="3300" dirty="0" err="1" smtClean="0"/>
              <a:t>të</a:t>
            </a:r>
            <a:r>
              <a:rPr lang="en-US" sz="3300" dirty="0" smtClean="0"/>
              <a:t> </a:t>
            </a:r>
            <a:r>
              <a:rPr lang="en-US" sz="3300" dirty="0" err="1" smtClean="0"/>
              <a:t>selektojë</a:t>
            </a:r>
            <a:r>
              <a:rPr lang="en-US" sz="3300" dirty="0" smtClean="0"/>
              <a:t> </a:t>
            </a:r>
            <a:r>
              <a:rPr lang="en-US" sz="3300" dirty="0" err="1" smtClean="0"/>
              <a:t>sa</a:t>
            </a:r>
            <a:r>
              <a:rPr lang="en-US" sz="3300" dirty="0" smtClean="0"/>
              <a:t> </a:t>
            </a:r>
            <a:r>
              <a:rPr lang="en-US" sz="3300" dirty="0" err="1" smtClean="0"/>
              <a:t>bileta</a:t>
            </a:r>
            <a:r>
              <a:rPr lang="en-US" sz="3300" dirty="0" smtClean="0"/>
              <a:t> </a:t>
            </a:r>
            <a:r>
              <a:rPr lang="en-US" sz="3300" dirty="0" err="1" smtClean="0"/>
              <a:t>dëshiron</a:t>
            </a:r>
            <a:r>
              <a:rPr lang="en-US" sz="3300" dirty="0" smtClean="0"/>
              <a:t> </a:t>
            </a:r>
            <a:r>
              <a:rPr lang="en-US" sz="3300" dirty="0" err="1" smtClean="0"/>
              <a:t>të</a:t>
            </a:r>
            <a:r>
              <a:rPr lang="en-US" sz="3300" dirty="0" smtClean="0"/>
              <a:t> </a:t>
            </a:r>
            <a:r>
              <a:rPr lang="en-US" sz="3300" dirty="0" err="1" smtClean="0"/>
              <a:t>blejë</a:t>
            </a:r>
            <a:r>
              <a:rPr lang="en-US" sz="3300" dirty="0" smtClean="0"/>
              <a:t>, </a:t>
            </a:r>
            <a:r>
              <a:rPr lang="en-US" sz="3300" dirty="0" err="1" smtClean="0"/>
              <a:t>në</a:t>
            </a:r>
            <a:r>
              <a:rPr lang="en-US" sz="3300" dirty="0" smtClean="0"/>
              <a:t> </a:t>
            </a:r>
            <a:r>
              <a:rPr lang="en-US" sz="3300" dirty="0" err="1" smtClean="0"/>
              <a:t>cilat</a:t>
            </a:r>
            <a:r>
              <a:rPr lang="en-US" sz="3300" dirty="0" smtClean="0"/>
              <a:t> </a:t>
            </a:r>
            <a:r>
              <a:rPr lang="en-US" sz="3300" dirty="0" err="1" smtClean="0"/>
              <a:t>zona</a:t>
            </a:r>
            <a:r>
              <a:rPr lang="en-US" sz="3300" dirty="0" smtClean="0"/>
              <a:t> </a:t>
            </a:r>
            <a:r>
              <a:rPr lang="en-US" sz="3300" dirty="0" err="1" smtClean="0"/>
              <a:t>dhe</a:t>
            </a:r>
            <a:r>
              <a:rPr lang="en-US" sz="3300" dirty="0" smtClean="0"/>
              <a:t> </a:t>
            </a:r>
            <a:r>
              <a:rPr lang="en-US" sz="3300" dirty="0" err="1" smtClean="0"/>
              <a:t>cmimi</a:t>
            </a:r>
            <a:r>
              <a:rPr lang="en-US" sz="3300" dirty="0" smtClean="0"/>
              <a:t> </a:t>
            </a:r>
            <a:r>
              <a:rPr lang="en-US" sz="3300" dirty="0" err="1" smtClean="0"/>
              <a:t>maksimal</a:t>
            </a:r>
            <a:r>
              <a:rPr lang="en-US" sz="3300" dirty="0" smtClean="0"/>
              <a:t> </a:t>
            </a:r>
            <a:r>
              <a:rPr lang="en-US" sz="3300" dirty="0" err="1" smtClean="0"/>
              <a:t>që</a:t>
            </a:r>
            <a:r>
              <a:rPr lang="en-US" sz="3300" dirty="0" smtClean="0"/>
              <a:t> </a:t>
            </a:r>
            <a:r>
              <a:rPr lang="en-US" sz="3300" dirty="0" err="1" smtClean="0"/>
              <a:t>mund</a:t>
            </a:r>
            <a:r>
              <a:rPr lang="en-US" sz="3300" dirty="0" smtClean="0"/>
              <a:t> </a:t>
            </a:r>
            <a:r>
              <a:rPr lang="en-US" sz="3300" dirty="0" err="1" smtClean="0"/>
              <a:t>të</a:t>
            </a:r>
            <a:r>
              <a:rPr lang="en-US" sz="3300" dirty="0" smtClean="0"/>
              <a:t> </a:t>
            </a:r>
            <a:r>
              <a:rPr lang="en-US" sz="3300" dirty="0" err="1" smtClean="0"/>
              <a:t>ofrojë</a:t>
            </a:r>
            <a:r>
              <a:rPr lang="en-US" sz="3300" dirty="0" smtClean="0"/>
              <a:t> </a:t>
            </a:r>
            <a:r>
              <a:rPr lang="en-US" sz="3300" dirty="0" err="1" smtClean="0"/>
              <a:t>për</a:t>
            </a:r>
            <a:r>
              <a:rPr lang="en-US" sz="3300" dirty="0" smtClean="0"/>
              <a:t> </a:t>
            </a:r>
            <a:r>
              <a:rPr lang="en-US" sz="3300" dirty="0" err="1" smtClean="0"/>
              <a:t>një</a:t>
            </a:r>
            <a:r>
              <a:rPr lang="en-US" sz="3300" dirty="0" smtClean="0"/>
              <a:t> </a:t>
            </a:r>
            <a:r>
              <a:rPr lang="en-US" sz="3300" dirty="0" err="1" smtClean="0"/>
              <a:t>biletë</a:t>
            </a:r>
            <a:r>
              <a:rPr lang="en-US" sz="3300" dirty="0" smtClean="0"/>
              <a:t>, </a:t>
            </a:r>
            <a:r>
              <a:rPr lang="en-US" sz="3300" dirty="0" err="1" smtClean="0"/>
              <a:t>ashtu</a:t>
            </a:r>
            <a:r>
              <a:rPr lang="en-US" sz="3300" dirty="0" smtClean="0"/>
              <a:t> </a:t>
            </a:r>
            <a:r>
              <a:rPr lang="en-US" sz="3300" dirty="0" err="1" smtClean="0"/>
              <a:t>që</a:t>
            </a:r>
            <a:r>
              <a:rPr lang="en-US" sz="3300" dirty="0" smtClean="0"/>
              <a:t> </a:t>
            </a:r>
            <a:r>
              <a:rPr lang="en-US" sz="3300" dirty="0" err="1" smtClean="0"/>
              <a:t>stafi</a:t>
            </a:r>
            <a:r>
              <a:rPr lang="en-US" sz="3300" dirty="0" smtClean="0"/>
              <a:t> </a:t>
            </a:r>
            <a:r>
              <a:rPr lang="en-US" sz="3300" dirty="0" err="1" smtClean="0"/>
              <a:t>i</a:t>
            </a:r>
            <a:r>
              <a:rPr lang="en-US" sz="3300" dirty="0" smtClean="0"/>
              <a:t> </a:t>
            </a:r>
            <a:r>
              <a:rPr lang="en-US" sz="3300" dirty="0" err="1" smtClean="0"/>
              <a:t>platformës</a:t>
            </a:r>
            <a:r>
              <a:rPr lang="en-US" sz="3300" dirty="0" smtClean="0"/>
              <a:t> </a:t>
            </a:r>
            <a:r>
              <a:rPr lang="en-US" sz="3300" dirty="0" err="1" smtClean="0"/>
              <a:t>ta</a:t>
            </a:r>
            <a:r>
              <a:rPr lang="en-US" sz="3300" dirty="0" smtClean="0"/>
              <a:t> </a:t>
            </a:r>
            <a:r>
              <a:rPr lang="en-US" sz="3300" dirty="0" err="1" smtClean="0"/>
              <a:t>informojë</a:t>
            </a:r>
            <a:r>
              <a:rPr lang="en-US" sz="3300" dirty="0" smtClean="0"/>
              <a:t> </a:t>
            </a:r>
            <a:r>
              <a:rPr lang="en-US" sz="3300" dirty="0" err="1" smtClean="0"/>
              <a:t>përmes</a:t>
            </a:r>
            <a:r>
              <a:rPr lang="en-US" sz="3300" dirty="0" smtClean="0"/>
              <a:t> email-it </a:t>
            </a:r>
            <a:r>
              <a:rPr lang="en-US" sz="3300" dirty="0" err="1" smtClean="0"/>
              <a:t>në</a:t>
            </a:r>
            <a:r>
              <a:rPr lang="en-US" sz="3300" dirty="0" smtClean="0"/>
              <a:t> </a:t>
            </a:r>
            <a:r>
              <a:rPr lang="en-US" sz="3300" dirty="0" err="1" smtClean="0"/>
              <a:t>rast</a:t>
            </a:r>
            <a:r>
              <a:rPr lang="en-US" sz="3300" dirty="0" smtClean="0"/>
              <a:t> </a:t>
            </a:r>
            <a:r>
              <a:rPr lang="en-US" sz="3300" dirty="0" err="1" smtClean="0"/>
              <a:t>të</a:t>
            </a:r>
            <a:r>
              <a:rPr lang="en-US" sz="3300" dirty="0" smtClean="0"/>
              <a:t> </a:t>
            </a:r>
            <a:r>
              <a:rPr lang="en-US" sz="3300" dirty="0" err="1" smtClean="0"/>
              <a:t>mbajtjes</a:t>
            </a:r>
            <a:r>
              <a:rPr lang="en-US" sz="3300" dirty="0" smtClean="0"/>
              <a:t> </a:t>
            </a:r>
            <a:r>
              <a:rPr lang="en-US" sz="3300" dirty="0" err="1" smtClean="0"/>
              <a:t>së</a:t>
            </a:r>
            <a:r>
              <a:rPr lang="en-US" sz="3300" dirty="0" smtClean="0"/>
              <a:t> </a:t>
            </a:r>
            <a:r>
              <a:rPr lang="en-US" sz="3300" dirty="0" err="1" smtClean="0"/>
              <a:t>një</a:t>
            </a:r>
            <a:r>
              <a:rPr lang="en-US" sz="3300" dirty="0" smtClean="0"/>
              <a:t> </a:t>
            </a:r>
            <a:r>
              <a:rPr lang="en-US" sz="3300" dirty="0" err="1" smtClean="0"/>
              <a:t>eventi</a:t>
            </a:r>
            <a:r>
              <a:rPr lang="en-US" sz="3300" dirty="0" smtClean="0"/>
              <a:t> </a:t>
            </a:r>
            <a:r>
              <a:rPr lang="en-US" sz="3300" dirty="0" err="1" smtClean="0"/>
              <a:t>që</a:t>
            </a:r>
            <a:r>
              <a:rPr lang="en-US" sz="3300" dirty="0" smtClean="0"/>
              <a:t> </a:t>
            </a:r>
            <a:r>
              <a:rPr lang="en-US" sz="3300" dirty="0" err="1" smtClean="0"/>
              <a:t>përkon</a:t>
            </a:r>
            <a:r>
              <a:rPr lang="en-US" sz="3300" dirty="0" smtClean="0"/>
              <a:t> me </a:t>
            </a:r>
            <a:r>
              <a:rPr lang="en-US" sz="3300" dirty="0" err="1" smtClean="0"/>
              <a:t>preferencat</a:t>
            </a:r>
            <a:r>
              <a:rPr lang="en-US" sz="3300" dirty="0" smtClean="0"/>
              <a:t> e </a:t>
            </a:r>
            <a:r>
              <a:rPr lang="en-US" sz="3300" dirty="0" err="1" smtClean="0"/>
              <a:t>tij</a:t>
            </a:r>
            <a:r>
              <a:rPr lang="en-US" sz="3300" dirty="0" smtClean="0"/>
              <a:t>,</a:t>
            </a:r>
          </a:p>
          <a:p>
            <a:r>
              <a:rPr lang="en-US" sz="3300" dirty="0" smtClean="0"/>
              <a:t>Para </a:t>
            </a:r>
            <a:r>
              <a:rPr lang="en-US" sz="3300" dirty="0" err="1" smtClean="0"/>
              <a:t>blerjes</a:t>
            </a:r>
            <a:r>
              <a:rPr lang="en-US" sz="3300" dirty="0" smtClean="0"/>
              <a:t> </a:t>
            </a:r>
            <a:r>
              <a:rPr lang="en-US" sz="3300" dirty="0" err="1" smtClean="0"/>
              <a:t>së</a:t>
            </a:r>
            <a:r>
              <a:rPr lang="en-US" sz="3300" dirty="0" smtClean="0"/>
              <a:t> </a:t>
            </a:r>
            <a:r>
              <a:rPr lang="en-US" sz="3300" dirty="0" err="1" smtClean="0"/>
              <a:t>biletës</a:t>
            </a:r>
            <a:r>
              <a:rPr lang="en-US" sz="3300" dirty="0" smtClean="0"/>
              <a:t> </a:t>
            </a:r>
            <a:r>
              <a:rPr lang="en-US" sz="3300" dirty="0" err="1" smtClean="0"/>
              <a:t>përdoruesi</a:t>
            </a:r>
            <a:r>
              <a:rPr lang="en-US" sz="3300" dirty="0" smtClean="0"/>
              <a:t> </a:t>
            </a:r>
            <a:r>
              <a:rPr lang="en-US" sz="3300" dirty="0" err="1" smtClean="0"/>
              <a:t>të</a:t>
            </a:r>
            <a:r>
              <a:rPr lang="en-US" sz="3300" dirty="0" smtClean="0"/>
              <a:t> </a:t>
            </a:r>
            <a:r>
              <a:rPr lang="en-US" sz="3300" dirty="0" err="1" smtClean="0"/>
              <a:t>ketë</a:t>
            </a:r>
            <a:r>
              <a:rPr lang="en-US" sz="3300" dirty="0" smtClean="0"/>
              <a:t> </a:t>
            </a:r>
            <a:r>
              <a:rPr lang="en-US" sz="3300" dirty="0" err="1" smtClean="0"/>
              <a:t>mundësinë</a:t>
            </a:r>
            <a:r>
              <a:rPr lang="en-US" sz="3300" dirty="0" smtClean="0"/>
              <a:t> </a:t>
            </a:r>
            <a:r>
              <a:rPr lang="en-US" sz="3300" dirty="0" err="1" smtClean="0"/>
              <a:t>që</a:t>
            </a:r>
            <a:r>
              <a:rPr lang="en-US" sz="3300" dirty="0" smtClean="0"/>
              <a:t> </a:t>
            </a:r>
            <a:r>
              <a:rPr lang="en-US" sz="3300" dirty="0" err="1" smtClean="0"/>
              <a:t>përmes</a:t>
            </a:r>
            <a:r>
              <a:rPr lang="en-US" sz="3300" dirty="0" smtClean="0"/>
              <a:t> </a:t>
            </a:r>
            <a:r>
              <a:rPr lang="en-US" sz="3300" dirty="0" err="1" smtClean="0"/>
              <a:t>pamjes</a:t>
            </a:r>
            <a:r>
              <a:rPr lang="en-US" sz="3300" dirty="0" smtClean="0"/>
              <a:t> 360-degree </a:t>
            </a:r>
            <a:r>
              <a:rPr lang="en-US" sz="3300" dirty="0" err="1" smtClean="0"/>
              <a:t>paraprakisht</a:t>
            </a:r>
            <a:r>
              <a:rPr lang="en-US" sz="3300" dirty="0" smtClean="0"/>
              <a:t> </a:t>
            </a:r>
            <a:r>
              <a:rPr lang="en-US" sz="3300" dirty="0" err="1" smtClean="0"/>
              <a:t>të</a:t>
            </a:r>
            <a:r>
              <a:rPr lang="en-US" sz="3300" dirty="0" smtClean="0"/>
              <a:t> </a:t>
            </a:r>
            <a:r>
              <a:rPr lang="en-US" sz="3300" dirty="0" err="1" smtClean="0"/>
              <a:t>shohë</a:t>
            </a:r>
            <a:r>
              <a:rPr lang="en-US" sz="3300" dirty="0" smtClean="0"/>
              <a:t> </a:t>
            </a:r>
            <a:r>
              <a:rPr lang="en-US" sz="3300" dirty="0" err="1" smtClean="0"/>
              <a:t>eventin</a:t>
            </a:r>
            <a:r>
              <a:rPr lang="en-US" sz="3300" dirty="0" smtClean="0"/>
              <a:t> </a:t>
            </a:r>
            <a:r>
              <a:rPr lang="en-US" sz="3300" dirty="0" err="1" smtClean="0"/>
              <a:t>nga</a:t>
            </a:r>
            <a:r>
              <a:rPr lang="en-US" sz="3300" dirty="0" smtClean="0"/>
              <a:t> </a:t>
            </a:r>
            <a:r>
              <a:rPr lang="en-US" sz="3300" dirty="0" err="1" smtClean="0"/>
              <a:t>ulëset</a:t>
            </a:r>
            <a:r>
              <a:rPr lang="en-US" sz="3300" dirty="0" smtClean="0"/>
              <a:t> e </a:t>
            </a:r>
            <a:r>
              <a:rPr lang="en-US" sz="3300" dirty="0" err="1" smtClean="0"/>
              <a:t>ndryshme</a:t>
            </a:r>
            <a:r>
              <a:rPr lang="en-US" sz="3300" dirty="0" smtClean="0"/>
              <a:t> </a:t>
            </a:r>
            <a:r>
              <a:rPr lang="en-US" sz="3300" dirty="0" err="1" smtClean="0"/>
              <a:t>në</a:t>
            </a:r>
            <a:r>
              <a:rPr lang="en-US" sz="3300" dirty="0" smtClean="0"/>
              <a:t> </a:t>
            </a:r>
            <a:r>
              <a:rPr lang="en-US" sz="3300" dirty="0" err="1" smtClean="0"/>
              <a:t>mënyrë</a:t>
            </a:r>
            <a:r>
              <a:rPr lang="en-US" sz="3300" dirty="0" smtClean="0"/>
              <a:t> </a:t>
            </a:r>
            <a:r>
              <a:rPr lang="en-US" sz="3300" dirty="0" err="1" smtClean="0"/>
              <a:t>që</a:t>
            </a:r>
            <a:r>
              <a:rPr lang="en-US" sz="3300" dirty="0" smtClean="0"/>
              <a:t> </a:t>
            </a:r>
            <a:r>
              <a:rPr lang="en-US" sz="3300" dirty="0" err="1" smtClean="0"/>
              <a:t>të</a:t>
            </a:r>
            <a:r>
              <a:rPr lang="en-US" sz="3300" dirty="0" smtClean="0"/>
              <a:t> </a:t>
            </a:r>
            <a:r>
              <a:rPr lang="en-US" sz="3300" dirty="0" err="1" smtClean="0"/>
              <a:t>vendosë</a:t>
            </a:r>
            <a:r>
              <a:rPr lang="en-US" sz="3300" dirty="0" smtClean="0"/>
              <a:t> </a:t>
            </a:r>
            <a:r>
              <a:rPr lang="en-US" sz="3300" dirty="0" err="1" smtClean="0"/>
              <a:t>për</a:t>
            </a:r>
            <a:r>
              <a:rPr lang="en-US" sz="3300" dirty="0" smtClean="0"/>
              <a:t> </a:t>
            </a:r>
            <a:r>
              <a:rPr lang="en-US" sz="3300" dirty="0" err="1" smtClean="0"/>
              <a:t>ulësen</a:t>
            </a:r>
            <a:r>
              <a:rPr lang="en-US" sz="3300" dirty="0" smtClean="0"/>
              <a:t> </a:t>
            </a:r>
            <a:r>
              <a:rPr lang="en-US" sz="3300" dirty="0" err="1" smtClean="0"/>
              <a:t>që</a:t>
            </a:r>
            <a:r>
              <a:rPr lang="en-US" sz="3300" dirty="0" smtClean="0"/>
              <a:t> do </a:t>
            </a:r>
            <a:r>
              <a:rPr lang="en-US" sz="3300" dirty="0" err="1" smtClean="0"/>
              <a:t>të</a:t>
            </a:r>
            <a:r>
              <a:rPr lang="en-US" sz="3300" dirty="0" smtClean="0"/>
              <a:t> </a:t>
            </a:r>
            <a:r>
              <a:rPr lang="en-US" sz="3300" dirty="0" err="1" smtClean="0"/>
              <a:t>rezervojë</a:t>
            </a:r>
            <a:r>
              <a:rPr lang="en-US" sz="33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38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err="1" smtClean="0"/>
              <a:t>Gjëra</a:t>
            </a:r>
            <a:r>
              <a:rPr lang="en-US" b="1" dirty="0" smtClean="0"/>
              <a:t> </a:t>
            </a:r>
            <a:r>
              <a:rPr lang="en-US" b="1" dirty="0" err="1" smtClean="0"/>
              <a:t>që</a:t>
            </a:r>
            <a:r>
              <a:rPr lang="en-US" b="1" dirty="0" smtClean="0"/>
              <a:t> </a:t>
            </a:r>
            <a:r>
              <a:rPr lang="en-US" b="1" dirty="0" err="1" smtClean="0"/>
              <a:t>duhet</a:t>
            </a:r>
            <a:r>
              <a:rPr lang="en-US" b="1" dirty="0" smtClean="0"/>
              <a:t> </a:t>
            </a:r>
            <a:r>
              <a:rPr lang="en-US" b="1" dirty="0" err="1" smtClean="0"/>
              <a:t>patjetër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merren</a:t>
            </a:r>
            <a:r>
              <a:rPr lang="en-US" b="1" dirty="0" smtClean="0"/>
              <a:t> </a:t>
            </a:r>
            <a:r>
              <a:rPr lang="en-US" b="1" dirty="0" err="1" smtClean="0"/>
              <a:t>parasysh</a:t>
            </a:r>
            <a:r>
              <a:rPr lang="en-US" b="1" dirty="0" smtClean="0"/>
              <a:t> </a:t>
            </a:r>
            <a:r>
              <a:rPr lang="en-US" b="1" dirty="0" err="1" smtClean="0"/>
              <a:t>janë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Përmirësimi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identifikimin</a:t>
            </a:r>
            <a:r>
              <a:rPr lang="en-US" dirty="0" smtClean="0"/>
              <a:t> e </a:t>
            </a:r>
            <a:r>
              <a:rPr lang="en-US" dirty="0" err="1" smtClean="0"/>
              <a:t>blerësve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biletës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Validimi</a:t>
            </a:r>
            <a:r>
              <a:rPr lang="en-US" dirty="0" smtClean="0"/>
              <a:t> i </a:t>
            </a:r>
            <a:r>
              <a:rPr lang="en-US" dirty="0" err="1" smtClean="0"/>
              <a:t>datës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lindjes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Bileta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blihet</a:t>
            </a:r>
            <a:r>
              <a:rPr lang="en-US" dirty="0" smtClean="0"/>
              <a:t> me </a:t>
            </a:r>
            <a:r>
              <a:rPr lang="en-US" dirty="0" err="1" smtClean="0"/>
              <a:t>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numrit</a:t>
            </a:r>
            <a:r>
              <a:rPr lang="en-US" dirty="0" smtClean="0"/>
              <a:t> personal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leternjoftimit,ku</a:t>
            </a:r>
            <a:r>
              <a:rPr lang="en-US" dirty="0" smtClean="0"/>
              <a:t> </a:t>
            </a:r>
            <a:r>
              <a:rPr lang="en-US" dirty="0" err="1" smtClean="0"/>
              <a:t>cdo</a:t>
            </a:r>
            <a:r>
              <a:rPr lang="en-US" dirty="0" smtClean="0"/>
              <a:t> </a:t>
            </a:r>
            <a:r>
              <a:rPr lang="en-US" dirty="0" err="1" smtClean="0"/>
              <a:t>dëmtim</a:t>
            </a:r>
            <a:r>
              <a:rPr lang="en-US" dirty="0" smtClean="0"/>
              <a:t> eventual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ketë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përgjegjës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93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172200"/>
          </a:xfrm>
        </p:spPr>
        <p:txBody>
          <a:bodyPr/>
          <a:lstStyle/>
          <a:p>
            <a:r>
              <a:rPr lang="en-US" sz="2800" dirty="0" err="1" smtClean="0"/>
              <a:t>Një</a:t>
            </a:r>
            <a:r>
              <a:rPr lang="en-US" sz="2800" dirty="0" smtClean="0"/>
              <a:t> </a:t>
            </a:r>
            <a:r>
              <a:rPr lang="en-US" sz="2800" dirty="0" err="1" smtClean="0"/>
              <a:t>prej</a:t>
            </a:r>
            <a:r>
              <a:rPr lang="en-US" sz="2800" dirty="0" smtClean="0"/>
              <a:t> </a:t>
            </a:r>
            <a:r>
              <a:rPr lang="en-US" sz="2800" dirty="0" err="1" smtClean="0"/>
              <a:t>faqeve</a:t>
            </a:r>
            <a:r>
              <a:rPr lang="en-US" sz="2800" dirty="0" smtClean="0"/>
              <a:t> </a:t>
            </a:r>
            <a:r>
              <a:rPr lang="en-US" sz="2800" dirty="0" err="1" smtClean="0"/>
              <a:t>më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mëdha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botë</a:t>
            </a:r>
            <a:r>
              <a:rPr lang="en-US" sz="2800" dirty="0" smtClean="0"/>
              <a:t> </a:t>
            </a:r>
            <a:r>
              <a:rPr lang="en-US" sz="2800" dirty="0" err="1" smtClean="0"/>
              <a:t>për</a:t>
            </a:r>
            <a:r>
              <a:rPr lang="en-US" sz="2800" dirty="0" smtClean="0"/>
              <a:t> </a:t>
            </a:r>
            <a:r>
              <a:rPr lang="en-US" sz="2800" dirty="0" err="1" smtClean="0"/>
              <a:t>blerjen</a:t>
            </a:r>
            <a:r>
              <a:rPr lang="en-US" sz="2800" dirty="0" smtClean="0"/>
              <a:t> e </a:t>
            </a:r>
            <a:r>
              <a:rPr lang="en-US" sz="2800" dirty="0" err="1" smtClean="0"/>
              <a:t>biletave</a:t>
            </a:r>
            <a:r>
              <a:rPr lang="en-US" sz="2800" dirty="0" smtClean="0"/>
              <a:t> online </a:t>
            </a:r>
            <a:r>
              <a:rPr lang="en-US" sz="2800" dirty="0" err="1" smtClean="0"/>
              <a:t>është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StubHub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stunhu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458200" cy="4435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1"/>
            <a:ext cx="8305800" cy="1828799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këtë</a:t>
            </a:r>
            <a:r>
              <a:rPr lang="en-US" sz="2800" dirty="0" smtClean="0"/>
              <a:t> </a:t>
            </a:r>
            <a:r>
              <a:rPr lang="en-US" sz="2800" dirty="0" err="1" smtClean="0"/>
              <a:t>aplikacion</a:t>
            </a:r>
            <a:r>
              <a:rPr lang="en-US" sz="2800" dirty="0" smtClean="0"/>
              <a:t> </a:t>
            </a:r>
            <a:r>
              <a:rPr lang="en-US" sz="2800" dirty="0" err="1" smtClean="0"/>
              <a:t>jepen</a:t>
            </a:r>
            <a:r>
              <a:rPr lang="en-US" sz="2800" dirty="0" smtClean="0"/>
              <a:t> </a:t>
            </a:r>
            <a:r>
              <a:rPr lang="en-US" sz="2800" dirty="0" err="1" smtClean="0"/>
              <a:t>shumë</a:t>
            </a:r>
            <a:r>
              <a:rPr lang="en-US" sz="2800" dirty="0" smtClean="0"/>
              <a:t> </a:t>
            </a:r>
            <a:r>
              <a:rPr lang="en-US" sz="2800" dirty="0" err="1" smtClean="0"/>
              <a:t>mundësi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Një</a:t>
            </a:r>
            <a:r>
              <a:rPr lang="en-US" sz="2800" dirty="0" smtClean="0"/>
              <a:t> </a:t>
            </a:r>
            <a:r>
              <a:rPr lang="en-US" sz="2800" dirty="0" err="1" smtClean="0"/>
              <a:t>prej</a:t>
            </a:r>
            <a:r>
              <a:rPr lang="en-US" sz="2800" dirty="0" smtClean="0"/>
              <a:t> </a:t>
            </a:r>
            <a:r>
              <a:rPr lang="en-US" sz="2800" dirty="0" err="1" smtClean="0"/>
              <a:t>tyre</a:t>
            </a:r>
            <a:r>
              <a:rPr lang="en-US" sz="2800" dirty="0" smtClean="0"/>
              <a:t> </a:t>
            </a:r>
            <a:r>
              <a:rPr lang="en-US" sz="2800" dirty="0" err="1" smtClean="0"/>
              <a:t>është</a:t>
            </a:r>
            <a:r>
              <a:rPr lang="en-US" sz="2800" dirty="0" smtClean="0"/>
              <a:t> </a:t>
            </a:r>
            <a:r>
              <a:rPr lang="en-US" sz="2800" dirty="0" err="1" smtClean="0"/>
              <a:t>që</a:t>
            </a:r>
            <a:r>
              <a:rPr lang="en-US" sz="2800" dirty="0" smtClean="0"/>
              <a:t> </a:t>
            </a:r>
            <a:r>
              <a:rPr lang="en-US" sz="2800" dirty="0" err="1" smtClean="0"/>
              <a:t>ju</a:t>
            </a:r>
            <a:r>
              <a:rPr lang="en-US" sz="2800" dirty="0" smtClean="0"/>
              <a:t> </a:t>
            </a:r>
            <a:r>
              <a:rPr lang="en-US" sz="2800" dirty="0" err="1" smtClean="0"/>
              <a:t>mund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gjeni</a:t>
            </a:r>
            <a:r>
              <a:rPr lang="en-US" sz="2800" dirty="0" smtClean="0"/>
              <a:t> </a:t>
            </a:r>
            <a:r>
              <a:rPr lang="en-US" sz="2800" dirty="0" err="1" smtClean="0"/>
              <a:t>eventet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bazë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asaj</a:t>
            </a:r>
            <a:r>
              <a:rPr lang="en-US" sz="2800" dirty="0" smtClean="0"/>
              <a:t> se </a:t>
            </a:r>
            <a:r>
              <a:rPr lang="en-US" sz="2800" dirty="0" err="1" smtClean="0"/>
              <a:t>për</a:t>
            </a:r>
            <a:r>
              <a:rPr lang="en-US" sz="2800" dirty="0" smtClean="0"/>
              <a:t> </a:t>
            </a:r>
            <a:r>
              <a:rPr lang="en-US" sz="2800" dirty="0" err="1" smtClean="0"/>
              <a:t>cka</a:t>
            </a:r>
            <a:r>
              <a:rPr lang="en-US" sz="2800" dirty="0" smtClean="0"/>
              <a:t> </a:t>
            </a:r>
            <a:r>
              <a:rPr lang="en-US" sz="2800" dirty="0" err="1" smtClean="0"/>
              <a:t>jeni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interesuar</a:t>
            </a:r>
            <a:r>
              <a:rPr lang="en-US" sz="2800" dirty="0"/>
              <a:t> </a:t>
            </a:r>
            <a:r>
              <a:rPr lang="en-US" sz="2800" dirty="0" err="1" smtClean="0"/>
              <a:t>ose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bazë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vendit</a:t>
            </a:r>
            <a:r>
              <a:rPr lang="en-US" sz="2800" dirty="0" smtClean="0"/>
              <a:t> </a:t>
            </a:r>
            <a:r>
              <a:rPr lang="en-US" sz="2800" dirty="0" err="1" smtClean="0"/>
              <a:t>ku</a:t>
            </a:r>
            <a:r>
              <a:rPr lang="en-US" sz="2800" dirty="0" smtClean="0"/>
              <a:t> </a:t>
            </a:r>
            <a:r>
              <a:rPr lang="en-US" sz="2800" dirty="0" err="1" smtClean="0"/>
              <a:t>organizohet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7848600" cy="447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TIKS.APP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19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Më</a:t>
            </a:r>
            <a:r>
              <a:rPr lang="en-US" sz="2800" dirty="0" smtClean="0"/>
              <a:t> 15 </a:t>
            </a:r>
            <a:r>
              <a:rPr lang="en-US" sz="2800" dirty="0" err="1" smtClean="0"/>
              <a:t>Nëntor</a:t>
            </a:r>
            <a:r>
              <a:rPr lang="en-US" sz="2800" dirty="0" smtClean="0"/>
              <a:t> 2018, FFK </a:t>
            </a:r>
            <a:r>
              <a:rPr lang="en-US" sz="2800" dirty="0" err="1" smtClean="0"/>
              <a:t>doli</a:t>
            </a:r>
            <a:r>
              <a:rPr lang="en-US" sz="2800" dirty="0" smtClean="0"/>
              <a:t> me </a:t>
            </a:r>
            <a:r>
              <a:rPr lang="en-US" sz="2800" dirty="0" err="1" smtClean="0"/>
              <a:t>lajmin</a:t>
            </a:r>
            <a:r>
              <a:rPr lang="en-US" sz="2800" dirty="0" smtClean="0"/>
              <a:t> </a:t>
            </a:r>
            <a:r>
              <a:rPr lang="en-US" sz="2800" dirty="0" err="1" smtClean="0"/>
              <a:t>që</a:t>
            </a:r>
            <a:r>
              <a:rPr lang="en-US" sz="2800" dirty="0" smtClean="0"/>
              <a:t> </a:t>
            </a:r>
            <a:r>
              <a:rPr lang="en-US" sz="2800" dirty="0" err="1" smtClean="0"/>
              <a:t>atë</a:t>
            </a:r>
            <a:r>
              <a:rPr lang="en-US" sz="2800" dirty="0" smtClean="0"/>
              <a:t> </a:t>
            </a:r>
            <a:r>
              <a:rPr lang="en-US" sz="2800" dirty="0" err="1" smtClean="0"/>
              <a:t>ditë</a:t>
            </a:r>
            <a:r>
              <a:rPr lang="en-US" sz="2800" dirty="0" smtClean="0"/>
              <a:t> me </a:t>
            </a:r>
            <a:r>
              <a:rPr lang="en-US" sz="2800" dirty="0" err="1" smtClean="0"/>
              <a:t>saktësisht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ora</a:t>
            </a:r>
            <a:r>
              <a:rPr lang="en-US" sz="2800" dirty="0" smtClean="0"/>
              <a:t> 12:30 do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fillojë</a:t>
            </a:r>
            <a:r>
              <a:rPr lang="en-US" sz="2800" dirty="0" smtClean="0"/>
              <a:t> </a:t>
            </a:r>
            <a:r>
              <a:rPr lang="en-US" sz="2800" dirty="0" err="1" smtClean="0"/>
              <a:t>shitja</a:t>
            </a:r>
            <a:r>
              <a:rPr lang="en-US" sz="2800" dirty="0" smtClean="0"/>
              <a:t> online e </a:t>
            </a:r>
            <a:r>
              <a:rPr lang="en-US" sz="2800" dirty="0" err="1" smtClean="0"/>
              <a:t>biletave</a:t>
            </a:r>
            <a:r>
              <a:rPr lang="en-US" sz="2800" dirty="0"/>
              <a:t> </a:t>
            </a:r>
            <a:r>
              <a:rPr lang="en-US" sz="2800" dirty="0" err="1" smtClean="0"/>
              <a:t>për</a:t>
            </a:r>
            <a:r>
              <a:rPr lang="en-US" sz="2800" dirty="0" smtClean="0"/>
              <a:t> </a:t>
            </a:r>
            <a:r>
              <a:rPr lang="en-US" sz="2800" dirty="0" err="1"/>
              <a:t>ndeshjen</a:t>
            </a:r>
            <a:r>
              <a:rPr lang="en-US" sz="2800" dirty="0"/>
              <a:t> </a:t>
            </a:r>
            <a:r>
              <a:rPr lang="en-US" sz="2800" dirty="0" err="1"/>
              <a:t>Kosova</a:t>
            </a:r>
            <a:r>
              <a:rPr lang="en-US" sz="2800" dirty="0"/>
              <a:t> – </a:t>
            </a:r>
            <a:r>
              <a:rPr lang="en-US" sz="2800" dirty="0" err="1" smtClean="0"/>
              <a:t>Azerbajxhan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Kompania</a:t>
            </a:r>
            <a:r>
              <a:rPr lang="en-US" sz="2800" dirty="0" smtClean="0"/>
              <a:t> e </a:t>
            </a:r>
            <a:r>
              <a:rPr lang="en-US" sz="2800" dirty="0" err="1" smtClean="0"/>
              <a:t>cila</a:t>
            </a:r>
            <a:r>
              <a:rPr lang="en-US" sz="2800" dirty="0" smtClean="0"/>
              <a:t> </a:t>
            </a:r>
            <a:r>
              <a:rPr lang="en-US" sz="2800" dirty="0" err="1" smtClean="0"/>
              <a:t>kishte</a:t>
            </a:r>
            <a:r>
              <a:rPr lang="en-US" sz="2800" dirty="0" smtClean="0"/>
              <a:t> </a:t>
            </a:r>
            <a:r>
              <a:rPr lang="en-US" sz="2800" dirty="0" err="1" smtClean="0"/>
              <a:t>marrur</a:t>
            </a:r>
            <a:r>
              <a:rPr lang="en-US" sz="2800" dirty="0" smtClean="0"/>
              <a:t> </a:t>
            </a:r>
            <a:r>
              <a:rPr lang="en-US" sz="2800" dirty="0" err="1" smtClean="0"/>
              <a:t>menaxhimin</a:t>
            </a:r>
            <a:r>
              <a:rPr lang="en-US" sz="2800" dirty="0" smtClean="0"/>
              <a:t> e </a:t>
            </a:r>
            <a:r>
              <a:rPr lang="en-US" sz="2800" dirty="0" err="1" smtClean="0"/>
              <a:t>shitjes</a:t>
            </a:r>
            <a:r>
              <a:rPr lang="en-US" sz="2800" dirty="0" smtClean="0"/>
              <a:t> </a:t>
            </a:r>
            <a:r>
              <a:rPr lang="en-US" sz="2800" dirty="0" err="1" smtClean="0"/>
              <a:t>së</a:t>
            </a:r>
            <a:r>
              <a:rPr lang="en-US" sz="2800" dirty="0" smtClean="0"/>
              <a:t> </a:t>
            </a:r>
            <a:r>
              <a:rPr lang="en-US" sz="2800" dirty="0" err="1" smtClean="0"/>
              <a:t>këtyre</a:t>
            </a:r>
            <a:r>
              <a:rPr lang="en-US" sz="2800" dirty="0" smtClean="0"/>
              <a:t> </a:t>
            </a:r>
            <a:r>
              <a:rPr lang="en-US" sz="2800" dirty="0" err="1" smtClean="0"/>
              <a:t>biletave</a:t>
            </a:r>
            <a:r>
              <a:rPr lang="en-US" sz="2800" dirty="0" smtClean="0"/>
              <a:t> ka </a:t>
            </a:r>
            <a:r>
              <a:rPr lang="en-US" sz="2800" dirty="0" err="1" smtClean="0"/>
              <a:t>krijuar</a:t>
            </a:r>
            <a:r>
              <a:rPr lang="en-US" sz="2800" dirty="0" smtClean="0"/>
              <a:t> </a:t>
            </a:r>
            <a:r>
              <a:rPr lang="en-US" sz="2800" dirty="0" err="1" smtClean="0"/>
              <a:t>platformën</a:t>
            </a:r>
            <a:r>
              <a:rPr lang="en-US" sz="2800" dirty="0" smtClean="0"/>
              <a:t> tiks.app.</a:t>
            </a:r>
          </a:p>
          <a:p>
            <a:r>
              <a:rPr lang="en-US" sz="2800" dirty="0" smtClean="0"/>
              <a:t>Tiks.app </a:t>
            </a:r>
            <a:r>
              <a:rPr lang="en-US" sz="2800" dirty="0" err="1" smtClean="0"/>
              <a:t>janë</a:t>
            </a:r>
            <a:r>
              <a:rPr lang="en-US" sz="2800" dirty="0" smtClean="0"/>
              <a:t> partner </a:t>
            </a:r>
            <a:r>
              <a:rPr lang="en-US" sz="2800" dirty="0" err="1" smtClean="0"/>
              <a:t>zyrtar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çertifikuar</a:t>
            </a:r>
            <a:r>
              <a:rPr lang="en-US" sz="2800" dirty="0" smtClean="0"/>
              <a:t> </a:t>
            </a:r>
            <a:r>
              <a:rPr lang="en-US" sz="2800" dirty="0" err="1" smtClean="0"/>
              <a:t>nga</a:t>
            </a:r>
            <a:r>
              <a:rPr lang="en-US" sz="2800" dirty="0" smtClean="0"/>
              <a:t> </a:t>
            </a:r>
            <a:r>
              <a:rPr lang="en-US" sz="2800" dirty="0" err="1" smtClean="0"/>
              <a:t>Federata</a:t>
            </a:r>
            <a:r>
              <a:rPr lang="en-US" sz="2800" dirty="0" smtClean="0"/>
              <a:t> e </a:t>
            </a:r>
            <a:r>
              <a:rPr lang="en-US" sz="2800" dirty="0" err="1" smtClean="0"/>
              <a:t>Futbollit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Kosovës</a:t>
            </a:r>
            <a:r>
              <a:rPr lang="en-US" sz="2800" dirty="0" smtClean="0"/>
              <a:t> </a:t>
            </a:r>
            <a:r>
              <a:rPr lang="en-US" sz="2800" dirty="0" err="1" smtClean="0"/>
              <a:t>për</a:t>
            </a:r>
            <a:r>
              <a:rPr lang="en-US" sz="2800" dirty="0" smtClean="0"/>
              <a:t> </a:t>
            </a:r>
            <a:r>
              <a:rPr lang="en-US" sz="2800" dirty="0" err="1" smtClean="0"/>
              <a:t>shitjen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prodhimin</a:t>
            </a:r>
            <a:r>
              <a:rPr lang="en-US" sz="2800" dirty="0" smtClean="0"/>
              <a:t> e </a:t>
            </a:r>
            <a:r>
              <a:rPr lang="en-US" sz="2800" dirty="0" err="1" smtClean="0"/>
              <a:t>biletave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ndeshjet</a:t>
            </a:r>
            <a:r>
              <a:rPr lang="en-US" sz="2800" dirty="0" smtClean="0"/>
              <a:t> e </a:t>
            </a:r>
            <a:r>
              <a:rPr lang="en-US" sz="2800" dirty="0" err="1" smtClean="0"/>
              <a:t>Përfaqësuses</a:t>
            </a:r>
            <a:r>
              <a:rPr lang="en-US" sz="2800" dirty="0" smtClean="0"/>
              <a:t> </a:t>
            </a:r>
            <a:r>
              <a:rPr lang="en-US" sz="2800" dirty="0" err="1" smtClean="0"/>
              <a:t>së</a:t>
            </a:r>
            <a:r>
              <a:rPr lang="en-US" sz="2800" dirty="0" smtClean="0"/>
              <a:t> </a:t>
            </a:r>
            <a:r>
              <a:rPr lang="en-US" sz="2800" dirty="0" err="1" smtClean="0"/>
              <a:t>Kosovës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ndeshjeve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tjera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organizuara</a:t>
            </a:r>
            <a:r>
              <a:rPr lang="en-US" sz="2800" dirty="0" smtClean="0"/>
              <a:t> </a:t>
            </a:r>
            <a:r>
              <a:rPr lang="en-US" sz="2800" dirty="0" err="1" smtClean="0"/>
              <a:t>nën</a:t>
            </a:r>
            <a:r>
              <a:rPr lang="en-US" sz="2800" dirty="0" smtClean="0"/>
              <a:t> </a:t>
            </a:r>
            <a:r>
              <a:rPr lang="en-US" sz="2800" dirty="0" err="1" smtClean="0"/>
              <a:t>ombrellën</a:t>
            </a:r>
            <a:r>
              <a:rPr lang="en-US" sz="2800" dirty="0" smtClean="0"/>
              <a:t> e FFK.</a:t>
            </a:r>
            <a:endParaRPr lang="en-US" sz="25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f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58370"/>
            <a:ext cx="8229600" cy="43780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304801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Sipas</a:t>
            </a:r>
            <a:r>
              <a:rPr lang="en-US" sz="2400" dirty="0" smtClean="0"/>
              <a:t> FFK-</a:t>
            </a:r>
            <a:r>
              <a:rPr lang="en-US" sz="2400" dirty="0" err="1" smtClean="0"/>
              <a:t>së</a:t>
            </a:r>
            <a:r>
              <a:rPr lang="en-US" sz="2400" dirty="0" smtClean="0"/>
              <a:t> </a:t>
            </a:r>
            <a:r>
              <a:rPr lang="en-US" sz="2400" dirty="0" err="1" smtClean="0"/>
              <a:t>cdo</a:t>
            </a:r>
            <a:r>
              <a:rPr lang="en-US" sz="2400" dirty="0" smtClean="0"/>
              <a:t> person ka </a:t>
            </a: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drejtë</a:t>
            </a:r>
            <a:r>
              <a:rPr lang="en-US" sz="2400" dirty="0" smtClean="0"/>
              <a:t> </a:t>
            </a: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blerjes</a:t>
            </a:r>
            <a:r>
              <a:rPr lang="en-US" sz="2400" dirty="0" smtClean="0"/>
              <a:t> </a:t>
            </a:r>
            <a:r>
              <a:rPr lang="en-US" sz="2400" dirty="0" err="1" smtClean="0"/>
              <a:t>së</a:t>
            </a:r>
            <a:r>
              <a:rPr lang="en-US" sz="2400" dirty="0" smtClean="0"/>
              <a:t> tri </a:t>
            </a:r>
            <a:r>
              <a:rPr lang="en-US" sz="2400" dirty="0" err="1" smtClean="0"/>
              <a:t>biletave</a:t>
            </a:r>
            <a:r>
              <a:rPr lang="en-US" sz="2400" dirty="0" smtClean="0"/>
              <a:t> me </a:t>
            </a:r>
            <a:r>
              <a:rPr lang="en-US" sz="2400" dirty="0" err="1" smtClean="0"/>
              <a:t>kartelën</a:t>
            </a:r>
            <a:r>
              <a:rPr lang="en-US" sz="2400" dirty="0" smtClean="0"/>
              <a:t> </a:t>
            </a:r>
            <a:r>
              <a:rPr lang="en-US" sz="2400" dirty="0" err="1" smtClean="0"/>
              <a:t>bankare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duhet</a:t>
            </a:r>
            <a:r>
              <a:rPr lang="en-US" sz="2400" dirty="0" smtClean="0"/>
              <a:t> </a:t>
            </a:r>
            <a:r>
              <a:rPr lang="en-US" sz="2400" dirty="0" err="1" smtClean="0"/>
              <a:t>që</a:t>
            </a:r>
            <a:r>
              <a:rPr lang="en-US" sz="2400" dirty="0" smtClean="0"/>
              <a:t> </a:t>
            </a: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japë</a:t>
            </a:r>
            <a:r>
              <a:rPr lang="en-US" sz="2400" dirty="0" smtClean="0"/>
              <a:t> </a:t>
            </a: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dhënat</a:t>
            </a:r>
            <a:r>
              <a:rPr lang="en-US" sz="2400" dirty="0" smtClean="0"/>
              <a:t> </a:t>
            </a:r>
            <a:r>
              <a:rPr lang="en-US" sz="2400" dirty="0" err="1" smtClean="0"/>
              <a:t>për</a:t>
            </a:r>
            <a:r>
              <a:rPr lang="en-US" sz="2400" dirty="0" smtClean="0"/>
              <a:t> </a:t>
            </a:r>
            <a:r>
              <a:rPr lang="en-US" sz="2400" dirty="0" err="1" smtClean="0"/>
              <a:t>secilin</a:t>
            </a:r>
            <a:r>
              <a:rPr lang="en-US" sz="2400" dirty="0" smtClean="0"/>
              <a:t> </a:t>
            </a:r>
            <a:r>
              <a:rPr lang="en-US" sz="2400" dirty="0" err="1" smtClean="0"/>
              <a:t>posedues</a:t>
            </a:r>
            <a:r>
              <a:rPr lang="en-US" sz="2400" dirty="0" smtClean="0"/>
              <a:t> </a:t>
            </a: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biletës</a:t>
            </a:r>
            <a:r>
              <a:rPr lang="en-US" sz="2400" dirty="0" smtClean="0"/>
              <a:t>, </a:t>
            </a:r>
            <a:r>
              <a:rPr lang="en-US" sz="2400" dirty="0" err="1" smtClean="0"/>
              <a:t>pasi</a:t>
            </a:r>
            <a:r>
              <a:rPr lang="en-US" sz="2400" dirty="0" smtClean="0"/>
              <a:t> </a:t>
            </a:r>
            <a:r>
              <a:rPr lang="en-US" sz="2400" dirty="0" err="1" smtClean="0"/>
              <a:t>në</a:t>
            </a:r>
            <a:r>
              <a:rPr lang="en-US" sz="2400" dirty="0" smtClean="0"/>
              <a:t> </a:t>
            </a:r>
            <a:r>
              <a:rPr lang="en-US" sz="2400" dirty="0" err="1" smtClean="0"/>
              <a:t>biletë</a:t>
            </a:r>
            <a:r>
              <a:rPr lang="en-US" sz="2400" dirty="0" smtClean="0"/>
              <a:t> do </a:t>
            </a: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shtypet</a:t>
            </a:r>
            <a:r>
              <a:rPr lang="en-US" sz="2400" dirty="0" smtClean="0"/>
              <a:t> </a:t>
            </a:r>
            <a:r>
              <a:rPr lang="en-US" sz="2400" dirty="0" err="1" smtClean="0"/>
              <a:t>emri</a:t>
            </a:r>
            <a:r>
              <a:rPr lang="en-US" sz="2400" dirty="0" smtClean="0"/>
              <a:t> </a:t>
            </a:r>
            <a:r>
              <a:rPr lang="en-US" sz="2400" dirty="0" err="1" smtClean="0"/>
              <a:t>dhe</a:t>
            </a:r>
            <a:r>
              <a:rPr lang="en-US" sz="2400" dirty="0" smtClean="0"/>
              <a:t> </a:t>
            </a:r>
            <a:r>
              <a:rPr lang="en-US" sz="2400" dirty="0" err="1" smtClean="0"/>
              <a:t>mbiemri</a:t>
            </a:r>
            <a:r>
              <a:rPr lang="en-US" sz="2400" dirty="0" smtClean="0"/>
              <a:t> i </a:t>
            </a:r>
            <a:r>
              <a:rPr lang="en-US" sz="2400" dirty="0" err="1" smtClean="0"/>
              <a:t>secilit</a:t>
            </a:r>
            <a:r>
              <a:rPr lang="en-US" sz="2400" dirty="0" smtClean="0"/>
              <a:t> </a:t>
            </a:r>
            <a:r>
              <a:rPr lang="en-US" sz="2400" dirty="0" err="1" smtClean="0"/>
              <a:t>posedues</a:t>
            </a:r>
            <a:r>
              <a:rPr lang="en-US" sz="2400" dirty="0" smtClean="0"/>
              <a:t> </a:t>
            </a: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biletës</a:t>
            </a:r>
            <a:r>
              <a:rPr lang="en-US" sz="2400" dirty="0"/>
              <a:t> </a:t>
            </a:r>
            <a:r>
              <a:rPr lang="en-US" sz="2400" dirty="0" err="1" smtClean="0"/>
              <a:t>dhe</a:t>
            </a:r>
            <a:r>
              <a:rPr lang="en-US" sz="2400" dirty="0" smtClean="0"/>
              <a:t> </a:t>
            </a:r>
            <a:r>
              <a:rPr lang="en-US" sz="2400" dirty="0" err="1" smtClean="0"/>
              <a:t>personi</a:t>
            </a:r>
            <a:r>
              <a:rPr lang="en-US" sz="2400" dirty="0" smtClean="0"/>
              <a:t> I </a:t>
            </a:r>
            <a:r>
              <a:rPr lang="en-US" sz="2400" dirty="0" err="1" smtClean="0"/>
              <a:t>autorizuar</a:t>
            </a:r>
            <a:r>
              <a:rPr lang="en-US" sz="2400" dirty="0" smtClean="0"/>
              <a:t> do </a:t>
            </a: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verifikojë</a:t>
            </a:r>
            <a:r>
              <a:rPr lang="en-US" sz="2400" dirty="0" smtClean="0"/>
              <a:t> </a:t>
            </a:r>
            <a:r>
              <a:rPr lang="en-US" sz="2400" dirty="0" err="1" smtClean="0"/>
              <a:t>biletën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2484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Tiks</a:t>
            </a:r>
            <a:r>
              <a:rPr lang="en-US" sz="2800" b="1" dirty="0"/>
              <a:t> APP</a:t>
            </a:r>
            <a:r>
              <a:rPr lang="en-US" sz="2800" dirty="0"/>
              <a:t> </a:t>
            </a:r>
            <a:r>
              <a:rPr lang="en-US" sz="2800" dirty="0" err="1" smtClean="0"/>
              <a:t>është</a:t>
            </a:r>
            <a:r>
              <a:rPr lang="en-US" sz="2800" dirty="0" smtClean="0"/>
              <a:t> </a:t>
            </a:r>
            <a:r>
              <a:rPr lang="en-US" sz="2800" dirty="0" err="1"/>
              <a:t>një</a:t>
            </a:r>
            <a:r>
              <a:rPr lang="en-US" sz="2800" dirty="0"/>
              <a:t> </a:t>
            </a:r>
            <a:r>
              <a:rPr lang="en-US" sz="2800" dirty="0" err="1"/>
              <a:t>platformë</a:t>
            </a:r>
            <a:r>
              <a:rPr lang="en-US" sz="2800" dirty="0"/>
              <a:t> online </a:t>
            </a:r>
            <a:r>
              <a:rPr lang="en-US" sz="2800" dirty="0" err="1"/>
              <a:t>ku</a:t>
            </a:r>
            <a:r>
              <a:rPr lang="en-US" sz="2800" dirty="0"/>
              <a:t> </a:t>
            </a:r>
            <a:r>
              <a:rPr lang="en-US" sz="2800" dirty="0" err="1"/>
              <a:t>përdoruesit</a:t>
            </a:r>
            <a:r>
              <a:rPr lang="en-US" sz="2800" dirty="0"/>
              <a:t> </a:t>
            </a:r>
            <a:r>
              <a:rPr lang="en-US" sz="2800" dirty="0" err="1"/>
              <a:t>mund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kërkojnë</a:t>
            </a:r>
            <a:r>
              <a:rPr lang="en-US" sz="2800" dirty="0"/>
              <a:t> </a:t>
            </a:r>
            <a:r>
              <a:rPr lang="en-US" sz="2800" dirty="0" err="1"/>
              <a:t>ngjarjet</a:t>
            </a:r>
            <a:r>
              <a:rPr lang="en-US" sz="2800" dirty="0"/>
              <a:t> e </a:t>
            </a:r>
            <a:r>
              <a:rPr lang="en-US" sz="2800" dirty="0" err="1"/>
              <a:t>tyre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preferuara</a:t>
            </a:r>
            <a:r>
              <a:rPr lang="en-US" sz="2800" dirty="0"/>
              <a:t> </a:t>
            </a:r>
            <a:r>
              <a:rPr lang="en-US" sz="2800" dirty="0" err="1"/>
              <a:t>dhe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pajisen</a:t>
            </a:r>
            <a:r>
              <a:rPr lang="en-US" sz="2800" dirty="0"/>
              <a:t> me </a:t>
            </a:r>
            <a:r>
              <a:rPr lang="en-US" sz="2800" dirty="0" err="1"/>
              <a:t>bileta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Për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evituar</a:t>
            </a:r>
            <a:r>
              <a:rPr lang="en-US" sz="2800" dirty="0"/>
              <a:t> </a:t>
            </a:r>
            <a:r>
              <a:rPr lang="en-US" sz="2800" dirty="0" err="1"/>
              <a:t>pritjet</a:t>
            </a:r>
            <a:r>
              <a:rPr lang="en-US" sz="2800" dirty="0"/>
              <a:t> e </a:t>
            </a:r>
            <a:r>
              <a:rPr lang="en-US" sz="2800" dirty="0" err="1"/>
              <a:t>gjata</a:t>
            </a:r>
            <a:r>
              <a:rPr lang="en-US" sz="2800" dirty="0"/>
              <a:t> </a:t>
            </a:r>
            <a:r>
              <a:rPr lang="en-US" sz="2800" dirty="0" err="1"/>
              <a:t>gjatë</a:t>
            </a:r>
            <a:r>
              <a:rPr lang="en-US" sz="2800" dirty="0"/>
              <a:t> </a:t>
            </a:r>
            <a:r>
              <a:rPr lang="en-US" sz="2800" dirty="0" err="1"/>
              <a:t>blerjes</a:t>
            </a:r>
            <a:r>
              <a:rPr lang="en-US" sz="2800" dirty="0"/>
              <a:t> </a:t>
            </a:r>
            <a:r>
              <a:rPr lang="en-US" sz="2800" dirty="0" err="1"/>
              <a:t>së</a:t>
            </a:r>
            <a:r>
              <a:rPr lang="en-US" sz="2800" dirty="0"/>
              <a:t> </a:t>
            </a:r>
            <a:r>
              <a:rPr lang="en-US" sz="2800" dirty="0" err="1"/>
              <a:t>biletave</a:t>
            </a:r>
            <a:r>
              <a:rPr lang="en-US" sz="2800" dirty="0"/>
              <a:t>, TIKS APP </a:t>
            </a:r>
            <a:r>
              <a:rPr lang="en-US" sz="2800" dirty="0" err="1"/>
              <a:t>ju</a:t>
            </a:r>
            <a:r>
              <a:rPr lang="en-US" sz="2800" dirty="0"/>
              <a:t> </a:t>
            </a:r>
            <a:r>
              <a:rPr lang="en-US" sz="2800" dirty="0" err="1"/>
              <a:t>ofron</a:t>
            </a:r>
            <a:r>
              <a:rPr lang="en-US" sz="2800" dirty="0"/>
              <a:t> </a:t>
            </a:r>
            <a:r>
              <a:rPr lang="en-US" sz="2800" dirty="0" err="1"/>
              <a:t>procedura</a:t>
            </a:r>
            <a:r>
              <a:rPr lang="en-US" sz="2800" dirty="0"/>
              <a:t> </a:t>
            </a:r>
            <a:r>
              <a:rPr lang="en-US" sz="2800" dirty="0" err="1"/>
              <a:t>shumë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thjeshta</a:t>
            </a:r>
            <a:r>
              <a:rPr lang="en-US" sz="2800" dirty="0"/>
              <a:t> me </a:t>
            </a:r>
            <a:r>
              <a:rPr lang="en-US" sz="2800" dirty="0" err="1"/>
              <a:t>anë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teknologjisë</a:t>
            </a:r>
            <a:r>
              <a:rPr lang="en-US" sz="2800" dirty="0"/>
              <a:t> </a:t>
            </a:r>
            <a:r>
              <a:rPr lang="en-US" sz="2800" dirty="0" err="1"/>
              <a:t>më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sofistikuar</a:t>
            </a:r>
            <a:r>
              <a:rPr lang="en-US" sz="2800" dirty="0"/>
              <a:t> </a:t>
            </a:r>
            <a:r>
              <a:rPr lang="en-US" sz="2800" dirty="0" err="1"/>
              <a:t>dhe</a:t>
            </a:r>
            <a:r>
              <a:rPr lang="en-US" sz="2800" dirty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/>
              <a:t>kuptueshme</a:t>
            </a:r>
            <a:r>
              <a:rPr lang="en-US" sz="2800" dirty="0"/>
              <a:t> </a:t>
            </a:r>
            <a:r>
              <a:rPr lang="en-US" sz="2800" dirty="0" err="1"/>
              <a:t>për</a:t>
            </a:r>
            <a:r>
              <a:rPr lang="en-US" sz="2800" dirty="0"/>
              <a:t> </a:t>
            </a:r>
            <a:r>
              <a:rPr lang="en-US" sz="2800" dirty="0" err="1"/>
              <a:t>blerësin</a:t>
            </a:r>
            <a:r>
              <a:rPr lang="en-US" sz="2800" dirty="0"/>
              <a:t>. </a:t>
            </a:r>
            <a:r>
              <a:rPr lang="en-US" sz="2800" dirty="0" err="1"/>
              <a:t>Kjo</a:t>
            </a:r>
            <a:r>
              <a:rPr lang="en-US" sz="2800" dirty="0"/>
              <a:t> </a:t>
            </a:r>
            <a:r>
              <a:rPr lang="en-US" sz="2800" dirty="0" err="1"/>
              <a:t>platformë</a:t>
            </a:r>
            <a:r>
              <a:rPr lang="en-US" sz="2800" dirty="0"/>
              <a:t> </a:t>
            </a:r>
            <a:r>
              <a:rPr lang="en-US" sz="2800" dirty="0" err="1"/>
              <a:t>aplikohet</a:t>
            </a:r>
            <a:r>
              <a:rPr lang="en-US" sz="2800" dirty="0"/>
              <a:t> </a:t>
            </a:r>
            <a:r>
              <a:rPr lang="en-US" sz="2800" dirty="0" err="1"/>
              <a:t>për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gjitha</a:t>
            </a:r>
            <a:r>
              <a:rPr lang="en-US" sz="2800" dirty="0"/>
              <a:t> </a:t>
            </a:r>
            <a:r>
              <a:rPr lang="en-US" sz="2800" dirty="0" err="1"/>
              <a:t>llojet</a:t>
            </a:r>
            <a:r>
              <a:rPr lang="en-US" sz="2800" dirty="0"/>
              <a:t> e </a:t>
            </a:r>
            <a:r>
              <a:rPr lang="en-US" sz="2800" dirty="0" err="1"/>
              <a:t>organizimeve</a:t>
            </a:r>
            <a:r>
              <a:rPr lang="en-US" sz="2800" dirty="0"/>
              <a:t> </a:t>
            </a:r>
            <a:r>
              <a:rPr lang="en-US" sz="2800" dirty="0" err="1"/>
              <a:t>dhe</a:t>
            </a:r>
            <a:r>
              <a:rPr lang="en-US" sz="2800" dirty="0"/>
              <a:t> </a:t>
            </a:r>
            <a:r>
              <a:rPr lang="en-US" sz="2800" dirty="0" err="1"/>
              <a:t>ngjarjeve</a:t>
            </a:r>
            <a:r>
              <a:rPr lang="en-US" sz="2800" dirty="0"/>
              <a:t>, duke </a:t>
            </a:r>
            <a:r>
              <a:rPr lang="en-US" sz="2800" dirty="0" err="1"/>
              <a:t>filluar</a:t>
            </a:r>
            <a:r>
              <a:rPr lang="en-US" sz="2800" dirty="0"/>
              <a:t> </a:t>
            </a:r>
            <a:r>
              <a:rPr lang="en-US" sz="2800" dirty="0" err="1"/>
              <a:t>nga</a:t>
            </a:r>
            <a:r>
              <a:rPr lang="en-US" sz="2800" dirty="0"/>
              <a:t> </a:t>
            </a:r>
            <a:r>
              <a:rPr lang="en-US" sz="2800" dirty="0" err="1"/>
              <a:t>punëtoritë</a:t>
            </a:r>
            <a:r>
              <a:rPr lang="en-US" sz="2800" dirty="0"/>
              <a:t>, </a:t>
            </a:r>
            <a:r>
              <a:rPr lang="en-US" sz="2800" dirty="0" err="1"/>
              <a:t>konferencat</a:t>
            </a:r>
            <a:r>
              <a:rPr lang="en-US" sz="2800" dirty="0"/>
              <a:t> </a:t>
            </a:r>
            <a:r>
              <a:rPr lang="en-US" sz="2800" dirty="0" err="1"/>
              <a:t>deri</a:t>
            </a:r>
            <a:r>
              <a:rPr lang="en-US" sz="2800" dirty="0"/>
              <a:t>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organizimet</a:t>
            </a:r>
            <a:r>
              <a:rPr lang="en-US" sz="2800" dirty="0"/>
              <a:t> me </a:t>
            </a:r>
            <a:r>
              <a:rPr lang="en-US" sz="2800" dirty="0" err="1"/>
              <a:t>pjesëmarrje</a:t>
            </a:r>
            <a:r>
              <a:rPr lang="en-US" sz="2800" dirty="0"/>
              <a:t> </a:t>
            </a:r>
            <a:r>
              <a:rPr lang="en-US" sz="2800" dirty="0" err="1"/>
              <a:t>masive</a:t>
            </a:r>
            <a:r>
              <a:rPr lang="en-US" sz="2800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iksa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87630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r>
              <a:rPr lang="en-US" sz="2800" dirty="0" err="1" smtClean="0"/>
              <a:t>Për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blerë</a:t>
            </a:r>
            <a:r>
              <a:rPr lang="en-US" sz="2800" dirty="0" smtClean="0"/>
              <a:t> </a:t>
            </a:r>
            <a:r>
              <a:rPr lang="en-US" sz="2800" dirty="0" err="1" smtClean="0"/>
              <a:t>biletë</a:t>
            </a:r>
            <a:r>
              <a:rPr lang="en-US" sz="2800" dirty="0" smtClean="0"/>
              <a:t> </a:t>
            </a:r>
            <a:r>
              <a:rPr lang="en-US" sz="2800" dirty="0" err="1" smtClean="0"/>
              <a:t>ju</a:t>
            </a:r>
            <a:r>
              <a:rPr lang="en-US" sz="2800" dirty="0" smtClean="0"/>
              <a:t> </a:t>
            </a:r>
            <a:r>
              <a:rPr lang="en-US" sz="2800" dirty="0" err="1" smtClean="0"/>
              <a:t>fillimisht</a:t>
            </a:r>
            <a:r>
              <a:rPr lang="en-US" sz="2800" dirty="0" smtClean="0"/>
              <a:t> </a:t>
            </a:r>
            <a:r>
              <a:rPr lang="en-US" sz="2800" dirty="0" err="1" smtClean="0"/>
              <a:t>duhet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regjistroheni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regjistri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268855" cy="4991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599"/>
            <a:ext cx="7924800" cy="1905001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>
              <a:buNone/>
            </a:pPr>
            <a:endParaRPr lang="en-US" sz="3000" dirty="0"/>
          </a:p>
          <a:p>
            <a:r>
              <a:rPr lang="en-US" sz="4000" dirty="0" err="1" smtClean="0"/>
              <a:t>Pasi</a:t>
            </a:r>
            <a:r>
              <a:rPr lang="en-US" sz="4000" dirty="0" smtClean="0"/>
              <a:t> </a:t>
            </a:r>
            <a:r>
              <a:rPr lang="en-US" sz="4000" dirty="0" err="1" smtClean="0"/>
              <a:t>dhënies</a:t>
            </a:r>
            <a:r>
              <a:rPr lang="en-US" sz="4000" dirty="0" smtClean="0"/>
              <a:t> </a:t>
            </a:r>
            <a:r>
              <a:rPr lang="en-US" sz="4000" dirty="0" err="1" smtClean="0"/>
              <a:t>së</a:t>
            </a:r>
            <a:r>
              <a:rPr lang="en-US" sz="4000" dirty="0" smtClean="0"/>
              <a:t> </a:t>
            </a:r>
            <a:r>
              <a:rPr lang="en-US" sz="4000" dirty="0" err="1" smtClean="0"/>
              <a:t>informatave</a:t>
            </a:r>
            <a:r>
              <a:rPr lang="en-US" sz="4000" dirty="0" smtClean="0"/>
              <a:t> </a:t>
            </a:r>
            <a:r>
              <a:rPr lang="en-US" sz="4000" dirty="0" err="1" smtClean="0"/>
              <a:t>tuaja</a:t>
            </a:r>
            <a:r>
              <a:rPr lang="en-US" sz="4000" dirty="0" smtClean="0"/>
              <a:t> </a:t>
            </a:r>
            <a:r>
              <a:rPr lang="en-US" sz="4000" dirty="0" err="1" smtClean="0"/>
              <a:t>ju</a:t>
            </a:r>
            <a:r>
              <a:rPr lang="en-US" sz="4000" dirty="0" smtClean="0"/>
              <a:t> do </a:t>
            </a:r>
            <a:r>
              <a:rPr lang="en-US" sz="4000" dirty="0" err="1" smtClean="0"/>
              <a:t>të</a:t>
            </a:r>
            <a:r>
              <a:rPr lang="en-US" sz="4000" dirty="0" smtClean="0"/>
              <a:t> </a:t>
            </a:r>
            <a:r>
              <a:rPr lang="en-US" sz="4000" dirty="0" err="1" smtClean="0"/>
              <a:t>pranoni</a:t>
            </a:r>
            <a:r>
              <a:rPr lang="en-US" sz="4000" dirty="0" smtClean="0"/>
              <a:t> </a:t>
            </a:r>
            <a:r>
              <a:rPr lang="en-US" sz="4000" dirty="0" err="1" smtClean="0"/>
              <a:t>një</a:t>
            </a:r>
            <a:r>
              <a:rPr lang="en-US" sz="4000" dirty="0" smtClean="0"/>
              <a:t> email </a:t>
            </a:r>
            <a:r>
              <a:rPr lang="en-US" sz="4000" dirty="0" err="1" smtClean="0"/>
              <a:t>në</a:t>
            </a:r>
            <a:r>
              <a:rPr lang="en-US" sz="4000" dirty="0" smtClean="0"/>
              <a:t> </a:t>
            </a:r>
            <a:r>
              <a:rPr lang="en-US" sz="4000" dirty="0" err="1" smtClean="0"/>
              <a:t>emailin</a:t>
            </a:r>
            <a:r>
              <a:rPr lang="en-US" sz="4000" dirty="0" smtClean="0"/>
              <a:t> </a:t>
            </a:r>
            <a:r>
              <a:rPr lang="en-US" sz="4000" dirty="0" err="1" smtClean="0"/>
              <a:t>që</a:t>
            </a:r>
            <a:r>
              <a:rPr lang="en-US" sz="4000" dirty="0" smtClean="0"/>
              <a:t> e </a:t>
            </a:r>
            <a:r>
              <a:rPr lang="en-US" sz="4000" dirty="0" err="1" smtClean="0"/>
              <a:t>keni</a:t>
            </a:r>
            <a:r>
              <a:rPr lang="en-US" sz="4000" dirty="0" smtClean="0"/>
              <a:t> </a:t>
            </a:r>
            <a:r>
              <a:rPr lang="en-US" sz="4000" dirty="0" err="1" smtClean="0"/>
              <a:t>dhënë</a:t>
            </a:r>
            <a:r>
              <a:rPr lang="en-US" sz="4000" dirty="0" smtClean="0"/>
              <a:t> </a:t>
            </a:r>
            <a:r>
              <a:rPr lang="en-US" sz="4000" dirty="0" err="1" smtClean="0"/>
              <a:t>paraprakisht</a:t>
            </a:r>
            <a:r>
              <a:rPr lang="en-US" sz="4000" dirty="0" smtClean="0"/>
              <a:t> </a:t>
            </a:r>
            <a:r>
              <a:rPr lang="en-US" sz="4000" dirty="0" err="1" smtClean="0"/>
              <a:t>gjatë</a:t>
            </a:r>
            <a:r>
              <a:rPr lang="en-US" sz="4000" dirty="0" smtClean="0"/>
              <a:t> </a:t>
            </a:r>
            <a:r>
              <a:rPr lang="en-US" sz="4000" dirty="0" err="1" smtClean="0"/>
              <a:t>regjistrimit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4" name="Picture 3" descr="email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5887272" cy="225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aili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09600"/>
            <a:ext cx="7398376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371599"/>
          </a:xfrm>
        </p:spPr>
        <p:txBody>
          <a:bodyPr/>
          <a:lstStyle/>
          <a:p>
            <a:r>
              <a:rPr lang="en-US" sz="2800" dirty="0" err="1" smtClean="0"/>
              <a:t>Pasi</a:t>
            </a:r>
            <a:r>
              <a:rPr lang="en-US" sz="2800" dirty="0" smtClean="0"/>
              <a:t> </a:t>
            </a:r>
            <a:r>
              <a:rPr lang="en-US" sz="2800" dirty="0" err="1" smtClean="0"/>
              <a:t>që</a:t>
            </a:r>
            <a:r>
              <a:rPr lang="en-US" sz="2800" dirty="0" smtClean="0"/>
              <a:t> e </a:t>
            </a:r>
            <a:r>
              <a:rPr lang="en-US" sz="2800" dirty="0" err="1" smtClean="0"/>
              <a:t>konfirmoni</a:t>
            </a:r>
            <a:r>
              <a:rPr lang="en-US" sz="2800" dirty="0" smtClean="0"/>
              <a:t> </a:t>
            </a:r>
            <a:r>
              <a:rPr lang="en-US" sz="2800" dirty="0" err="1" smtClean="0"/>
              <a:t>emailin</a:t>
            </a:r>
            <a:r>
              <a:rPr lang="en-US" sz="2800" dirty="0" smtClean="0"/>
              <a:t> </a:t>
            </a:r>
            <a:r>
              <a:rPr lang="en-US" sz="2800" dirty="0" err="1" smtClean="0"/>
              <a:t>ju</a:t>
            </a:r>
            <a:r>
              <a:rPr lang="en-US" sz="2800" dirty="0" smtClean="0"/>
              <a:t> do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ridrejtoheni</a:t>
            </a:r>
            <a:r>
              <a:rPr lang="en-US" sz="2800" dirty="0" smtClean="0"/>
              <a:t> </a:t>
            </a:r>
            <a:r>
              <a:rPr lang="en-US" sz="2800" dirty="0" err="1" smtClean="0"/>
              <a:t>sërish</a:t>
            </a:r>
            <a:r>
              <a:rPr lang="en-US" sz="2800" dirty="0" smtClean="0"/>
              <a:t> </a:t>
            </a:r>
            <a:r>
              <a:rPr lang="en-US" sz="2800" dirty="0" err="1" smtClean="0"/>
              <a:t>tek</a:t>
            </a:r>
            <a:r>
              <a:rPr lang="en-US" sz="2800" dirty="0" smtClean="0"/>
              <a:t> </a:t>
            </a:r>
            <a:r>
              <a:rPr lang="en-US" sz="2800" dirty="0" err="1" smtClean="0"/>
              <a:t>faqja</a:t>
            </a:r>
            <a:r>
              <a:rPr lang="en-US" sz="2800" dirty="0" smtClean="0"/>
              <a:t> tiks.app.</a:t>
            </a:r>
          </a:p>
          <a:p>
            <a:endParaRPr lang="en-US" dirty="0"/>
          </a:p>
        </p:txBody>
      </p:sp>
      <p:pic>
        <p:nvPicPr>
          <p:cNvPr id="5" name="Picture 4" descr="bler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100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488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Aplikacioni i parë në Kosovë për shitjen e biletave online</vt:lpstr>
      <vt:lpstr>TIKS.APP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 Në foto është paraqitur stadiumi dhe ulëset përkatëse dhe varësisht prej ulëses natyrisht se variojnë edhe cmimet(të cilat tregohen në aplikacion). </vt:lpstr>
      <vt:lpstr>Problemet e softuerit</vt:lpstr>
      <vt:lpstr>Ide për aplikacionin tiks.app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Aplikacioni I pare ne Kosove per shitjen e biletave online</dc:title>
  <dc:creator>Mirjeta's PC</dc:creator>
  <cp:lastModifiedBy>Mirjeta's PC</cp:lastModifiedBy>
  <cp:revision>47</cp:revision>
  <dcterms:created xsi:type="dcterms:W3CDTF">2018-11-17T22:07:17Z</dcterms:created>
  <dcterms:modified xsi:type="dcterms:W3CDTF">2018-11-20T20:58:12Z</dcterms:modified>
</cp:coreProperties>
</file>