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0.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handoutMasterIdLst>
    <p:handoutMasterId r:id="rId33"/>
  </p:handoutMasterIdLst>
  <p:sldIdLst>
    <p:sldId id="256" r:id="rId2"/>
    <p:sldId id="257" r:id="rId3"/>
    <p:sldId id="269" r:id="rId4"/>
    <p:sldId id="270" r:id="rId5"/>
    <p:sldId id="259" r:id="rId6"/>
    <p:sldId id="265" r:id="rId7"/>
    <p:sldId id="260" r:id="rId8"/>
    <p:sldId id="261" r:id="rId9"/>
    <p:sldId id="262" r:id="rId10"/>
    <p:sldId id="263" r:id="rId11"/>
    <p:sldId id="267" r:id="rId12"/>
    <p:sldId id="268" r:id="rId13"/>
    <p:sldId id="271" r:id="rId14"/>
    <p:sldId id="272" r:id="rId15"/>
    <p:sldId id="273" r:id="rId16"/>
    <p:sldId id="274" r:id="rId17"/>
    <p:sldId id="283" r:id="rId18"/>
    <p:sldId id="276" r:id="rId19"/>
    <p:sldId id="275" r:id="rId20"/>
    <p:sldId id="287" r:id="rId21"/>
    <p:sldId id="288" r:id="rId22"/>
    <p:sldId id="277" r:id="rId23"/>
    <p:sldId id="278" r:id="rId24"/>
    <p:sldId id="279" r:id="rId25"/>
    <p:sldId id="284" r:id="rId26"/>
    <p:sldId id="285" r:id="rId27"/>
    <p:sldId id="280" r:id="rId28"/>
    <p:sldId id="281" r:id="rId29"/>
    <p:sldId id="282"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5BD6"/>
    <a:srgbClr val="C9E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C2319-1290-4525-B91C-11BAEB9BEFE6}" v="7462" dt="2021-01-29T02:03:14.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ko Gualducci" userId="9d2314a8d5544a44" providerId="LiveId" clId="{680C2319-1290-4525-B91C-11BAEB9BEFE6}"/>
    <pc:docChg chg="undo redo custSel mod addSld delSld modSld sldOrd modHandout">
      <pc:chgData name="Mirko Gualducci" userId="9d2314a8d5544a44" providerId="LiveId" clId="{680C2319-1290-4525-B91C-11BAEB9BEFE6}" dt="2021-01-29T02:04:01.590" v="36479" actId="20577"/>
      <pc:docMkLst>
        <pc:docMk/>
      </pc:docMkLst>
      <pc:sldChg chg="addSp delSp modSp mod setBg">
        <pc:chgData name="Mirko Gualducci" userId="9d2314a8d5544a44" providerId="LiveId" clId="{680C2319-1290-4525-B91C-11BAEB9BEFE6}" dt="2021-01-26T22:45:07.406" v="60"/>
        <pc:sldMkLst>
          <pc:docMk/>
          <pc:sldMk cId="1019522712" sldId="256"/>
        </pc:sldMkLst>
        <pc:spChg chg="mod">
          <ac:chgData name="Mirko Gualducci" userId="9d2314a8d5544a44" providerId="LiveId" clId="{680C2319-1290-4525-B91C-11BAEB9BEFE6}" dt="2021-01-26T22:39:11.608" v="46" actId="255"/>
          <ac:spMkLst>
            <pc:docMk/>
            <pc:sldMk cId="1019522712" sldId="256"/>
            <ac:spMk id="2" creationId="{5EF76E8F-69F3-4B12-86D8-1680467D2575}"/>
          </ac:spMkLst>
        </pc:spChg>
        <pc:spChg chg="mod">
          <ac:chgData name="Mirko Gualducci" userId="9d2314a8d5544a44" providerId="LiveId" clId="{680C2319-1290-4525-B91C-11BAEB9BEFE6}" dt="2021-01-26T22:37:23.729" v="31" actId="26606"/>
          <ac:spMkLst>
            <pc:docMk/>
            <pc:sldMk cId="1019522712" sldId="256"/>
            <ac:spMk id="3" creationId="{4085FC38-6C4D-4976-A8E3-208B6EA03822}"/>
          </ac:spMkLst>
        </pc:spChg>
        <pc:spChg chg="del">
          <ac:chgData name="Mirko Gualducci" userId="9d2314a8d5544a44" providerId="LiveId" clId="{680C2319-1290-4525-B91C-11BAEB9BEFE6}" dt="2021-01-26T22:45:07.406" v="60"/>
          <ac:spMkLst>
            <pc:docMk/>
            <pc:sldMk cId="1019522712" sldId="256"/>
            <ac:spMk id="6" creationId="{4576FA2A-4B5E-49F8-965E-EC3A4017C93D}"/>
          </ac:spMkLst>
        </pc:spChg>
        <pc:spChg chg="add del">
          <ac:chgData name="Mirko Gualducci" userId="9d2314a8d5544a44" providerId="LiveId" clId="{680C2319-1290-4525-B91C-11BAEB9BEFE6}" dt="2021-01-26T22:37:23.700" v="30" actId="26606"/>
          <ac:spMkLst>
            <pc:docMk/>
            <pc:sldMk cId="1019522712" sldId="256"/>
            <ac:spMk id="7" creationId="{F6E918B1-FA59-42EF-8A8E-B0F3D1E54084}"/>
          </ac:spMkLst>
        </pc:spChg>
        <pc:spChg chg="del">
          <ac:chgData name="Mirko Gualducci" userId="9d2314a8d5544a44" providerId="LiveId" clId="{680C2319-1290-4525-B91C-11BAEB9BEFE6}" dt="2021-01-26T22:45:07.406" v="60"/>
          <ac:spMkLst>
            <pc:docMk/>
            <pc:sldMk cId="1019522712" sldId="256"/>
            <ac:spMk id="8" creationId="{61AB7CEE-8B93-4B2A-9E24-51261EA74437}"/>
          </ac:spMkLst>
        </pc:spChg>
        <pc:spChg chg="add del">
          <ac:chgData name="Mirko Gualducci" userId="9d2314a8d5544a44" providerId="LiveId" clId="{680C2319-1290-4525-B91C-11BAEB9BEFE6}" dt="2021-01-26T22:37:17.114" v="26" actId="26606"/>
          <ac:spMkLst>
            <pc:docMk/>
            <pc:sldMk cId="1019522712" sldId="256"/>
            <ac:spMk id="10" creationId="{DC99427B-A97E-40A3-B1FD-4557346C6A91}"/>
          </ac:spMkLst>
        </pc:spChg>
        <pc:picChg chg="add mod">
          <ac:chgData name="Mirko Gualducci" userId="9d2314a8d5544a44" providerId="LiveId" clId="{680C2319-1290-4525-B91C-11BAEB9BEFE6}" dt="2021-01-26T22:37:23.729" v="31" actId="26606"/>
          <ac:picMkLst>
            <pc:docMk/>
            <pc:sldMk cId="1019522712" sldId="256"/>
            <ac:picMk id="5" creationId="{2B28ADF2-FE14-4801-BD3E-0F654423AE52}"/>
          </ac:picMkLst>
        </pc:picChg>
      </pc:sldChg>
      <pc:sldChg chg="addSp delSp modSp new mod">
        <pc:chgData name="Mirko Gualducci" userId="9d2314a8d5544a44" providerId="LiveId" clId="{680C2319-1290-4525-B91C-11BAEB9BEFE6}" dt="2021-01-28T10:55:19.762" v="30666" actId="20577"/>
        <pc:sldMkLst>
          <pc:docMk/>
          <pc:sldMk cId="2556930243" sldId="257"/>
        </pc:sldMkLst>
        <pc:spChg chg="mod">
          <ac:chgData name="Mirko Gualducci" userId="9d2314a8d5544a44" providerId="LiveId" clId="{680C2319-1290-4525-B91C-11BAEB9BEFE6}" dt="2021-01-26T22:46:10.464" v="74" actId="20577"/>
          <ac:spMkLst>
            <pc:docMk/>
            <pc:sldMk cId="2556930243" sldId="257"/>
            <ac:spMk id="2" creationId="{0FDC0B18-B3F4-406B-A3A4-805773AECAC0}"/>
          </ac:spMkLst>
        </pc:spChg>
        <pc:spChg chg="add del mod">
          <ac:chgData name="Mirko Gualducci" userId="9d2314a8d5544a44" providerId="LiveId" clId="{680C2319-1290-4525-B91C-11BAEB9BEFE6}" dt="2021-01-28T10:55:19.762" v="30666" actId="20577"/>
          <ac:spMkLst>
            <pc:docMk/>
            <pc:sldMk cId="2556930243" sldId="257"/>
            <ac:spMk id="3" creationId="{C92C1E1D-7502-4E3B-A998-6422621B87A1}"/>
          </ac:spMkLst>
        </pc:spChg>
        <pc:spChg chg="del">
          <ac:chgData name="Mirko Gualducci" userId="9d2314a8d5544a44" providerId="LiveId" clId="{680C2319-1290-4525-B91C-11BAEB9BEFE6}" dt="2021-01-26T22:45:07.406" v="60"/>
          <ac:spMkLst>
            <pc:docMk/>
            <pc:sldMk cId="2556930243" sldId="257"/>
            <ac:spMk id="12" creationId="{C80800D6-9C6C-4ACC-AB1E-99769DBFC547}"/>
          </ac:spMkLst>
        </pc:spChg>
        <pc:spChg chg="del">
          <ac:chgData name="Mirko Gualducci" userId="9d2314a8d5544a44" providerId="LiveId" clId="{680C2319-1290-4525-B91C-11BAEB9BEFE6}" dt="2021-01-26T22:45:07.406" v="60"/>
          <ac:spMkLst>
            <pc:docMk/>
            <pc:sldMk cId="2556930243" sldId="257"/>
            <ac:spMk id="13" creationId="{8C0AE619-F001-4DBD-A544-35BEA8C35A73}"/>
          </ac:spMkLst>
        </pc:spChg>
        <pc:picChg chg="add del mod">
          <ac:chgData name="Mirko Gualducci" userId="9d2314a8d5544a44" providerId="LiveId" clId="{680C2319-1290-4525-B91C-11BAEB9BEFE6}" dt="2021-01-26T22:38:08.598" v="38"/>
          <ac:picMkLst>
            <pc:docMk/>
            <pc:sldMk cId="2556930243" sldId="257"/>
            <ac:picMk id="5" creationId="{92BCBCD4-AB64-4E43-A12F-9E2A34BC198E}"/>
          </ac:picMkLst>
        </pc:picChg>
        <pc:picChg chg="add del mod">
          <ac:chgData name="Mirko Gualducci" userId="9d2314a8d5544a44" providerId="LiveId" clId="{680C2319-1290-4525-B91C-11BAEB9BEFE6}" dt="2021-01-26T22:38:19.540" v="43" actId="931"/>
          <ac:picMkLst>
            <pc:docMk/>
            <pc:sldMk cId="2556930243" sldId="257"/>
            <ac:picMk id="7" creationId="{03E0D4AC-27E4-4633-AC03-569FBB83FA06}"/>
          </ac:picMkLst>
        </pc:picChg>
        <pc:picChg chg="add del mod">
          <ac:chgData name="Mirko Gualducci" userId="9d2314a8d5544a44" providerId="LiveId" clId="{680C2319-1290-4525-B91C-11BAEB9BEFE6}" dt="2021-01-26T22:43:52.706" v="53"/>
          <ac:picMkLst>
            <pc:docMk/>
            <pc:sldMk cId="2556930243" sldId="257"/>
            <ac:picMk id="9" creationId="{F3E7A6F9-5B53-4676-ACEC-B624EB51F55A}"/>
          </ac:picMkLst>
        </pc:picChg>
        <pc:picChg chg="add del mod">
          <ac:chgData name="Mirko Gualducci" userId="9d2314a8d5544a44" providerId="LiveId" clId="{680C2319-1290-4525-B91C-11BAEB9BEFE6}" dt="2021-01-26T22:44:00.787" v="59"/>
          <ac:picMkLst>
            <pc:docMk/>
            <pc:sldMk cId="2556930243" sldId="257"/>
            <ac:picMk id="11" creationId="{831C1BFE-ADA7-4A0F-A589-B1C36832437D}"/>
          </ac:picMkLst>
        </pc:picChg>
      </pc:sldChg>
      <pc:sldChg chg="addSp delSp modSp new del mod ord setBg modClrScheme chgLayout">
        <pc:chgData name="Mirko Gualducci" userId="9d2314a8d5544a44" providerId="LiveId" clId="{680C2319-1290-4525-B91C-11BAEB9BEFE6}" dt="2021-01-27T23:43:50.361" v="23048" actId="2696"/>
        <pc:sldMkLst>
          <pc:docMk/>
          <pc:sldMk cId="3416483074" sldId="258"/>
        </pc:sldMkLst>
        <pc:spChg chg="del">
          <ac:chgData name="Mirko Gualducci" userId="9d2314a8d5544a44" providerId="LiveId" clId="{680C2319-1290-4525-B91C-11BAEB9BEFE6}" dt="2021-01-26T22:56:56.836" v="663" actId="6264"/>
          <ac:spMkLst>
            <pc:docMk/>
            <pc:sldMk cId="3416483074" sldId="258"/>
            <ac:spMk id="2" creationId="{0F539E51-E068-4F10-AC36-97740EA199D6}"/>
          </ac:spMkLst>
        </pc:spChg>
        <pc:spChg chg="del">
          <ac:chgData name="Mirko Gualducci" userId="9d2314a8d5544a44" providerId="LiveId" clId="{680C2319-1290-4525-B91C-11BAEB9BEFE6}" dt="2021-01-26T22:56:56.836" v="663" actId="6264"/>
          <ac:spMkLst>
            <pc:docMk/>
            <pc:sldMk cId="3416483074" sldId="258"/>
            <ac:spMk id="3" creationId="{91B2DC73-6682-4604-A544-9272403B6C3C}"/>
          </ac:spMkLst>
        </pc:spChg>
        <pc:spChg chg="mod ord">
          <ac:chgData name="Mirko Gualducci" userId="9d2314a8d5544a44" providerId="LiveId" clId="{680C2319-1290-4525-B91C-11BAEB9BEFE6}" dt="2021-01-26T23:02:22.461" v="679" actId="26606"/>
          <ac:spMkLst>
            <pc:docMk/>
            <pc:sldMk cId="3416483074" sldId="258"/>
            <ac:spMk id="4" creationId="{94A89612-662B-4072-9E2D-E0515D0D401A}"/>
          </ac:spMkLst>
        </pc:spChg>
        <pc:spChg chg="mod ord">
          <ac:chgData name="Mirko Gualducci" userId="9d2314a8d5544a44" providerId="LiveId" clId="{680C2319-1290-4525-B91C-11BAEB9BEFE6}" dt="2021-01-26T23:01:22.132" v="668" actId="26606"/>
          <ac:spMkLst>
            <pc:docMk/>
            <pc:sldMk cId="3416483074" sldId="258"/>
            <ac:spMk id="5" creationId="{AB652A31-1896-4180-B150-3B047A32320B}"/>
          </ac:spMkLst>
        </pc:spChg>
        <pc:spChg chg="add del mod">
          <ac:chgData name="Mirko Gualducci" userId="9d2314a8d5544a44" providerId="LiveId" clId="{680C2319-1290-4525-B91C-11BAEB9BEFE6}" dt="2021-01-26T22:56:56.836" v="663" actId="6264"/>
          <ac:spMkLst>
            <pc:docMk/>
            <pc:sldMk cId="3416483074" sldId="258"/>
            <ac:spMk id="6" creationId="{C48FDE1C-22CD-4D6F-B59A-395327F16A0F}"/>
          </ac:spMkLst>
        </pc:spChg>
        <pc:spChg chg="add del mod">
          <ac:chgData name="Mirko Gualducci" userId="9d2314a8d5544a44" providerId="LiveId" clId="{680C2319-1290-4525-B91C-11BAEB9BEFE6}" dt="2021-01-26T22:56:56.836" v="663" actId="6264"/>
          <ac:spMkLst>
            <pc:docMk/>
            <pc:sldMk cId="3416483074" sldId="258"/>
            <ac:spMk id="7" creationId="{8FE8FEAF-EEC4-4231-8CE7-1922347AD180}"/>
          </ac:spMkLst>
        </pc:spChg>
        <pc:spChg chg="add del mod ord">
          <ac:chgData name="Mirko Gualducci" userId="9d2314a8d5544a44" providerId="LiveId" clId="{680C2319-1290-4525-B91C-11BAEB9BEFE6}" dt="2021-01-26T22:57:50.744" v="664" actId="700"/>
          <ac:spMkLst>
            <pc:docMk/>
            <pc:sldMk cId="3416483074" sldId="258"/>
            <ac:spMk id="8" creationId="{AD809E97-CC59-404A-969A-21550A17A942}"/>
          </ac:spMkLst>
        </pc:spChg>
        <pc:spChg chg="add del mod ord">
          <ac:chgData name="Mirko Gualducci" userId="9d2314a8d5544a44" providerId="LiveId" clId="{680C2319-1290-4525-B91C-11BAEB9BEFE6}" dt="2021-01-26T22:57:50.744" v="664" actId="700"/>
          <ac:spMkLst>
            <pc:docMk/>
            <pc:sldMk cId="3416483074" sldId="258"/>
            <ac:spMk id="9" creationId="{BF778858-EA6A-46E0-B68A-95673957E58D}"/>
          </ac:spMkLst>
        </pc:spChg>
        <pc:spChg chg="add mod ord">
          <ac:chgData name="Mirko Gualducci" userId="9d2314a8d5544a44" providerId="LiveId" clId="{680C2319-1290-4525-B91C-11BAEB9BEFE6}" dt="2021-01-26T23:02:37.073" v="702" actId="20577"/>
          <ac:spMkLst>
            <pc:docMk/>
            <pc:sldMk cId="3416483074" sldId="258"/>
            <ac:spMk id="10" creationId="{13C1B012-81CB-4CD6-86D3-D5C6E4CA74FF}"/>
          </ac:spMkLst>
        </pc:spChg>
        <pc:spChg chg="add mod ord">
          <ac:chgData name="Mirko Gualducci" userId="9d2314a8d5544a44" providerId="LiveId" clId="{680C2319-1290-4525-B91C-11BAEB9BEFE6}" dt="2021-01-26T23:16:33.423" v="1704" actId="20577"/>
          <ac:spMkLst>
            <pc:docMk/>
            <pc:sldMk cId="3416483074" sldId="258"/>
            <ac:spMk id="11" creationId="{2283BC28-DEAF-427A-8A66-ADE28AB32767}"/>
          </ac:spMkLst>
        </pc:spChg>
        <pc:spChg chg="add del mod ord">
          <ac:chgData name="Mirko Gualducci" userId="9d2314a8d5544a44" providerId="LiveId" clId="{680C2319-1290-4525-B91C-11BAEB9BEFE6}" dt="2021-01-26T23:01:07.215" v="667" actId="22"/>
          <ac:spMkLst>
            <pc:docMk/>
            <pc:sldMk cId="3416483074" sldId="258"/>
            <ac:spMk id="12" creationId="{09C0B0AD-D1D2-4306-945B-F35C5B865AAD}"/>
          </ac:spMkLst>
        </pc:spChg>
        <pc:grpChg chg="add del">
          <ac:chgData name="Mirko Gualducci" userId="9d2314a8d5544a44" providerId="LiveId" clId="{680C2319-1290-4525-B91C-11BAEB9BEFE6}" dt="2021-01-26T23:02:22.461" v="679" actId="26606"/>
          <ac:grpSpMkLst>
            <pc:docMk/>
            <pc:sldMk cId="3416483074" sldId="258"/>
            <ac:grpSpMk id="21" creationId="{D6280969-F024-466D-A1DB-4F848C51DEF6}"/>
          </ac:grpSpMkLst>
        </pc:grpChg>
        <pc:grpChg chg="add">
          <ac:chgData name="Mirko Gualducci" userId="9d2314a8d5544a44" providerId="LiveId" clId="{680C2319-1290-4525-B91C-11BAEB9BEFE6}" dt="2021-01-26T23:02:22.461" v="679" actId="26606"/>
          <ac:grpSpMkLst>
            <pc:docMk/>
            <pc:sldMk cId="3416483074" sldId="258"/>
            <ac:grpSpMk id="36" creationId="{D6280969-F024-466D-A1DB-4F848C51DEF6}"/>
          </ac:grpSpMkLst>
        </pc:grpChg>
        <pc:picChg chg="add del mod ord">
          <ac:chgData name="Mirko Gualducci" userId="9d2314a8d5544a44" providerId="LiveId" clId="{680C2319-1290-4525-B91C-11BAEB9BEFE6}" dt="2021-01-26T22:59:40.531" v="666" actId="22"/>
          <ac:picMkLst>
            <pc:docMk/>
            <pc:sldMk cId="3416483074" sldId="258"/>
            <ac:picMk id="14" creationId="{513CEF7A-85E3-4ED0-A813-1580852E5745}"/>
          </ac:picMkLst>
        </pc:picChg>
        <pc:picChg chg="add mod ord">
          <ac:chgData name="Mirko Gualducci" userId="9d2314a8d5544a44" providerId="LiveId" clId="{680C2319-1290-4525-B91C-11BAEB9BEFE6}" dt="2021-01-26T23:02:22.461" v="679" actId="26606"/>
          <ac:picMkLst>
            <pc:docMk/>
            <pc:sldMk cId="3416483074" sldId="258"/>
            <ac:picMk id="16" creationId="{52F5240F-56FF-410D-9027-4BFAEA259D9D}"/>
          </ac:picMkLst>
        </pc:picChg>
      </pc:sldChg>
      <pc:sldChg chg="addSp delSp modSp new mod modClrScheme chgLayout">
        <pc:chgData name="Mirko Gualducci" userId="9d2314a8d5544a44" providerId="LiveId" clId="{680C2319-1290-4525-B91C-11BAEB9BEFE6}" dt="2021-01-28T16:39:35.992" v="32037" actId="20577"/>
        <pc:sldMkLst>
          <pc:docMk/>
          <pc:sldMk cId="1232373103" sldId="259"/>
        </pc:sldMkLst>
        <pc:spChg chg="del mod ord">
          <ac:chgData name="Mirko Gualducci" userId="9d2314a8d5544a44" providerId="LiveId" clId="{680C2319-1290-4525-B91C-11BAEB9BEFE6}" dt="2021-01-26T23:17:41.944" v="1706" actId="700"/>
          <ac:spMkLst>
            <pc:docMk/>
            <pc:sldMk cId="1232373103" sldId="259"/>
            <ac:spMk id="2" creationId="{1237077E-55CB-42B6-85D2-CB74979B3EF9}"/>
          </ac:spMkLst>
        </pc:spChg>
        <pc:spChg chg="del mod ord">
          <ac:chgData name="Mirko Gualducci" userId="9d2314a8d5544a44" providerId="LiveId" clId="{680C2319-1290-4525-B91C-11BAEB9BEFE6}" dt="2021-01-26T23:17:41.944" v="1706" actId="700"/>
          <ac:spMkLst>
            <pc:docMk/>
            <pc:sldMk cId="1232373103" sldId="259"/>
            <ac:spMk id="3" creationId="{B2A36D95-386E-453B-9D89-BA31C6264E70}"/>
          </ac:spMkLst>
        </pc:spChg>
        <pc:spChg chg="del">
          <ac:chgData name="Mirko Gualducci" userId="9d2314a8d5544a44" providerId="LiveId" clId="{680C2319-1290-4525-B91C-11BAEB9BEFE6}" dt="2021-01-26T23:17:41.944" v="1706" actId="700"/>
          <ac:spMkLst>
            <pc:docMk/>
            <pc:sldMk cId="1232373103" sldId="259"/>
            <ac:spMk id="4" creationId="{DE5F40E5-8839-4D25-B39D-14B9BE400008}"/>
          </ac:spMkLst>
        </pc:spChg>
        <pc:spChg chg="mod ord">
          <ac:chgData name="Mirko Gualducci" userId="9d2314a8d5544a44" providerId="LiveId" clId="{680C2319-1290-4525-B91C-11BAEB9BEFE6}" dt="2021-01-27T14:59:09.070" v="8126" actId="1076"/>
          <ac:spMkLst>
            <pc:docMk/>
            <pc:sldMk cId="1232373103" sldId="259"/>
            <ac:spMk id="5" creationId="{999D583E-A8E5-4D92-9102-A4CBD669F2C5}"/>
          </ac:spMkLst>
        </pc:spChg>
        <pc:spChg chg="mod ord">
          <ac:chgData name="Mirko Gualducci" userId="9d2314a8d5544a44" providerId="LiveId" clId="{680C2319-1290-4525-B91C-11BAEB9BEFE6}" dt="2021-01-26T23:50:38.084" v="1993" actId="700"/>
          <ac:spMkLst>
            <pc:docMk/>
            <pc:sldMk cId="1232373103" sldId="259"/>
            <ac:spMk id="6" creationId="{A7D4FBBE-D2A8-4B3B-A5DC-E8A9E78708CF}"/>
          </ac:spMkLst>
        </pc:spChg>
        <pc:spChg chg="add mod ord">
          <ac:chgData name="Mirko Gualducci" userId="9d2314a8d5544a44" providerId="LiveId" clId="{680C2319-1290-4525-B91C-11BAEB9BEFE6}" dt="2021-01-27T15:01:36.762" v="8158" actId="20577"/>
          <ac:spMkLst>
            <pc:docMk/>
            <pc:sldMk cId="1232373103" sldId="259"/>
            <ac:spMk id="7" creationId="{C77A8F15-68F9-42AA-9CAE-76A26BC89866}"/>
          </ac:spMkLst>
        </pc:spChg>
        <pc:spChg chg="add mod ord">
          <ac:chgData name="Mirko Gualducci" userId="9d2314a8d5544a44" providerId="LiveId" clId="{680C2319-1290-4525-B91C-11BAEB9BEFE6}" dt="2021-01-28T16:39:09.699" v="32035" actId="20577"/>
          <ac:spMkLst>
            <pc:docMk/>
            <pc:sldMk cId="1232373103" sldId="259"/>
            <ac:spMk id="8" creationId="{941E0C35-CC37-4388-85AA-572FE1955F41}"/>
          </ac:spMkLst>
        </pc:spChg>
        <pc:spChg chg="add mod ord">
          <ac:chgData name="Mirko Gualducci" userId="9d2314a8d5544a44" providerId="LiveId" clId="{680C2319-1290-4525-B91C-11BAEB9BEFE6}" dt="2021-01-28T16:39:35.992" v="32037" actId="20577"/>
          <ac:spMkLst>
            <pc:docMk/>
            <pc:sldMk cId="1232373103" sldId="259"/>
            <ac:spMk id="9" creationId="{7EE7DE3B-074C-45CE-BCB7-F09A47A3F5FA}"/>
          </ac:spMkLst>
        </pc:spChg>
      </pc:sldChg>
      <pc:sldChg chg="addSp delSp modSp new mod modClrScheme chgLayout">
        <pc:chgData name="Mirko Gualducci" userId="9d2314a8d5544a44" providerId="LiveId" clId="{680C2319-1290-4525-B91C-11BAEB9BEFE6}" dt="2021-01-28T11:48:33.069" v="30851" actId="20577"/>
        <pc:sldMkLst>
          <pc:docMk/>
          <pc:sldMk cId="1953261482" sldId="260"/>
        </pc:sldMkLst>
        <pc:spChg chg="del mod ord">
          <ac:chgData name="Mirko Gualducci" userId="9d2314a8d5544a44" providerId="LiveId" clId="{680C2319-1290-4525-B91C-11BAEB9BEFE6}" dt="2021-01-27T10:48:00.030" v="3572" actId="700"/>
          <ac:spMkLst>
            <pc:docMk/>
            <pc:sldMk cId="1953261482" sldId="260"/>
            <ac:spMk id="2" creationId="{7C511412-3E10-4D19-A119-451D2344B0AF}"/>
          </ac:spMkLst>
        </pc:spChg>
        <pc:spChg chg="del mod ord">
          <ac:chgData name="Mirko Gualducci" userId="9d2314a8d5544a44" providerId="LiveId" clId="{680C2319-1290-4525-B91C-11BAEB9BEFE6}" dt="2021-01-27T10:48:00.030" v="3572" actId="700"/>
          <ac:spMkLst>
            <pc:docMk/>
            <pc:sldMk cId="1953261482" sldId="260"/>
            <ac:spMk id="3" creationId="{B3EF198A-0EF3-48E7-83E6-24D4B1B82955}"/>
          </ac:spMkLst>
        </pc:spChg>
        <pc:spChg chg="del">
          <ac:chgData name="Mirko Gualducci" userId="9d2314a8d5544a44" providerId="LiveId" clId="{680C2319-1290-4525-B91C-11BAEB9BEFE6}" dt="2021-01-27T10:48:00.030" v="3572" actId="700"/>
          <ac:spMkLst>
            <pc:docMk/>
            <pc:sldMk cId="1953261482" sldId="260"/>
            <ac:spMk id="4" creationId="{91568032-4796-40C6-9688-C94A765BF19F}"/>
          </ac:spMkLst>
        </pc:spChg>
        <pc:spChg chg="mod ord">
          <ac:chgData name="Mirko Gualducci" userId="9d2314a8d5544a44" providerId="LiveId" clId="{680C2319-1290-4525-B91C-11BAEB9BEFE6}" dt="2021-01-27T10:48:00.030" v="3572" actId="700"/>
          <ac:spMkLst>
            <pc:docMk/>
            <pc:sldMk cId="1953261482" sldId="260"/>
            <ac:spMk id="5" creationId="{87DDFD68-AB91-4AFF-96E1-363328FB1BD9}"/>
          </ac:spMkLst>
        </pc:spChg>
        <pc:spChg chg="mod ord">
          <ac:chgData name="Mirko Gualducci" userId="9d2314a8d5544a44" providerId="LiveId" clId="{680C2319-1290-4525-B91C-11BAEB9BEFE6}" dt="2021-01-27T10:48:00.030" v="3572" actId="700"/>
          <ac:spMkLst>
            <pc:docMk/>
            <pc:sldMk cId="1953261482" sldId="260"/>
            <ac:spMk id="6" creationId="{B2EB72F4-7E42-4064-9E74-A1B5BB9FF6F6}"/>
          </ac:spMkLst>
        </pc:spChg>
        <pc:spChg chg="add mod ord">
          <ac:chgData name="Mirko Gualducci" userId="9d2314a8d5544a44" providerId="LiveId" clId="{680C2319-1290-4525-B91C-11BAEB9BEFE6}" dt="2021-01-27T10:55:08.030" v="3687" actId="20577"/>
          <ac:spMkLst>
            <pc:docMk/>
            <pc:sldMk cId="1953261482" sldId="260"/>
            <ac:spMk id="7" creationId="{FF775040-FE46-42BD-9A16-B20BC5AA8F5F}"/>
          </ac:spMkLst>
        </pc:spChg>
        <pc:spChg chg="add mod ord">
          <ac:chgData name="Mirko Gualducci" userId="9d2314a8d5544a44" providerId="LiveId" clId="{680C2319-1290-4525-B91C-11BAEB9BEFE6}" dt="2021-01-28T11:48:33.069" v="30851" actId="20577"/>
          <ac:spMkLst>
            <pc:docMk/>
            <pc:sldMk cId="1953261482" sldId="260"/>
            <ac:spMk id="8" creationId="{0E662E4A-BB6C-4BE0-B5CC-78742F83B4C7}"/>
          </ac:spMkLst>
        </pc:spChg>
      </pc:sldChg>
      <pc:sldChg chg="addSp delSp modSp new mod modClrScheme chgLayout">
        <pc:chgData name="Mirko Gualducci" userId="9d2314a8d5544a44" providerId="LiveId" clId="{680C2319-1290-4525-B91C-11BAEB9BEFE6}" dt="2021-01-28T16:49:14.446" v="32045" actId="20577"/>
        <pc:sldMkLst>
          <pc:docMk/>
          <pc:sldMk cId="144548808" sldId="261"/>
        </pc:sldMkLst>
        <pc:spChg chg="del mod ord">
          <ac:chgData name="Mirko Gualducci" userId="9d2314a8d5544a44" providerId="LiveId" clId="{680C2319-1290-4525-B91C-11BAEB9BEFE6}" dt="2021-01-27T11:52:12.837" v="5232" actId="700"/>
          <ac:spMkLst>
            <pc:docMk/>
            <pc:sldMk cId="144548808" sldId="261"/>
            <ac:spMk id="2" creationId="{18E3ECC8-C3ED-46BC-9702-0821C7DB2929}"/>
          </ac:spMkLst>
        </pc:spChg>
        <pc:spChg chg="del mod ord">
          <ac:chgData name="Mirko Gualducci" userId="9d2314a8d5544a44" providerId="LiveId" clId="{680C2319-1290-4525-B91C-11BAEB9BEFE6}" dt="2021-01-27T11:52:12.837" v="5232" actId="700"/>
          <ac:spMkLst>
            <pc:docMk/>
            <pc:sldMk cId="144548808" sldId="261"/>
            <ac:spMk id="3" creationId="{17CC940F-517F-48AE-BB6A-C1313F449D4C}"/>
          </ac:spMkLst>
        </pc:spChg>
        <pc:spChg chg="mod ord">
          <ac:chgData name="Mirko Gualducci" userId="9d2314a8d5544a44" providerId="LiveId" clId="{680C2319-1290-4525-B91C-11BAEB9BEFE6}" dt="2021-01-27T11:52:12.837" v="5232" actId="700"/>
          <ac:spMkLst>
            <pc:docMk/>
            <pc:sldMk cId="144548808" sldId="261"/>
            <ac:spMk id="4" creationId="{76095722-3E8C-4387-AD33-85FC49A9DE61}"/>
          </ac:spMkLst>
        </pc:spChg>
        <pc:spChg chg="mod ord">
          <ac:chgData name="Mirko Gualducci" userId="9d2314a8d5544a44" providerId="LiveId" clId="{680C2319-1290-4525-B91C-11BAEB9BEFE6}" dt="2021-01-27T11:52:12.837" v="5232" actId="700"/>
          <ac:spMkLst>
            <pc:docMk/>
            <pc:sldMk cId="144548808" sldId="261"/>
            <ac:spMk id="5" creationId="{499F75DA-CAD8-45A3-8897-DE39366077F5}"/>
          </ac:spMkLst>
        </pc:spChg>
        <pc:spChg chg="add mod ord">
          <ac:chgData name="Mirko Gualducci" userId="9d2314a8d5544a44" providerId="LiveId" clId="{680C2319-1290-4525-B91C-11BAEB9BEFE6}" dt="2021-01-27T15:01:48.564" v="8166" actId="20577"/>
          <ac:spMkLst>
            <pc:docMk/>
            <pc:sldMk cId="144548808" sldId="261"/>
            <ac:spMk id="6" creationId="{5632BC1A-5774-4230-8851-4AD5C68EF03A}"/>
          </ac:spMkLst>
        </pc:spChg>
        <pc:spChg chg="add mod ord">
          <ac:chgData name="Mirko Gualducci" userId="9d2314a8d5544a44" providerId="LiveId" clId="{680C2319-1290-4525-B91C-11BAEB9BEFE6}" dt="2021-01-28T16:49:14.446" v="32045" actId="20577"/>
          <ac:spMkLst>
            <pc:docMk/>
            <pc:sldMk cId="144548808" sldId="261"/>
            <ac:spMk id="7" creationId="{3EF30945-8ADD-4BA4-A8EA-AD5399C62F8C}"/>
          </ac:spMkLst>
        </pc:spChg>
        <pc:spChg chg="add mod ord">
          <ac:chgData name="Mirko Gualducci" userId="9d2314a8d5544a44" providerId="LiveId" clId="{680C2319-1290-4525-B91C-11BAEB9BEFE6}" dt="2021-01-28T11:50:29.303" v="30893" actId="20577"/>
          <ac:spMkLst>
            <pc:docMk/>
            <pc:sldMk cId="144548808" sldId="261"/>
            <ac:spMk id="8" creationId="{3C76CCA7-E4D9-48F8-88A0-2C08E9A795F3}"/>
          </ac:spMkLst>
        </pc:spChg>
      </pc:sldChg>
      <pc:sldChg chg="modSp add mod">
        <pc:chgData name="Mirko Gualducci" userId="9d2314a8d5544a44" providerId="LiveId" clId="{680C2319-1290-4525-B91C-11BAEB9BEFE6}" dt="2021-01-28T11:52:10.523" v="30896"/>
        <pc:sldMkLst>
          <pc:docMk/>
          <pc:sldMk cId="3566233911" sldId="262"/>
        </pc:sldMkLst>
        <pc:spChg chg="mod">
          <ac:chgData name="Mirko Gualducci" userId="9d2314a8d5544a44" providerId="LiveId" clId="{680C2319-1290-4525-B91C-11BAEB9BEFE6}" dt="2021-01-27T15:01:53.763" v="8170" actId="20577"/>
          <ac:spMkLst>
            <pc:docMk/>
            <pc:sldMk cId="3566233911" sldId="262"/>
            <ac:spMk id="6" creationId="{5632BC1A-5774-4230-8851-4AD5C68EF03A}"/>
          </ac:spMkLst>
        </pc:spChg>
        <pc:spChg chg="mod">
          <ac:chgData name="Mirko Gualducci" userId="9d2314a8d5544a44" providerId="LiveId" clId="{680C2319-1290-4525-B91C-11BAEB9BEFE6}" dt="2021-01-28T11:52:10.523" v="30896"/>
          <ac:spMkLst>
            <pc:docMk/>
            <pc:sldMk cId="3566233911" sldId="262"/>
            <ac:spMk id="7" creationId="{3EF30945-8ADD-4BA4-A8EA-AD5399C62F8C}"/>
          </ac:spMkLst>
        </pc:spChg>
        <pc:spChg chg="mod">
          <ac:chgData name="Mirko Gualducci" userId="9d2314a8d5544a44" providerId="LiveId" clId="{680C2319-1290-4525-B91C-11BAEB9BEFE6}" dt="2021-01-27T15:18:12.383" v="8531" actId="20577"/>
          <ac:spMkLst>
            <pc:docMk/>
            <pc:sldMk cId="3566233911" sldId="262"/>
            <ac:spMk id="8" creationId="{3C76CCA7-E4D9-48F8-88A0-2C08E9A795F3}"/>
          </ac:spMkLst>
        </pc:spChg>
      </pc:sldChg>
      <pc:sldChg chg="modSp add mod">
        <pc:chgData name="Mirko Gualducci" userId="9d2314a8d5544a44" providerId="LiveId" clId="{680C2319-1290-4525-B91C-11BAEB9BEFE6}" dt="2021-01-27T15:22:56.560" v="8540" actId="20577"/>
        <pc:sldMkLst>
          <pc:docMk/>
          <pc:sldMk cId="2134639129" sldId="263"/>
        </pc:sldMkLst>
        <pc:spChg chg="mod">
          <ac:chgData name="Mirko Gualducci" userId="9d2314a8d5544a44" providerId="LiveId" clId="{680C2319-1290-4525-B91C-11BAEB9BEFE6}" dt="2021-01-27T15:01:57.703" v="8174" actId="20577"/>
          <ac:spMkLst>
            <pc:docMk/>
            <pc:sldMk cId="2134639129" sldId="263"/>
            <ac:spMk id="6" creationId="{5632BC1A-5774-4230-8851-4AD5C68EF03A}"/>
          </ac:spMkLst>
        </pc:spChg>
        <pc:spChg chg="mod">
          <ac:chgData name="Mirko Gualducci" userId="9d2314a8d5544a44" providerId="LiveId" clId="{680C2319-1290-4525-B91C-11BAEB9BEFE6}" dt="2021-01-27T14:50:57.074" v="8059"/>
          <ac:spMkLst>
            <pc:docMk/>
            <pc:sldMk cId="2134639129" sldId="263"/>
            <ac:spMk id="7" creationId="{3EF30945-8ADD-4BA4-A8EA-AD5399C62F8C}"/>
          </ac:spMkLst>
        </pc:spChg>
        <pc:spChg chg="mod">
          <ac:chgData name="Mirko Gualducci" userId="9d2314a8d5544a44" providerId="LiveId" clId="{680C2319-1290-4525-B91C-11BAEB9BEFE6}" dt="2021-01-27T15:22:56.560" v="8540" actId="20577"/>
          <ac:spMkLst>
            <pc:docMk/>
            <pc:sldMk cId="2134639129" sldId="263"/>
            <ac:spMk id="8" creationId="{3C76CCA7-E4D9-48F8-88A0-2C08E9A795F3}"/>
          </ac:spMkLst>
        </pc:spChg>
      </pc:sldChg>
      <pc:sldChg chg="modSp add del mod">
        <pc:chgData name="Mirko Gualducci" userId="9d2314a8d5544a44" providerId="LiveId" clId="{680C2319-1290-4525-B91C-11BAEB9BEFE6}" dt="2021-01-27T15:01:26.042" v="8154" actId="2696"/>
        <pc:sldMkLst>
          <pc:docMk/>
          <pc:sldMk cId="3825509310" sldId="264"/>
        </pc:sldMkLst>
        <pc:spChg chg="mod">
          <ac:chgData name="Mirko Gualducci" userId="9d2314a8d5544a44" providerId="LiveId" clId="{680C2319-1290-4525-B91C-11BAEB9BEFE6}" dt="2021-01-27T15:01:07.419" v="8151" actId="21"/>
          <ac:spMkLst>
            <pc:docMk/>
            <pc:sldMk cId="3825509310" sldId="264"/>
            <ac:spMk id="9" creationId="{7EE7DE3B-074C-45CE-BCB7-F09A47A3F5FA}"/>
          </ac:spMkLst>
        </pc:spChg>
      </pc:sldChg>
      <pc:sldChg chg="modSp add mod">
        <pc:chgData name="Mirko Gualducci" userId="9d2314a8d5544a44" providerId="LiveId" clId="{680C2319-1290-4525-B91C-11BAEB9BEFE6}" dt="2021-01-28T16:48:27.801" v="32043" actId="14100"/>
        <pc:sldMkLst>
          <pc:docMk/>
          <pc:sldMk cId="128797424" sldId="265"/>
        </pc:sldMkLst>
        <pc:spChg chg="mod">
          <ac:chgData name="Mirko Gualducci" userId="9d2314a8d5544a44" providerId="LiveId" clId="{680C2319-1290-4525-B91C-11BAEB9BEFE6}" dt="2021-01-27T15:01:41.815" v="8162" actId="20577"/>
          <ac:spMkLst>
            <pc:docMk/>
            <pc:sldMk cId="128797424" sldId="265"/>
            <ac:spMk id="7" creationId="{C77A8F15-68F9-42AA-9CAE-76A26BC89866}"/>
          </ac:spMkLst>
        </pc:spChg>
        <pc:spChg chg="mod">
          <ac:chgData name="Mirko Gualducci" userId="9d2314a8d5544a44" providerId="LiveId" clId="{680C2319-1290-4525-B91C-11BAEB9BEFE6}" dt="2021-01-28T16:48:20.123" v="32042" actId="20577"/>
          <ac:spMkLst>
            <pc:docMk/>
            <pc:sldMk cId="128797424" sldId="265"/>
            <ac:spMk id="8" creationId="{941E0C35-CC37-4388-85AA-572FE1955F41}"/>
          </ac:spMkLst>
        </pc:spChg>
        <pc:spChg chg="mod">
          <ac:chgData name="Mirko Gualducci" userId="9d2314a8d5544a44" providerId="LiveId" clId="{680C2319-1290-4525-B91C-11BAEB9BEFE6}" dt="2021-01-28T16:48:27.801" v="32043" actId="14100"/>
          <ac:spMkLst>
            <pc:docMk/>
            <pc:sldMk cId="128797424" sldId="265"/>
            <ac:spMk id="9" creationId="{7EE7DE3B-074C-45CE-BCB7-F09A47A3F5FA}"/>
          </ac:spMkLst>
        </pc:spChg>
      </pc:sldChg>
      <pc:sldChg chg="addSp delSp modSp new del mod modClrScheme chgLayout">
        <pc:chgData name="Mirko Gualducci" userId="9d2314a8d5544a44" providerId="LiveId" clId="{680C2319-1290-4525-B91C-11BAEB9BEFE6}" dt="2021-01-27T15:41:52.909" v="9050" actId="2696"/>
        <pc:sldMkLst>
          <pc:docMk/>
          <pc:sldMk cId="1313154577" sldId="266"/>
        </pc:sldMkLst>
        <pc:spChg chg="del mod ord">
          <ac:chgData name="Mirko Gualducci" userId="9d2314a8d5544a44" providerId="LiveId" clId="{680C2319-1290-4525-B91C-11BAEB9BEFE6}" dt="2021-01-27T15:24:27.650" v="8603" actId="700"/>
          <ac:spMkLst>
            <pc:docMk/>
            <pc:sldMk cId="1313154577" sldId="266"/>
            <ac:spMk id="2" creationId="{7DF3373F-BEEC-400E-B7D7-5EAF11DD0638}"/>
          </ac:spMkLst>
        </pc:spChg>
        <pc:spChg chg="del mod ord">
          <ac:chgData name="Mirko Gualducci" userId="9d2314a8d5544a44" providerId="LiveId" clId="{680C2319-1290-4525-B91C-11BAEB9BEFE6}" dt="2021-01-27T15:24:27.650" v="8603" actId="700"/>
          <ac:spMkLst>
            <pc:docMk/>
            <pc:sldMk cId="1313154577" sldId="266"/>
            <ac:spMk id="3" creationId="{4EA9A32E-4D8D-4E90-BFDC-33F9A3D69D52}"/>
          </ac:spMkLst>
        </pc:spChg>
        <pc:spChg chg="del">
          <ac:chgData name="Mirko Gualducci" userId="9d2314a8d5544a44" providerId="LiveId" clId="{680C2319-1290-4525-B91C-11BAEB9BEFE6}" dt="2021-01-27T15:24:27.650" v="8603" actId="700"/>
          <ac:spMkLst>
            <pc:docMk/>
            <pc:sldMk cId="1313154577" sldId="266"/>
            <ac:spMk id="4" creationId="{E43A56EF-F44A-4271-80E3-CD5E3623C2B2}"/>
          </ac:spMkLst>
        </pc:spChg>
        <pc:spChg chg="mod ord">
          <ac:chgData name="Mirko Gualducci" userId="9d2314a8d5544a44" providerId="LiveId" clId="{680C2319-1290-4525-B91C-11BAEB9BEFE6}" dt="2021-01-27T15:24:27.650" v="8603" actId="700"/>
          <ac:spMkLst>
            <pc:docMk/>
            <pc:sldMk cId="1313154577" sldId="266"/>
            <ac:spMk id="5" creationId="{C69764AD-113A-4CCE-9179-71ABD014EA4F}"/>
          </ac:spMkLst>
        </pc:spChg>
        <pc:spChg chg="mod ord">
          <ac:chgData name="Mirko Gualducci" userId="9d2314a8d5544a44" providerId="LiveId" clId="{680C2319-1290-4525-B91C-11BAEB9BEFE6}" dt="2021-01-27T15:24:27.650" v="8603" actId="700"/>
          <ac:spMkLst>
            <pc:docMk/>
            <pc:sldMk cId="1313154577" sldId="266"/>
            <ac:spMk id="6" creationId="{5CB77DC7-8C72-4A86-A2F0-42897E1F9A35}"/>
          </ac:spMkLst>
        </pc:spChg>
        <pc:spChg chg="add mod ord">
          <ac:chgData name="Mirko Gualducci" userId="9d2314a8d5544a44" providerId="LiveId" clId="{680C2319-1290-4525-B91C-11BAEB9BEFE6}" dt="2021-01-27T15:25:07.269" v="8648" actId="20577"/>
          <ac:spMkLst>
            <pc:docMk/>
            <pc:sldMk cId="1313154577" sldId="266"/>
            <ac:spMk id="7" creationId="{C7111CDB-D4DA-4C00-B99D-9EBB49C20894}"/>
          </ac:spMkLst>
        </pc:spChg>
        <pc:spChg chg="add mod ord">
          <ac:chgData name="Mirko Gualducci" userId="9d2314a8d5544a44" providerId="LiveId" clId="{680C2319-1290-4525-B91C-11BAEB9BEFE6}" dt="2021-01-27T15:40:14.041" v="9035" actId="20577"/>
          <ac:spMkLst>
            <pc:docMk/>
            <pc:sldMk cId="1313154577" sldId="266"/>
            <ac:spMk id="8" creationId="{3FFAFCD1-6673-420D-A528-11A8AA1E1A73}"/>
          </ac:spMkLst>
        </pc:spChg>
        <pc:spChg chg="add del">
          <ac:chgData name="Mirko Gualducci" userId="9d2314a8d5544a44" providerId="LiveId" clId="{680C2319-1290-4525-B91C-11BAEB9BEFE6}" dt="2021-01-27T15:27:48.967" v="8684"/>
          <ac:spMkLst>
            <pc:docMk/>
            <pc:sldMk cId="1313154577" sldId="266"/>
            <ac:spMk id="9" creationId="{75F521BC-6D67-4B8E-BAFA-CDDC4E53CCA5}"/>
          </ac:spMkLst>
        </pc:spChg>
      </pc:sldChg>
      <pc:sldChg chg="modSp new del mod">
        <pc:chgData name="Mirko Gualducci" userId="9d2314a8d5544a44" providerId="LiveId" clId="{680C2319-1290-4525-B91C-11BAEB9BEFE6}" dt="2021-01-27T15:24:19.352" v="8601" actId="2696"/>
        <pc:sldMkLst>
          <pc:docMk/>
          <pc:sldMk cId="2004519553" sldId="266"/>
        </pc:sldMkLst>
        <pc:spChg chg="mod">
          <ac:chgData name="Mirko Gualducci" userId="9d2314a8d5544a44" providerId="LiveId" clId="{680C2319-1290-4525-B91C-11BAEB9BEFE6}" dt="2021-01-27T15:23:54.882" v="8563" actId="20577"/>
          <ac:spMkLst>
            <pc:docMk/>
            <pc:sldMk cId="2004519553" sldId="266"/>
            <ac:spMk id="2" creationId="{85DD3A1C-7139-45B6-9D6F-77D54B8931FB}"/>
          </ac:spMkLst>
        </pc:spChg>
        <pc:spChg chg="mod">
          <ac:chgData name="Mirko Gualducci" userId="9d2314a8d5544a44" providerId="LiveId" clId="{680C2319-1290-4525-B91C-11BAEB9BEFE6}" dt="2021-01-27T15:24:14.432" v="8600" actId="20577"/>
          <ac:spMkLst>
            <pc:docMk/>
            <pc:sldMk cId="2004519553" sldId="266"/>
            <ac:spMk id="3" creationId="{2279615F-F065-43F5-B279-7FDB7F05A34C}"/>
          </ac:spMkLst>
        </pc:spChg>
      </pc:sldChg>
      <pc:sldChg chg="addSp delSp modSp new mod modClrScheme chgLayout">
        <pc:chgData name="Mirko Gualducci" userId="9d2314a8d5544a44" providerId="LiveId" clId="{680C2319-1290-4525-B91C-11BAEB9BEFE6}" dt="2021-01-28T20:18:25.842" v="34122" actId="114"/>
        <pc:sldMkLst>
          <pc:docMk/>
          <pc:sldMk cId="4111463123" sldId="267"/>
        </pc:sldMkLst>
        <pc:spChg chg="del mod ord">
          <ac:chgData name="Mirko Gualducci" userId="9d2314a8d5544a44" providerId="LiveId" clId="{680C2319-1290-4525-B91C-11BAEB9BEFE6}" dt="2021-01-27T15:41:06.213" v="9037" actId="700"/>
          <ac:spMkLst>
            <pc:docMk/>
            <pc:sldMk cId="4111463123" sldId="267"/>
            <ac:spMk id="2" creationId="{5FABF05A-9AFC-430C-A858-B148C55ABD58}"/>
          </ac:spMkLst>
        </pc:spChg>
        <pc:spChg chg="del mod ord">
          <ac:chgData name="Mirko Gualducci" userId="9d2314a8d5544a44" providerId="LiveId" clId="{680C2319-1290-4525-B91C-11BAEB9BEFE6}" dt="2021-01-27T15:41:06.213" v="9037" actId="700"/>
          <ac:spMkLst>
            <pc:docMk/>
            <pc:sldMk cId="4111463123" sldId="267"/>
            <ac:spMk id="3" creationId="{20B0F90C-2632-4354-B587-63D6EAE9E87D}"/>
          </ac:spMkLst>
        </pc:spChg>
        <pc:spChg chg="mod ord">
          <ac:chgData name="Mirko Gualducci" userId="9d2314a8d5544a44" providerId="LiveId" clId="{680C2319-1290-4525-B91C-11BAEB9BEFE6}" dt="2021-01-27T15:41:06.213" v="9037" actId="700"/>
          <ac:spMkLst>
            <pc:docMk/>
            <pc:sldMk cId="4111463123" sldId="267"/>
            <ac:spMk id="4" creationId="{C338CC1C-FF75-48B1-BE67-B5A826C663A3}"/>
          </ac:spMkLst>
        </pc:spChg>
        <pc:spChg chg="mod ord">
          <ac:chgData name="Mirko Gualducci" userId="9d2314a8d5544a44" providerId="LiveId" clId="{680C2319-1290-4525-B91C-11BAEB9BEFE6}" dt="2021-01-27T15:41:06.213" v="9037" actId="700"/>
          <ac:spMkLst>
            <pc:docMk/>
            <pc:sldMk cId="4111463123" sldId="267"/>
            <ac:spMk id="5" creationId="{586C05CC-45E7-4BE5-8702-70CDEB473171}"/>
          </ac:spMkLst>
        </pc:spChg>
        <pc:spChg chg="add mod ord">
          <ac:chgData name="Mirko Gualducci" userId="9d2314a8d5544a44" providerId="LiveId" clId="{680C2319-1290-4525-B91C-11BAEB9BEFE6}" dt="2021-01-27T19:22:23.342" v="13276" actId="20577"/>
          <ac:spMkLst>
            <pc:docMk/>
            <pc:sldMk cId="4111463123" sldId="267"/>
            <ac:spMk id="6" creationId="{70D49BD8-A37C-42C1-B620-AD64E158A6E3}"/>
          </ac:spMkLst>
        </pc:spChg>
        <pc:spChg chg="add mod ord">
          <ac:chgData name="Mirko Gualducci" userId="9d2314a8d5544a44" providerId="LiveId" clId="{680C2319-1290-4525-B91C-11BAEB9BEFE6}" dt="2021-01-28T10:55:02.430" v="30663" actId="20577"/>
          <ac:spMkLst>
            <pc:docMk/>
            <pc:sldMk cId="4111463123" sldId="267"/>
            <ac:spMk id="7" creationId="{556A2A87-3758-49A3-87CF-DFF371904D0C}"/>
          </ac:spMkLst>
        </pc:spChg>
        <pc:spChg chg="add mod ord">
          <ac:chgData name="Mirko Gualducci" userId="9d2314a8d5544a44" providerId="LiveId" clId="{680C2319-1290-4525-B91C-11BAEB9BEFE6}" dt="2021-01-28T20:18:25.842" v="34122" actId="114"/>
          <ac:spMkLst>
            <pc:docMk/>
            <pc:sldMk cId="4111463123" sldId="267"/>
            <ac:spMk id="8" creationId="{EDE252FA-539A-42B9-BBE3-0DA529F69A49}"/>
          </ac:spMkLst>
        </pc:spChg>
      </pc:sldChg>
      <pc:sldChg chg="addSp delSp modSp add mod">
        <pc:chgData name="Mirko Gualducci" userId="9d2314a8d5544a44" providerId="LiveId" clId="{680C2319-1290-4525-B91C-11BAEB9BEFE6}" dt="2021-01-28T11:58:48.011" v="31113" actId="20577"/>
        <pc:sldMkLst>
          <pc:docMk/>
          <pc:sldMk cId="1172571104" sldId="268"/>
        </pc:sldMkLst>
        <pc:spChg chg="add del mod">
          <ac:chgData name="Mirko Gualducci" userId="9d2314a8d5544a44" providerId="LiveId" clId="{680C2319-1290-4525-B91C-11BAEB9BEFE6}" dt="2021-01-27T16:57:10.185" v="10653" actId="478"/>
          <ac:spMkLst>
            <pc:docMk/>
            <pc:sldMk cId="1172571104" sldId="268"/>
            <ac:spMk id="3" creationId="{FF3A3182-C131-4F49-9F8E-36356FD9E4DD}"/>
          </ac:spMkLst>
        </pc:spChg>
        <pc:spChg chg="mod">
          <ac:chgData name="Mirko Gualducci" userId="9d2314a8d5544a44" providerId="LiveId" clId="{680C2319-1290-4525-B91C-11BAEB9BEFE6}" dt="2021-01-27T19:22:18.552" v="13272" actId="20577"/>
          <ac:spMkLst>
            <pc:docMk/>
            <pc:sldMk cId="1172571104" sldId="268"/>
            <ac:spMk id="6" creationId="{70D49BD8-A37C-42C1-B620-AD64E158A6E3}"/>
          </ac:spMkLst>
        </pc:spChg>
        <pc:spChg chg="mod">
          <ac:chgData name="Mirko Gualducci" userId="9d2314a8d5544a44" providerId="LiveId" clId="{680C2319-1290-4525-B91C-11BAEB9BEFE6}" dt="2021-01-28T11:58:48.011" v="31113" actId="20577"/>
          <ac:spMkLst>
            <pc:docMk/>
            <pc:sldMk cId="1172571104" sldId="268"/>
            <ac:spMk id="7" creationId="{556A2A87-3758-49A3-87CF-DFF371904D0C}"/>
          </ac:spMkLst>
        </pc:spChg>
        <pc:spChg chg="del">
          <ac:chgData name="Mirko Gualducci" userId="9d2314a8d5544a44" providerId="LiveId" clId="{680C2319-1290-4525-B91C-11BAEB9BEFE6}" dt="2021-01-27T16:57:07.582" v="10652" actId="478"/>
          <ac:spMkLst>
            <pc:docMk/>
            <pc:sldMk cId="1172571104" sldId="268"/>
            <ac:spMk id="8" creationId="{EDE252FA-539A-42B9-BBE3-0DA529F69A49}"/>
          </ac:spMkLst>
        </pc:spChg>
      </pc:sldChg>
      <pc:sldChg chg="add del">
        <pc:chgData name="Mirko Gualducci" userId="9d2314a8d5544a44" providerId="LiveId" clId="{680C2319-1290-4525-B91C-11BAEB9BEFE6}" dt="2021-01-27T16:55:41.449" v="10643" actId="2890"/>
        <pc:sldMkLst>
          <pc:docMk/>
          <pc:sldMk cId="2098235310" sldId="268"/>
        </pc:sldMkLst>
      </pc:sldChg>
      <pc:sldChg chg="addSp delSp modSp new del mod modClrScheme chgLayout">
        <pc:chgData name="Mirko Gualducci" userId="9d2314a8d5544a44" providerId="LiveId" clId="{680C2319-1290-4525-B91C-11BAEB9BEFE6}" dt="2021-01-27T16:56:48.947" v="10650" actId="2696"/>
        <pc:sldMkLst>
          <pc:docMk/>
          <pc:sldMk cId="2457391728" sldId="268"/>
        </pc:sldMkLst>
        <pc:spChg chg="del mod ord">
          <ac:chgData name="Mirko Gualducci" userId="9d2314a8d5544a44" providerId="LiveId" clId="{680C2319-1290-4525-B91C-11BAEB9BEFE6}" dt="2021-01-27T16:56:04.817" v="10645" actId="700"/>
          <ac:spMkLst>
            <pc:docMk/>
            <pc:sldMk cId="2457391728" sldId="268"/>
            <ac:spMk id="2" creationId="{85872C8E-AA2C-4147-8B9C-E2820BB0BF83}"/>
          </ac:spMkLst>
        </pc:spChg>
        <pc:spChg chg="del mod ord">
          <ac:chgData name="Mirko Gualducci" userId="9d2314a8d5544a44" providerId="LiveId" clId="{680C2319-1290-4525-B91C-11BAEB9BEFE6}" dt="2021-01-27T16:56:04.817" v="10645" actId="700"/>
          <ac:spMkLst>
            <pc:docMk/>
            <pc:sldMk cId="2457391728" sldId="268"/>
            <ac:spMk id="3" creationId="{82F1842E-1C4C-4684-A09B-847EB5E36114}"/>
          </ac:spMkLst>
        </pc:spChg>
        <pc:spChg chg="del">
          <ac:chgData name="Mirko Gualducci" userId="9d2314a8d5544a44" providerId="LiveId" clId="{680C2319-1290-4525-B91C-11BAEB9BEFE6}" dt="2021-01-27T16:56:04.817" v="10645" actId="700"/>
          <ac:spMkLst>
            <pc:docMk/>
            <pc:sldMk cId="2457391728" sldId="268"/>
            <ac:spMk id="4" creationId="{8A239E95-6E99-46A3-A394-53C2EE6690EC}"/>
          </ac:spMkLst>
        </pc:spChg>
        <pc:spChg chg="mod ord">
          <ac:chgData name="Mirko Gualducci" userId="9d2314a8d5544a44" providerId="LiveId" clId="{680C2319-1290-4525-B91C-11BAEB9BEFE6}" dt="2021-01-27T16:56:04.817" v="10645" actId="700"/>
          <ac:spMkLst>
            <pc:docMk/>
            <pc:sldMk cId="2457391728" sldId="268"/>
            <ac:spMk id="5" creationId="{072B0E57-4B81-446F-AC90-7D981BFB398E}"/>
          </ac:spMkLst>
        </pc:spChg>
        <pc:spChg chg="mod ord">
          <ac:chgData name="Mirko Gualducci" userId="9d2314a8d5544a44" providerId="LiveId" clId="{680C2319-1290-4525-B91C-11BAEB9BEFE6}" dt="2021-01-27T16:56:04.817" v="10645" actId="700"/>
          <ac:spMkLst>
            <pc:docMk/>
            <pc:sldMk cId="2457391728" sldId="268"/>
            <ac:spMk id="6" creationId="{CF6ABF90-80C2-4436-80DB-317F67239E11}"/>
          </ac:spMkLst>
        </pc:spChg>
        <pc:spChg chg="add mod ord">
          <ac:chgData name="Mirko Gualducci" userId="9d2314a8d5544a44" providerId="LiveId" clId="{680C2319-1290-4525-B91C-11BAEB9BEFE6}" dt="2021-01-27T16:56:20.517" v="10647" actId="20577"/>
          <ac:spMkLst>
            <pc:docMk/>
            <pc:sldMk cId="2457391728" sldId="268"/>
            <ac:spMk id="7" creationId="{97E612C2-1923-4FCA-9665-98D01B8A9AF2}"/>
          </ac:spMkLst>
        </pc:spChg>
        <pc:spChg chg="add mod ord">
          <ac:chgData name="Mirko Gualducci" userId="9d2314a8d5544a44" providerId="LiveId" clId="{680C2319-1290-4525-B91C-11BAEB9BEFE6}" dt="2021-01-27T16:56:43.587" v="10649" actId="14100"/>
          <ac:spMkLst>
            <pc:docMk/>
            <pc:sldMk cId="2457391728" sldId="268"/>
            <ac:spMk id="8" creationId="{DE2A6CF9-C5C5-4F03-AABD-34621721D3CE}"/>
          </ac:spMkLst>
        </pc:spChg>
      </pc:sldChg>
      <pc:sldChg chg="modSp new mod">
        <pc:chgData name="Mirko Gualducci" userId="9d2314a8d5544a44" providerId="LiveId" clId="{680C2319-1290-4525-B91C-11BAEB9BEFE6}" dt="2021-01-28T11:42:00.655" v="30678" actId="20577"/>
        <pc:sldMkLst>
          <pc:docMk/>
          <pc:sldMk cId="931975054" sldId="269"/>
        </pc:sldMkLst>
        <pc:spChg chg="mod">
          <ac:chgData name="Mirko Gualducci" userId="9d2314a8d5544a44" providerId="LiveId" clId="{680C2319-1290-4525-B91C-11BAEB9BEFE6}" dt="2021-01-27T19:22:42.296" v="13298" actId="20577"/>
          <ac:spMkLst>
            <pc:docMk/>
            <pc:sldMk cId="931975054" sldId="269"/>
            <ac:spMk id="2" creationId="{A71AF10B-3A56-4DA9-996C-DEA397B4BFFF}"/>
          </ac:spMkLst>
        </pc:spChg>
        <pc:spChg chg="mod">
          <ac:chgData name="Mirko Gualducci" userId="9d2314a8d5544a44" providerId="LiveId" clId="{680C2319-1290-4525-B91C-11BAEB9BEFE6}" dt="2021-01-28T11:42:00.655" v="30678" actId="20577"/>
          <ac:spMkLst>
            <pc:docMk/>
            <pc:sldMk cId="931975054" sldId="269"/>
            <ac:spMk id="3" creationId="{8C5B1154-B2EB-4993-84E4-8232DCE0E5E3}"/>
          </ac:spMkLst>
        </pc:spChg>
      </pc:sldChg>
      <pc:sldChg chg="modSp new mod">
        <pc:chgData name="Mirko Gualducci" userId="9d2314a8d5544a44" providerId="LiveId" clId="{680C2319-1290-4525-B91C-11BAEB9BEFE6}" dt="2021-01-28T20:24:24.065" v="34935" actId="20577"/>
        <pc:sldMkLst>
          <pc:docMk/>
          <pc:sldMk cId="1327335193" sldId="270"/>
        </pc:sldMkLst>
        <pc:spChg chg="mod">
          <ac:chgData name="Mirko Gualducci" userId="9d2314a8d5544a44" providerId="LiveId" clId="{680C2319-1290-4525-B91C-11BAEB9BEFE6}" dt="2021-01-28T20:22:39.223" v="34688" actId="14100"/>
          <ac:spMkLst>
            <pc:docMk/>
            <pc:sldMk cId="1327335193" sldId="270"/>
            <ac:spMk id="2" creationId="{7A7F4A69-FD03-430D-B45E-005D1F119674}"/>
          </ac:spMkLst>
        </pc:spChg>
        <pc:spChg chg="mod">
          <ac:chgData name="Mirko Gualducci" userId="9d2314a8d5544a44" providerId="LiveId" clId="{680C2319-1290-4525-B91C-11BAEB9BEFE6}" dt="2021-01-28T20:24:24.065" v="34935" actId="20577"/>
          <ac:spMkLst>
            <pc:docMk/>
            <pc:sldMk cId="1327335193" sldId="270"/>
            <ac:spMk id="3" creationId="{31F08E40-393D-46C2-A9E3-264922AC40BA}"/>
          </ac:spMkLst>
        </pc:spChg>
      </pc:sldChg>
      <pc:sldChg chg="addSp delSp modSp new mod">
        <pc:chgData name="Mirko Gualducci" userId="9d2314a8d5544a44" providerId="LiveId" clId="{680C2319-1290-4525-B91C-11BAEB9BEFE6}" dt="2021-01-28T11:59:04.596" v="31115" actId="20577"/>
        <pc:sldMkLst>
          <pc:docMk/>
          <pc:sldMk cId="364635231" sldId="271"/>
        </pc:sldMkLst>
        <pc:spChg chg="mod">
          <ac:chgData name="Mirko Gualducci" userId="9d2314a8d5544a44" providerId="LiveId" clId="{680C2319-1290-4525-B91C-11BAEB9BEFE6}" dt="2021-01-27T21:13:18.730" v="18682" actId="20577"/>
          <ac:spMkLst>
            <pc:docMk/>
            <pc:sldMk cId="364635231" sldId="271"/>
            <ac:spMk id="2" creationId="{46421F54-51C2-4335-BB1D-9157B42E285E}"/>
          </ac:spMkLst>
        </pc:spChg>
        <pc:spChg chg="mod">
          <ac:chgData name="Mirko Gualducci" userId="9d2314a8d5544a44" providerId="LiveId" clId="{680C2319-1290-4525-B91C-11BAEB9BEFE6}" dt="2021-01-28T11:59:02.120" v="31114" actId="20577"/>
          <ac:spMkLst>
            <pc:docMk/>
            <pc:sldMk cId="364635231" sldId="271"/>
            <ac:spMk id="3" creationId="{1ABE6B16-AD90-4CAD-9C24-2C27BDDA297B}"/>
          </ac:spMkLst>
        </pc:spChg>
        <pc:spChg chg="mod">
          <ac:chgData name="Mirko Gualducci" userId="9d2314a8d5544a44" providerId="LiveId" clId="{680C2319-1290-4525-B91C-11BAEB9BEFE6}" dt="2021-01-28T11:59:04.596" v="31115" actId="20577"/>
          <ac:spMkLst>
            <pc:docMk/>
            <pc:sldMk cId="364635231" sldId="271"/>
            <ac:spMk id="4" creationId="{9B70335B-BB28-4133-AB17-00C5D757AFD1}"/>
          </ac:spMkLst>
        </pc:spChg>
        <pc:spChg chg="mod">
          <ac:chgData name="Mirko Gualducci" userId="9d2314a8d5544a44" providerId="LiveId" clId="{680C2319-1290-4525-B91C-11BAEB9BEFE6}" dt="2021-01-27T20:11:05.743" v="16597" actId="1076"/>
          <ac:spMkLst>
            <pc:docMk/>
            <pc:sldMk cId="364635231" sldId="271"/>
            <ac:spMk id="5" creationId="{69046311-E9A8-4309-8E18-08D73E3B4E6E}"/>
          </ac:spMkLst>
        </pc:spChg>
        <pc:spChg chg="add del mod">
          <ac:chgData name="Mirko Gualducci" userId="9d2314a8d5544a44" providerId="LiveId" clId="{680C2319-1290-4525-B91C-11BAEB9BEFE6}" dt="2021-01-27T20:01:55.667" v="16517" actId="478"/>
          <ac:spMkLst>
            <pc:docMk/>
            <pc:sldMk cId="364635231" sldId="271"/>
            <ac:spMk id="7" creationId="{E456BF94-0F5B-48AA-8BF8-24EDCA2DEC00}"/>
          </ac:spMkLst>
        </pc:spChg>
        <pc:spChg chg="add del mod">
          <ac:chgData name="Mirko Gualducci" userId="9d2314a8d5544a44" providerId="LiveId" clId="{680C2319-1290-4525-B91C-11BAEB9BEFE6}" dt="2021-01-27T20:22:05.372" v="16986" actId="478"/>
          <ac:spMkLst>
            <pc:docMk/>
            <pc:sldMk cId="364635231" sldId="271"/>
            <ac:spMk id="8" creationId="{0EB37F75-788E-4DFF-B477-B3C76A6ACDD6}"/>
          </ac:spMkLst>
        </pc:spChg>
        <pc:spChg chg="add del mod">
          <ac:chgData name="Mirko Gualducci" userId="9d2314a8d5544a44" providerId="LiveId" clId="{680C2319-1290-4525-B91C-11BAEB9BEFE6}" dt="2021-01-27T20:01:55.668" v="16519"/>
          <ac:spMkLst>
            <pc:docMk/>
            <pc:sldMk cId="364635231" sldId="271"/>
            <ac:spMk id="9" creationId="{73B79BA0-C2F6-4D23-88AC-7A49B2410914}"/>
          </ac:spMkLst>
        </pc:spChg>
        <pc:spChg chg="add mod">
          <ac:chgData name="Mirko Gualducci" userId="9d2314a8d5544a44" providerId="LiveId" clId="{680C2319-1290-4525-B91C-11BAEB9BEFE6}" dt="2021-01-27T21:12:49.987" v="18661" actId="20577"/>
          <ac:spMkLst>
            <pc:docMk/>
            <pc:sldMk cId="364635231" sldId="271"/>
            <ac:spMk id="10" creationId="{B4FBAD65-41AC-429F-90EE-46D155396137}"/>
          </ac:spMkLst>
        </pc:spChg>
        <pc:spChg chg="add del mod">
          <ac:chgData name="Mirko Gualducci" userId="9d2314a8d5544a44" providerId="LiveId" clId="{680C2319-1290-4525-B91C-11BAEB9BEFE6}" dt="2021-01-27T20:02:55.685" v="16530" actId="478"/>
          <ac:spMkLst>
            <pc:docMk/>
            <pc:sldMk cId="364635231" sldId="271"/>
            <ac:spMk id="11" creationId="{2BADAE67-AA35-471E-BBAD-AA1708E9E8A6}"/>
          </ac:spMkLst>
        </pc:spChg>
        <pc:spChg chg="add mod">
          <ac:chgData name="Mirko Gualducci" userId="9d2314a8d5544a44" providerId="LiveId" clId="{680C2319-1290-4525-B91C-11BAEB9BEFE6}" dt="2021-01-27T21:12:51.228" v="18662" actId="20577"/>
          <ac:spMkLst>
            <pc:docMk/>
            <pc:sldMk cId="364635231" sldId="271"/>
            <ac:spMk id="12" creationId="{335C807E-C3B3-43DB-AB35-CC2B921D823A}"/>
          </ac:spMkLst>
        </pc:spChg>
        <pc:spChg chg="add mod">
          <ac:chgData name="Mirko Gualducci" userId="9d2314a8d5544a44" providerId="LiveId" clId="{680C2319-1290-4525-B91C-11BAEB9BEFE6}" dt="2021-01-27T21:12:52.081" v="18663" actId="20577"/>
          <ac:spMkLst>
            <pc:docMk/>
            <pc:sldMk cId="364635231" sldId="271"/>
            <ac:spMk id="13" creationId="{BAD93448-F010-4ABB-99E6-68776C38FAAF}"/>
          </ac:spMkLst>
        </pc:spChg>
        <pc:spChg chg="add mod">
          <ac:chgData name="Mirko Gualducci" userId="9d2314a8d5544a44" providerId="LiveId" clId="{680C2319-1290-4525-B91C-11BAEB9BEFE6}" dt="2021-01-27T21:12:53.744" v="18664" actId="20577"/>
          <ac:spMkLst>
            <pc:docMk/>
            <pc:sldMk cId="364635231" sldId="271"/>
            <ac:spMk id="14" creationId="{442B4A10-63DF-4DC9-85DF-03F43BCE8550}"/>
          </ac:spMkLst>
        </pc:spChg>
        <pc:spChg chg="add mod">
          <ac:chgData name="Mirko Gualducci" userId="9d2314a8d5544a44" providerId="LiveId" clId="{680C2319-1290-4525-B91C-11BAEB9BEFE6}" dt="2021-01-27T21:12:54.700" v="18665" actId="20577"/>
          <ac:spMkLst>
            <pc:docMk/>
            <pc:sldMk cId="364635231" sldId="271"/>
            <ac:spMk id="15" creationId="{7C2B5E01-B26B-4C1E-A77F-C9F7A79F686A}"/>
          </ac:spMkLst>
        </pc:spChg>
        <pc:spChg chg="add mod">
          <ac:chgData name="Mirko Gualducci" userId="9d2314a8d5544a44" providerId="LiveId" clId="{680C2319-1290-4525-B91C-11BAEB9BEFE6}" dt="2021-01-27T20:14:33.660" v="16745" actId="1036"/>
          <ac:spMkLst>
            <pc:docMk/>
            <pc:sldMk cId="364635231" sldId="271"/>
            <ac:spMk id="28" creationId="{833C7A24-6E81-45CE-A7A1-0EDF3826B6DE}"/>
          </ac:spMkLst>
        </pc:spChg>
        <pc:spChg chg="add mod">
          <ac:chgData name="Mirko Gualducci" userId="9d2314a8d5544a44" providerId="LiveId" clId="{680C2319-1290-4525-B91C-11BAEB9BEFE6}" dt="2021-01-27T21:12:56.216" v="18666" actId="20577"/>
          <ac:spMkLst>
            <pc:docMk/>
            <pc:sldMk cId="364635231" sldId="271"/>
            <ac:spMk id="31" creationId="{71D90E49-F084-4404-9920-3220B801B230}"/>
          </ac:spMkLst>
        </pc:spChg>
        <pc:spChg chg="add mod">
          <ac:chgData name="Mirko Gualducci" userId="9d2314a8d5544a44" providerId="LiveId" clId="{680C2319-1290-4525-B91C-11BAEB9BEFE6}" dt="2021-01-27T21:12:57.204" v="18667" actId="20577"/>
          <ac:spMkLst>
            <pc:docMk/>
            <pc:sldMk cId="364635231" sldId="271"/>
            <ac:spMk id="32" creationId="{BDA562CB-5077-4D6B-AAB3-348A3CEC8990}"/>
          </ac:spMkLst>
        </pc:spChg>
        <pc:spChg chg="add mod">
          <ac:chgData name="Mirko Gualducci" userId="9d2314a8d5544a44" providerId="LiveId" clId="{680C2319-1290-4525-B91C-11BAEB9BEFE6}" dt="2021-01-27T21:12:58.430" v="18668" actId="20577"/>
          <ac:spMkLst>
            <pc:docMk/>
            <pc:sldMk cId="364635231" sldId="271"/>
            <ac:spMk id="33" creationId="{085A4B07-E368-4E03-B41B-1EA1B8536716}"/>
          </ac:spMkLst>
        </pc:spChg>
        <pc:spChg chg="add del mod">
          <ac:chgData name="Mirko Gualducci" userId="9d2314a8d5544a44" providerId="LiveId" clId="{680C2319-1290-4525-B91C-11BAEB9BEFE6}" dt="2021-01-27T20:11:10.678" v="16599" actId="478"/>
          <ac:spMkLst>
            <pc:docMk/>
            <pc:sldMk cId="364635231" sldId="271"/>
            <ac:spMk id="34" creationId="{F0683E92-82FE-4F74-BCAF-43BE3FC07924}"/>
          </ac:spMkLst>
        </pc:spChg>
        <pc:spChg chg="add mod">
          <ac:chgData name="Mirko Gualducci" userId="9d2314a8d5544a44" providerId="LiveId" clId="{680C2319-1290-4525-B91C-11BAEB9BEFE6}" dt="2021-01-27T21:13:00.358" v="18669" actId="20577"/>
          <ac:spMkLst>
            <pc:docMk/>
            <pc:sldMk cId="364635231" sldId="271"/>
            <ac:spMk id="35" creationId="{E83A5D60-CB13-4089-8506-5078E6269980}"/>
          </ac:spMkLst>
        </pc:spChg>
        <pc:spChg chg="add del mod">
          <ac:chgData name="Mirko Gualducci" userId="9d2314a8d5544a44" providerId="LiveId" clId="{680C2319-1290-4525-B91C-11BAEB9BEFE6}" dt="2021-01-27T20:11:08.583" v="16598" actId="478"/>
          <ac:spMkLst>
            <pc:docMk/>
            <pc:sldMk cId="364635231" sldId="271"/>
            <ac:spMk id="40" creationId="{9C6E5256-C839-4137-B4C1-8643FCC4C8DD}"/>
          </ac:spMkLst>
        </pc:spChg>
        <pc:spChg chg="add mod">
          <ac:chgData name="Mirko Gualducci" userId="9d2314a8d5544a44" providerId="LiveId" clId="{680C2319-1290-4525-B91C-11BAEB9BEFE6}" dt="2021-01-27T20:14:33.660" v="16745" actId="1036"/>
          <ac:spMkLst>
            <pc:docMk/>
            <pc:sldMk cId="364635231" sldId="271"/>
            <ac:spMk id="44" creationId="{825FBA54-D862-4F40-858E-8B98E514B0A3}"/>
          </ac:spMkLst>
        </pc:spChg>
        <pc:spChg chg="add del mod">
          <ac:chgData name="Mirko Gualducci" userId="9d2314a8d5544a44" providerId="LiveId" clId="{680C2319-1290-4525-B91C-11BAEB9BEFE6}" dt="2021-01-27T20:22:05.372" v="16986" actId="478"/>
          <ac:spMkLst>
            <pc:docMk/>
            <pc:sldMk cId="364635231" sldId="271"/>
            <ac:spMk id="45" creationId="{8802C20C-E895-4897-B48F-BB72E4677BCE}"/>
          </ac:spMkLst>
        </pc:spChg>
        <pc:spChg chg="add del mod">
          <ac:chgData name="Mirko Gualducci" userId="9d2314a8d5544a44" providerId="LiveId" clId="{680C2319-1290-4525-B91C-11BAEB9BEFE6}" dt="2021-01-27T20:22:05.372" v="16986" actId="478"/>
          <ac:spMkLst>
            <pc:docMk/>
            <pc:sldMk cId="364635231" sldId="271"/>
            <ac:spMk id="46" creationId="{94AAA420-78E0-4141-B903-452DD3A73772}"/>
          </ac:spMkLst>
        </pc:spChg>
        <pc:spChg chg="add del mod">
          <ac:chgData name="Mirko Gualducci" userId="9d2314a8d5544a44" providerId="LiveId" clId="{680C2319-1290-4525-B91C-11BAEB9BEFE6}" dt="2021-01-27T20:22:05.372" v="16986" actId="478"/>
          <ac:spMkLst>
            <pc:docMk/>
            <pc:sldMk cId="364635231" sldId="271"/>
            <ac:spMk id="47" creationId="{B50C11EC-C0B8-413E-A736-8C72DD74503C}"/>
          </ac:spMkLst>
        </pc:spChg>
        <pc:spChg chg="add del mod">
          <ac:chgData name="Mirko Gualducci" userId="9d2314a8d5544a44" providerId="LiveId" clId="{680C2319-1290-4525-B91C-11BAEB9BEFE6}" dt="2021-01-27T20:22:05.372" v="16986" actId="478"/>
          <ac:spMkLst>
            <pc:docMk/>
            <pc:sldMk cId="364635231" sldId="271"/>
            <ac:spMk id="48" creationId="{0FDCB561-3584-4237-A812-AA75320BE4B2}"/>
          </ac:spMkLst>
        </pc:spChg>
        <pc:spChg chg="add del mod">
          <ac:chgData name="Mirko Gualducci" userId="9d2314a8d5544a44" providerId="LiveId" clId="{680C2319-1290-4525-B91C-11BAEB9BEFE6}" dt="2021-01-27T20:22:05.372" v="16986" actId="478"/>
          <ac:spMkLst>
            <pc:docMk/>
            <pc:sldMk cId="364635231" sldId="271"/>
            <ac:spMk id="49" creationId="{7116E3D8-B621-42EC-90C6-BBC7063B516A}"/>
          </ac:spMkLst>
        </pc:spChg>
        <pc:spChg chg="add del mod">
          <ac:chgData name="Mirko Gualducci" userId="9d2314a8d5544a44" providerId="LiveId" clId="{680C2319-1290-4525-B91C-11BAEB9BEFE6}" dt="2021-01-27T20:20:39.192" v="16974" actId="478"/>
          <ac:spMkLst>
            <pc:docMk/>
            <pc:sldMk cId="364635231" sldId="271"/>
            <ac:spMk id="54" creationId="{819180D1-18D7-4BED-B41A-6BC723482925}"/>
          </ac:spMkLst>
        </pc:spChg>
        <pc:spChg chg="add mod">
          <ac:chgData name="Mirko Gualducci" userId="9d2314a8d5544a44" providerId="LiveId" clId="{680C2319-1290-4525-B91C-11BAEB9BEFE6}" dt="2021-01-27T21:09:59.339" v="18598" actId="1076"/>
          <ac:spMkLst>
            <pc:docMk/>
            <pc:sldMk cId="364635231" sldId="271"/>
            <ac:spMk id="55" creationId="{2917A5B1-3AC4-43A1-BAAC-96C6F74D0AC7}"/>
          </ac:spMkLst>
        </pc:spChg>
        <pc:spChg chg="add mod">
          <ac:chgData name="Mirko Gualducci" userId="9d2314a8d5544a44" providerId="LiveId" clId="{680C2319-1290-4525-B91C-11BAEB9BEFE6}" dt="2021-01-27T21:13:01.998" v="18670" actId="20577"/>
          <ac:spMkLst>
            <pc:docMk/>
            <pc:sldMk cId="364635231" sldId="271"/>
            <ac:spMk id="64" creationId="{7E0E6422-ED3F-43CD-B890-18F78ECA69EA}"/>
          </ac:spMkLst>
        </pc:spChg>
        <pc:spChg chg="add mod">
          <ac:chgData name="Mirko Gualducci" userId="9d2314a8d5544a44" providerId="LiveId" clId="{680C2319-1290-4525-B91C-11BAEB9BEFE6}" dt="2021-01-27T21:13:03.062" v="18671" actId="20577"/>
          <ac:spMkLst>
            <pc:docMk/>
            <pc:sldMk cId="364635231" sldId="271"/>
            <ac:spMk id="65" creationId="{B914A5BE-C208-49BC-8680-C6E30D664785}"/>
          </ac:spMkLst>
        </pc:spChg>
        <pc:spChg chg="add mod">
          <ac:chgData name="Mirko Gualducci" userId="9d2314a8d5544a44" providerId="LiveId" clId="{680C2319-1290-4525-B91C-11BAEB9BEFE6}" dt="2021-01-27T21:13:03.802" v="18672" actId="20577"/>
          <ac:spMkLst>
            <pc:docMk/>
            <pc:sldMk cId="364635231" sldId="271"/>
            <ac:spMk id="66" creationId="{96B1E515-CB2B-499E-B0A2-1A68EEB5A980}"/>
          </ac:spMkLst>
        </pc:spChg>
        <pc:spChg chg="add mod">
          <ac:chgData name="Mirko Gualducci" userId="9d2314a8d5544a44" providerId="LiveId" clId="{680C2319-1290-4525-B91C-11BAEB9BEFE6}" dt="2021-01-27T21:13:04.968" v="18673" actId="20577"/>
          <ac:spMkLst>
            <pc:docMk/>
            <pc:sldMk cId="364635231" sldId="271"/>
            <ac:spMk id="67" creationId="{53915605-8011-434F-A655-6E95DE268565}"/>
          </ac:spMkLst>
        </pc:spChg>
        <pc:spChg chg="add mod">
          <ac:chgData name="Mirko Gualducci" userId="9d2314a8d5544a44" providerId="LiveId" clId="{680C2319-1290-4525-B91C-11BAEB9BEFE6}" dt="2021-01-27T21:13:06.611" v="18674" actId="20577"/>
          <ac:spMkLst>
            <pc:docMk/>
            <pc:sldMk cId="364635231" sldId="271"/>
            <ac:spMk id="68" creationId="{CA3D2822-3757-4B2E-89DA-27568AA7FBC5}"/>
          </ac:spMkLst>
        </pc:spChg>
        <pc:spChg chg="add del mod">
          <ac:chgData name="Mirko Gualducci" userId="9d2314a8d5544a44" providerId="LiveId" clId="{680C2319-1290-4525-B91C-11BAEB9BEFE6}" dt="2021-01-27T20:22:18.175" v="16989" actId="478"/>
          <ac:spMkLst>
            <pc:docMk/>
            <pc:sldMk cId="364635231" sldId="271"/>
            <ac:spMk id="73" creationId="{CFADC555-9C84-4AA8-90B7-5E22FEE9B190}"/>
          </ac:spMkLst>
        </pc:spChg>
        <pc:spChg chg="add mod">
          <ac:chgData name="Mirko Gualducci" userId="9d2314a8d5544a44" providerId="LiveId" clId="{680C2319-1290-4525-B91C-11BAEB9BEFE6}" dt="2021-01-27T20:33:32.777" v="17172" actId="20577"/>
          <ac:spMkLst>
            <pc:docMk/>
            <pc:sldMk cId="364635231" sldId="271"/>
            <ac:spMk id="76" creationId="{2141991A-0463-4C93-816A-945CF5AE7CFB}"/>
          </ac:spMkLst>
        </pc:spChg>
        <pc:spChg chg="add mod">
          <ac:chgData name="Mirko Gualducci" userId="9d2314a8d5544a44" providerId="LiveId" clId="{680C2319-1290-4525-B91C-11BAEB9BEFE6}" dt="2021-01-27T20:30:41.831" v="17137" actId="14100"/>
          <ac:spMkLst>
            <pc:docMk/>
            <pc:sldMk cId="364635231" sldId="271"/>
            <ac:spMk id="77" creationId="{7B34573D-B8C1-4275-8C9F-D8BDF11E03FF}"/>
          </ac:spMkLst>
        </pc:spChg>
        <pc:spChg chg="add mod">
          <ac:chgData name="Mirko Gualducci" userId="9d2314a8d5544a44" providerId="LiveId" clId="{680C2319-1290-4525-B91C-11BAEB9BEFE6}" dt="2021-01-27T21:10:03.481" v="18599" actId="1076"/>
          <ac:spMkLst>
            <pc:docMk/>
            <pc:sldMk cId="364635231" sldId="271"/>
            <ac:spMk id="78" creationId="{69232C3F-48B6-47A0-B2FB-A47C5EF2F7D2}"/>
          </ac:spMkLst>
        </pc:spChg>
        <pc:spChg chg="add mod">
          <ac:chgData name="Mirko Gualducci" userId="9d2314a8d5544a44" providerId="LiveId" clId="{680C2319-1290-4525-B91C-11BAEB9BEFE6}" dt="2021-01-27T20:34:18.222" v="17173" actId="20577"/>
          <ac:spMkLst>
            <pc:docMk/>
            <pc:sldMk cId="364635231" sldId="271"/>
            <ac:spMk id="79" creationId="{9A108C02-A1ED-423F-BB29-ADA5B8919C34}"/>
          </ac:spMkLst>
        </pc:spChg>
        <pc:spChg chg="add mod">
          <ac:chgData name="Mirko Gualducci" userId="9d2314a8d5544a44" providerId="LiveId" clId="{680C2319-1290-4525-B91C-11BAEB9BEFE6}" dt="2021-01-27T20:32:04.605" v="17170" actId="20577"/>
          <ac:spMkLst>
            <pc:docMk/>
            <pc:sldMk cId="364635231" sldId="271"/>
            <ac:spMk id="80" creationId="{0A2F48D1-032C-4A4D-8A85-10C825ED670E}"/>
          </ac:spMkLst>
        </pc:spChg>
        <pc:spChg chg="add mod">
          <ac:chgData name="Mirko Gualducci" userId="9d2314a8d5544a44" providerId="LiveId" clId="{680C2319-1290-4525-B91C-11BAEB9BEFE6}" dt="2021-01-27T20:34:52.185" v="17176" actId="1076"/>
          <ac:spMkLst>
            <pc:docMk/>
            <pc:sldMk cId="364635231" sldId="271"/>
            <ac:spMk id="81" creationId="{388BA517-C338-4CE6-8E20-BD07B810526A}"/>
          </ac:spMkLst>
        </pc:spChg>
        <pc:spChg chg="add mod">
          <ac:chgData name="Mirko Gualducci" userId="9d2314a8d5544a44" providerId="LiveId" clId="{680C2319-1290-4525-B91C-11BAEB9BEFE6}" dt="2021-01-27T21:13:07.970" v="18675" actId="20577"/>
          <ac:spMkLst>
            <pc:docMk/>
            <pc:sldMk cId="364635231" sldId="271"/>
            <ac:spMk id="82" creationId="{E48D299F-FED3-4841-AE68-101404E27EF0}"/>
          </ac:spMkLst>
        </pc:spChg>
        <pc:spChg chg="add del mod">
          <ac:chgData name="Mirko Gualducci" userId="9d2314a8d5544a44" providerId="LiveId" clId="{680C2319-1290-4525-B91C-11BAEB9BEFE6}" dt="2021-01-27T20:35:29.801" v="17185" actId="478"/>
          <ac:spMkLst>
            <pc:docMk/>
            <pc:sldMk cId="364635231" sldId="271"/>
            <ac:spMk id="83" creationId="{5FBF163F-A3E5-472A-908F-F682F90FF74C}"/>
          </ac:spMkLst>
        </pc:spChg>
        <pc:spChg chg="add mod">
          <ac:chgData name="Mirko Gualducci" userId="9d2314a8d5544a44" providerId="LiveId" clId="{680C2319-1290-4525-B91C-11BAEB9BEFE6}" dt="2021-01-27T21:13:09.703" v="18676" actId="20577"/>
          <ac:spMkLst>
            <pc:docMk/>
            <pc:sldMk cId="364635231" sldId="271"/>
            <ac:spMk id="84" creationId="{84886644-C4CD-4ABD-8564-A45EFB7939EF}"/>
          </ac:spMkLst>
        </pc:spChg>
        <pc:spChg chg="add mod">
          <ac:chgData name="Mirko Gualducci" userId="9d2314a8d5544a44" providerId="LiveId" clId="{680C2319-1290-4525-B91C-11BAEB9BEFE6}" dt="2021-01-27T21:13:10.664" v="18677" actId="20577"/>
          <ac:spMkLst>
            <pc:docMk/>
            <pc:sldMk cId="364635231" sldId="271"/>
            <ac:spMk id="85" creationId="{A261585E-012F-4199-801F-FB0039DB2D6C}"/>
          </ac:spMkLst>
        </pc:spChg>
        <pc:spChg chg="add mod">
          <ac:chgData name="Mirko Gualducci" userId="9d2314a8d5544a44" providerId="LiveId" clId="{680C2319-1290-4525-B91C-11BAEB9BEFE6}" dt="2021-01-27T21:13:11.446" v="18678" actId="20577"/>
          <ac:spMkLst>
            <pc:docMk/>
            <pc:sldMk cId="364635231" sldId="271"/>
            <ac:spMk id="86" creationId="{53D6DA2A-37D2-4D51-8769-2E1E491F0CFC}"/>
          </ac:spMkLst>
        </pc:spChg>
        <pc:spChg chg="add del mod">
          <ac:chgData name="Mirko Gualducci" userId="9d2314a8d5544a44" providerId="LiveId" clId="{680C2319-1290-4525-B91C-11BAEB9BEFE6}" dt="2021-01-27T20:35:22.655" v="17182" actId="478"/>
          <ac:spMkLst>
            <pc:docMk/>
            <pc:sldMk cId="364635231" sldId="271"/>
            <ac:spMk id="93" creationId="{0193FE6E-3EA2-475C-9E40-A74DC9DB27A4}"/>
          </ac:spMkLst>
        </pc:spChg>
        <pc:spChg chg="add del mod">
          <ac:chgData name="Mirko Gualducci" userId="9d2314a8d5544a44" providerId="LiveId" clId="{680C2319-1290-4525-B91C-11BAEB9BEFE6}" dt="2021-01-27T20:35:20.799" v="17181" actId="478"/>
          <ac:spMkLst>
            <pc:docMk/>
            <pc:sldMk cId="364635231" sldId="271"/>
            <ac:spMk id="94" creationId="{98D212A4-EAA9-4EE2-8E02-FC046D4EF92E}"/>
          </ac:spMkLst>
        </pc:spChg>
        <pc:spChg chg="add del mod">
          <ac:chgData name="Mirko Gualducci" userId="9d2314a8d5544a44" providerId="LiveId" clId="{680C2319-1290-4525-B91C-11BAEB9BEFE6}" dt="2021-01-27T20:35:24.565" v="17183" actId="478"/>
          <ac:spMkLst>
            <pc:docMk/>
            <pc:sldMk cId="364635231" sldId="271"/>
            <ac:spMk id="95" creationId="{BCBBE8D1-0329-4310-91C0-93C9BE7291B2}"/>
          </ac:spMkLst>
        </pc:spChg>
        <pc:spChg chg="add del mod">
          <ac:chgData name="Mirko Gualducci" userId="9d2314a8d5544a44" providerId="LiveId" clId="{680C2319-1290-4525-B91C-11BAEB9BEFE6}" dt="2021-01-27T20:35:26.605" v="17184" actId="478"/>
          <ac:spMkLst>
            <pc:docMk/>
            <pc:sldMk cId="364635231" sldId="271"/>
            <ac:spMk id="96" creationId="{6F4F0FF2-940C-427C-89AF-7A8DA78A9C8F}"/>
          </ac:spMkLst>
        </pc:spChg>
        <pc:cxnChg chg="add mod">
          <ac:chgData name="Mirko Gualducci" userId="9d2314a8d5544a44" providerId="LiveId" clId="{680C2319-1290-4525-B91C-11BAEB9BEFE6}" dt="2021-01-27T20:14:33.660" v="16745" actId="1036"/>
          <ac:cxnSpMkLst>
            <pc:docMk/>
            <pc:sldMk cId="364635231" sldId="271"/>
            <ac:cxnSpMk id="17" creationId="{FFAB97B2-1076-4256-8BB6-0004E8D07FC6}"/>
          </ac:cxnSpMkLst>
        </pc:cxnChg>
        <pc:cxnChg chg="add mod">
          <ac:chgData name="Mirko Gualducci" userId="9d2314a8d5544a44" providerId="LiveId" clId="{680C2319-1290-4525-B91C-11BAEB9BEFE6}" dt="2021-01-27T20:14:33.660" v="16745" actId="1036"/>
          <ac:cxnSpMkLst>
            <pc:docMk/>
            <pc:sldMk cId="364635231" sldId="271"/>
            <ac:cxnSpMk id="21" creationId="{911121D6-D5E5-4E24-A662-688FA795910B}"/>
          </ac:cxnSpMkLst>
        </pc:cxnChg>
        <pc:cxnChg chg="add mod">
          <ac:chgData name="Mirko Gualducci" userId="9d2314a8d5544a44" providerId="LiveId" clId="{680C2319-1290-4525-B91C-11BAEB9BEFE6}" dt="2021-01-27T20:14:33.660" v="16745" actId="1036"/>
          <ac:cxnSpMkLst>
            <pc:docMk/>
            <pc:sldMk cId="364635231" sldId="271"/>
            <ac:cxnSpMk id="25" creationId="{CCF85A0B-3838-486B-BB98-4759CE2E70EA}"/>
          </ac:cxnSpMkLst>
        </pc:cxnChg>
        <pc:cxnChg chg="add mod">
          <ac:chgData name="Mirko Gualducci" userId="9d2314a8d5544a44" providerId="LiveId" clId="{680C2319-1290-4525-B91C-11BAEB9BEFE6}" dt="2021-01-27T20:14:33.660" v="16745" actId="1036"/>
          <ac:cxnSpMkLst>
            <pc:docMk/>
            <pc:sldMk cId="364635231" sldId="271"/>
            <ac:cxnSpMk id="27" creationId="{D432610A-6540-4D47-AF55-803DC9F13D2D}"/>
          </ac:cxnSpMkLst>
        </pc:cxnChg>
        <pc:cxnChg chg="add mod">
          <ac:chgData name="Mirko Gualducci" userId="9d2314a8d5544a44" providerId="LiveId" clId="{680C2319-1290-4525-B91C-11BAEB9BEFE6}" dt="2021-01-27T20:14:33.660" v="16745" actId="1036"/>
          <ac:cxnSpMkLst>
            <pc:docMk/>
            <pc:sldMk cId="364635231" sldId="271"/>
            <ac:cxnSpMk id="36" creationId="{FF364F9D-CA6F-4CA8-8C69-676B1FF6D758}"/>
          </ac:cxnSpMkLst>
        </pc:cxnChg>
        <pc:cxnChg chg="add mod">
          <ac:chgData name="Mirko Gualducci" userId="9d2314a8d5544a44" providerId="LiveId" clId="{680C2319-1290-4525-B91C-11BAEB9BEFE6}" dt="2021-01-27T20:14:33.660" v="16745" actId="1036"/>
          <ac:cxnSpMkLst>
            <pc:docMk/>
            <pc:sldMk cId="364635231" sldId="271"/>
            <ac:cxnSpMk id="37" creationId="{6284B876-D0FB-4F22-889B-2947AAF03574}"/>
          </ac:cxnSpMkLst>
        </pc:cxnChg>
        <pc:cxnChg chg="add mod">
          <ac:chgData name="Mirko Gualducci" userId="9d2314a8d5544a44" providerId="LiveId" clId="{680C2319-1290-4525-B91C-11BAEB9BEFE6}" dt="2021-01-27T20:14:33.660" v="16745" actId="1036"/>
          <ac:cxnSpMkLst>
            <pc:docMk/>
            <pc:sldMk cId="364635231" sldId="271"/>
            <ac:cxnSpMk id="38" creationId="{6529EF8C-3EE3-43C7-B797-65E107276510}"/>
          </ac:cxnSpMkLst>
        </pc:cxnChg>
        <pc:cxnChg chg="add del mod">
          <ac:chgData name="Mirko Gualducci" userId="9d2314a8d5544a44" providerId="LiveId" clId="{680C2319-1290-4525-B91C-11BAEB9BEFE6}" dt="2021-01-27T20:11:13.225" v="16600" actId="478"/>
          <ac:cxnSpMkLst>
            <pc:docMk/>
            <pc:sldMk cId="364635231" sldId="271"/>
            <ac:cxnSpMk id="39" creationId="{93D698F3-31A3-4222-8AA2-155B192D09FF}"/>
          </ac:cxnSpMkLst>
        </pc:cxnChg>
        <pc:cxnChg chg="add del mod">
          <ac:chgData name="Mirko Gualducci" userId="9d2314a8d5544a44" providerId="LiveId" clId="{680C2319-1290-4525-B91C-11BAEB9BEFE6}" dt="2021-01-27T20:12:56.390" v="16674" actId="478"/>
          <ac:cxnSpMkLst>
            <pc:docMk/>
            <pc:sldMk cId="364635231" sldId="271"/>
            <ac:cxnSpMk id="43" creationId="{4A61CBAC-5BF1-4743-AB5C-8A2DE3960539}"/>
          </ac:cxnSpMkLst>
        </pc:cxnChg>
        <pc:cxnChg chg="add del mod">
          <ac:chgData name="Mirko Gualducci" userId="9d2314a8d5544a44" providerId="LiveId" clId="{680C2319-1290-4525-B91C-11BAEB9BEFE6}" dt="2021-01-27T20:22:05.372" v="16986" actId="478"/>
          <ac:cxnSpMkLst>
            <pc:docMk/>
            <pc:sldMk cId="364635231" sldId="271"/>
            <ac:cxnSpMk id="50" creationId="{C36BC2C1-9EFC-49CF-A5F6-E4E340A76385}"/>
          </ac:cxnSpMkLst>
        </pc:cxnChg>
        <pc:cxnChg chg="add del mod">
          <ac:chgData name="Mirko Gualducci" userId="9d2314a8d5544a44" providerId="LiveId" clId="{680C2319-1290-4525-B91C-11BAEB9BEFE6}" dt="2021-01-27T20:22:05.372" v="16986" actId="478"/>
          <ac:cxnSpMkLst>
            <pc:docMk/>
            <pc:sldMk cId="364635231" sldId="271"/>
            <ac:cxnSpMk id="51" creationId="{004A2D9B-A5BC-455B-A003-76763CB67F3D}"/>
          </ac:cxnSpMkLst>
        </pc:cxnChg>
        <pc:cxnChg chg="add del mod">
          <ac:chgData name="Mirko Gualducci" userId="9d2314a8d5544a44" providerId="LiveId" clId="{680C2319-1290-4525-B91C-11BAEB9BEFE6}" dt="2021-01-27T20:22:05.372" v="16986" actId="478"/>
          <ac:cxnSpMkLst>
            <pc:docMk/>
            <pc:sldMk cId="364635231" sldId="271"/>
            <ac:cxnSpMk id="52" creationId="{982AF2CF-DA16-4E68-867B-10F0354C7B0D}"/>
          </ac:cxnSpMkLst>
        </pc:cxnChg>
        <pc:cxnChg chg="add del mod">
          <ac:chgData name="Mirko Gualducci" userId="9d2314a8d5544a44" providerId="LiveId" clId="{680C2319-1290-4525-B91C-11BAEB9BEFE6}" dt="2021-01-27T20:22:05.372" v="16986" actId="478"/>
          <ac:cxnSpMkLst>
            <pc:docMk/>
            <pc:sldMk cId="364635231" sldId="271"/>
            <ac:cxnSpMk id="53" creationId="{6D7B7304-37B7-448B-88A5-8AE7BB9B1AD2}"/>
          </ac:cxnSpMkLst>
        </pc:cxnChg>
        <pc:cxnChg chg="add mod">
          <ac:chgData name="Mirko Gualducci" userId="9d2314a8d5544a44" providerId="LiveId" clId="{680C2319-1290-4525-B91C-11BAEB9BEFE6}" dt="2021-01-27T20:21:09.845" v="16976" actId="13822"/>
          <ac:cxnSpMkLst>
            <pc:docMk/>
            <pc:sldMk cId="364635231" sldId="271"/>
            <ac:cxnSpMk id="56" creationId="{191D45AA-FFFB-4334-9796-B620B8BBC9F0}"/>
          </ac:cxnSpMkLst>
        </pc:cxnChg>
        <pc:cxnChg chg="add mod">
          <ac:chgData name="Mirko Gualducci" userId="9d2314a8d5544a44" providerId="LiveId" clId="{680C2319-1290-4525-B91C-11BAEB9BEFE6}" dt="2021-01-27T20:21:20.101" v="16979" actId="14100"/>
          <ac:cxnSpMkLst>
            <pc:docMk/>
            <pc:sldMk cId="364635231" sldId="271"/>
            <ac:cxnSpMk id="57" creationId="{A6BF637F-D5D4-4282-AB3B-33BF723ED8CA}"/>
          </ac:cxnSpMkLst>
        </pc:cxnChg>
        <pc:cxnChg chg="add mod">
          <ac:chgData name="Mirko Gualducci" userId="9d2314a8d5544a44" providerId="LiveId" clId="{680C2319-1290-4525-B91C-11BAEB9BEFE6}" dt="2021-01-27T20:21:35.746" v="16981" actId="13822"/>
          <ac:cxnSpMkLst>
            <pc:docMk/>
            <pc:sldMk cId="364635231" sldId="271"/>
            <ac:cxnSpMk id="60" creationId="{E4DF4B5C-25EA-4873-A538-3F0B808D6715}"/>
          </ac:cxnSpMkLst>
        </pc:cxnChg>
        <pc:cxnChg chg="add mod">
          <ac:chgData name="Mirko Gualducci" userId="9d2314a8d5544a44" providerId="LiveId" clId="{680C2319-1290-4525-B91C-11BAEB9BEFE6}" dt="2021-01-27T20:21:52.202" v="16985" actId="14100"/>
          <ac:cxnSpMkLst>
            <pc:docMk/>
            <pc:sldMk cId="364635231" sldId="271"/>
            <ac:cxnSpMk id="61" creationId="{1E7E4CB3-02B2-4250-BCFF-1A3BC296F576}"/>
          </ac:cxnSpMkLst>
        </pc:cxnChg>
        <pc:cxnChg chg="add mod">
          <ac:chgData name="Mirko Gualducci" userId="9d2314a8d5544a44" providerId="LiveId" clId="{680C2319-1290-4525-B91C-11BAEB9BEFE6}" dt="2021-01-27T20:22:15.046" v="16988" actId="1076"/>
          <ac:cxnSpMkLst>
            <pc:docMk/>
            <pc:sldMk cId="364635231" sldId="271"/>
            <ac:cxnSpMk id="69" creationId="{0D8E485C-62B8-4ABD-914F-70F61D1C5374}"/>
          </ac:cxnSpMkLst>
        </pc:cxnChg>
        <pc:cxnChg chg="add mod">
          <ac:chgData name="Mirko Gualducci" userId="9d2314a8d5544a44" providerId="LiveId" clId="{680C2319-1290-4525-B91C-11BAEB9BEFE6}" dt="2021-01-27T20:22:15.046" v="16988" actId="1076"/>
          <ac:cxnSpMkLst>
            <pc:docMk/>
            <pc:sldMk cId="364635231" sldId="271"/>
            <ac:cxnSpMk id="70" creationId="{F90EF670-A0AA-476B-83D7-28EBE05C642C}"/>
          </ac:cxnSpMkLst>
        </pc:cxnChg>
        <pc:cxnChg chg="add mod">
          <ac:chgData name="Mirko Gualducci" userId="9d2314a8d5544a44" providerId="LiveId" clId="{680C2319-1290-4525-B91C-11BAEB9BEFE6}" dt="2021-01-27T20:22:15.046" v="16988" actId="1076"/>
          <ac:cxnSpMkLst>
            <pc:docMk/>
            <pc:sldMk cId="364635231" sldId="271"/>
            <ac:cxnSpMk id="71" creationId="{4295E1FE-F69E-4F6F-A528-92943DBB51E0}"/>
          </ac:cxnSpMkLst>
        </pc:cxnChg>
        <pc:cxnChg chg="add mod">
          <ac:chgData name="Mirko Gualducci" userId="9d2314a8d5544a44" providerId="LiveId" clId="{680C2319-1290-4525-B91C-11BAEB9BEFE6}" dt="2021-01-27T20:22:15.046" v="16988" actId="1076"/>
          <ac:cxnSpMkLst>
            <pc:docMk/>
            <pc:sldMk cId="364635231" sldId="271"/>
            <ac:cxnSpMk id="72" creationId="{2D4D046D-20CA-46AA-A2AC-AF72309FCE44}"/>
          </ac:cxnSpMkLst>
        </pc:cxnChg>
        <pc:cxnChg chg="add mod">
          <ac:chgData name="Mirko Gualducci" userId="9d2314a8d5544a44" providerId="LiveId" clId="{680C2319-1290-4525-B91C-11BAEB9BEFE6}" dt="2021-01-27T20:22:15.046" v="16988" actId="1076"/>
          <ac:cxnSpMkLst>
            <pc:docMk/>
            <pc:sldMk cId="364635231" sldId="271"/>
            <ac:cxnSpMk id="74" creationId="{7C3E0F43-6ECD-445D-9692-B579FFD979E1}"/>
          </ac:cxnSpMkLst>
        </pc:cxnChg>
        <pc:cxnChg chg="add mod">
          <ac:chgData name="Mirko Gualducci" userId="9d2314a8d5544a44" providerId="LiveId" clId="{680C2319-1290-4525-B91C-11BAEB9BEFE6}" dt="2021-01-27T20:22:15.046" v="16988" actId="1076"/>
          <ac:cxnSpMkLst>
            <pc:docMk/>
            <pc:sldMk cId="364635231" sldId="271"/>
            <ac:cxnSpMk id="75" creationId="{C2CEB887-81E8-47C8-BE1B-B37EF21168CE}"/>
          </ac:cxnSpMkLst>
        </pc:cxnChg>
        <pc:cxnChg chg="add mod">
          <ac:chgData name="Mirko Gualducci" userId="9d2314a8d5544a44" providerId="LiveId" clId="{680C2319-1290-4525-B91C-11BAEB9BEFE6}" dt="2021-01-27T20:35:37.477" v="17187" actId="14100"/>
          <ac:cxnSpMkLst>
            <pc:docMk/>
            <pc:sldMk cId="364635231" sldId="271"/>
            <ac:cxnSpMk id="87" creationId="{48D3C861-5CCD-4DCA-AD29-B83953024ABE}"/>
          </ac:cxnSpMkLst>
        </pc:cxnChg>
        <pc:cxnChg chg="add del mod">
          <ac:chgData name="Mirko Gualducci" userId="9d2314a8d5544a44" providerId="LiveId" clId="{680C2319-1290-4525-B91C-11BAEB9BEFE6}" dt="2021-01-27T20:35:39.575" v="17188" actId="478"/>
          <ac:cxnSpMkLst>
            <pc:docMk/>
            <pc:sldMk cId="364635231" sldId="271"/>
            <ac:cxnSpMk id="88" creationId="{9DC37E0C-4A59-4A76-9FEB-206049306898}"/>
          </ac:cxnSpMkLst>
        </pc:cxnChg>
        <pc:cxnChg chg="add mod">
          <ac:chgData name="Mirko Gualducci" userId="9d2314a8d5544a44" providerId="LiveId" clId="{680C2319-1290-4525-B91C-11BAEB9BEFE6}" dt="2021-01-27T20:35:13.254" v="17180" actId="1076"/>
          <ac:cxnSpMkLst>
            <pc:docMk/>
            <pc:sldMk cId="364635231" sldId="271"/>
            <ac:cxnSpMk id="89" creationId="{6948A689-8C66-456D-8997-8C9034CF415E}"/>
          </ac:cxnSpMkLst>
        </pc:cxnChg>
        <pc:cxnChg chg="add mod">
          <ac:chgData name="Mirko Gualducci" userId="9d2314a8d5544a44" providerId="LiveId" clId="{680C2319-1290-4525-B91C-11BAEB9BEFE6}" dt="2021-01-27T20:35:13.254" v="17180" actId="1076"/>
          <ac:cxnSpMkLst>
            <pc:docMk/>
            <pc:sldMk cId="364635231" sldId="271"/>
            <ac:cxnSpMk id="90" creationId="{562796D2-0E39-465A-8A75-3597B0A8DF8C}"/>
          </ac:cxnSpMkLst>
        </pc:cxnChg>
        <pc:cxnChg chg="add mod">
          <ac:chgData name="Mirko Gualducci" userId="9d2314a8d5544a44" providerId="LiveId" clId="{680C2319-1290-4525-B91C-11BAEB9BEFE6}" dt="2021-01-27T20:35:13.254" v="17180" actId="1076"/>
          <ac:cxnSpMkLst>
            <pc:docMk/>
            <pc:sldMk cId="364635231" sldId="271"/>
            <ac:cxnSpMk id="91" creationId="{5078C1A1-ACC0-4766-811F-239EF77D7F0F}"/>
          </ac:cxnSpMkLst>
        </pc:cxnChg>
        <pc:cxnChg chg="add mod">
          <ac:chgData name="Mirko Gualducci" userId="9d2314a8d5544a44" providerId="LiveId" clId="{680C2319-1290-4525-B91C-11BAEB9BEFE6}" dt="2021-01-27T20:35:13.254" v="17180" actId="1076"/>
          <ac:cxnSpMkLst>
            <pc:docMk/>
            <pc:sldMk cId="364635231" sldId="271"/>
            <ac:cxnSpMk id="92" creationId="{AFC269E6-4A1F-4FA6-82CF-FF41B6F6735F}"/>
          </ac:cxnSpMkLst>
        </pc:cxnChg>
      </pc:sldChg>
      <pc:sldChg chg="addSp delSp modSp add mod">
        <pc:chgData name="Mirko Gualducci" userId="9d2314a8d5544a44" providerId="LiveId" clId="{680C2319-1290-4525-B91C-11BAEB9BEFE6}" dt="2021-01-28T12:03:01.671" v="31306" actId="1038"/>
        <pc:sldMkLst>
          <pc:docMk/>
          <pc:sldMk cId="948871511" sldId="272"/>
        </pc:sldMkLst>
        <pc:spChg chg="mod">
          <ac:chgData name="Mirko Gualducci" userId="9d2314a8d5544a44" providerId="LiveId" clId="{680C2319-1290-4525-B91C-11BAEB9BEFE6}" dt="2021-01-27T21:13:25.336" v="18686" actId="20577"/>
          <ac:spMkLst>
            <pc:docMk/>
            <pc:sldMk cId="948871511" sldId="272"/>
            <ac:spMk id="2" creationId="{46421F54-51C2-4335-BB1D-9157B42E285E}"/>
          </ac:spMkLst>
        </pc:spChg>
        <pc:spChg chg="mod">
          <ac:chgData name="Mirko Gualducci" userId="9d2314a8d5544a44" providerId="LiveId" clId="{680C2319-1290-4525-B91C-11BAEB9BEFE6}" dt="2021-01-28T12:02:52.089" v="31287" actId="20577"/>
          <ac:spMkLst>
            <pc:docMk/>
            <pc:sldMk cId="948871511" sldId="272"/>
            <ac:spMk id="3" creationId="{1ABE6B16-AD90-4CAD-9C24-2C27BDDA297B}"/>
          </ac:spMkLst>
        </pc:spChg>
        <pc:spChg chg="del mod">
          <ac:chgData name="Mirko Gualducci" userId="9d2314a8d5544a44" providerId="LiveId" clId="{680C2319-1290-4525-B91C-11BAEB9BEFE6}" dt="2021-01-27T20:36:13.091" v="17193" actId="478"/>
          <ac:spMkLst>
            <pc:docMk/>
            <pc:sldMk cId="948871511" sldId="272"/>
            <ac:spMk id="4" creationId="{9B70335B-BB28-4133-AB17-00C5D757AFD1}"/>
          </ac:spMkLst>
        </pc:spChg>
        <pc:spChg chg="mod">
          <ac:chgData name="Mirko Gualducci" userId="9d2314a8d5544a44" providerId="LiveId" clId="{680C2319-1290-4525-B91C-11BAEB9BEFE6}" dt="2021-01-27T21:01:59.043" v="18426" actId="1036"/>
          <ac:spMkLst>
            <pc:docMk/>
            <pc:sldMk cId="948871511" sldId="272"/>
            <ac:spMk id="8" creationId="{0EB37F75-788E-4DFF-B477-B3C76A6ACDD6}"/>
          </ac:spMkLst>
        </pc:spChg>
        <pc:spChg chg="add mod">
          <ac:chgData name="Mirko Gualducci" userId="9d2314a8d5544a44" providerId="LiveId" clId="{680C2319-1290-4525-B91C-11BAEB9BEFE6}" dt="2021-01-27T21:06:28.290" v="18507" actId="1036"/>
          <ac:spMkLst>
            <pc:docMk/>
            <pc:sldMk cId="948871511" sldId="272"/>
            <ac:spMk id="10" creationId="{8A23BA35-5429-4DF2-A901-F9EF9EA30764}"/>
          </ac:spMkLst>
        </pc:spChg>
        <pc:spChg chg="del">
          <ac:chgData name="Mirko Gualducci" userId="9d2314a8d5544a44" providerId="LiveId" clId="{680C2319-1290-4525-B91C-11BAEB9BEFE6}" dt="2021-01-27T20:35:56.607" v="17189" actId="478"/>
          <ac:spMkLst>
            <pc:docMk/>
            <pc:sldMk cId="948871511" sldId="272"/>
            <ac:spMk id="10" creationId="{B4FBAD65-41AC-429F-90EE-46D155396137}"/>
          </ac:spMkLst>
        </pc:spChg>
        <pc:spChg chg="add mod">
          <ac:chgData name="Mirko Gualducci" userId="9d2314a8d5544a44" providerId="LiveId" clId="{680C2319-1290-4525-B91C-11BAEB9BEFE6}" dt="2021-01-28T10:42:20.302" v="30639" actId="1035"/>
          <ac:spMkLst>
            <pc:docMk/>
            <pc:sldMk cId="948871511" sldId="272"/>
            <ac:spMk id="11" creationId="{BC4E59FC-2620-4638-8992-ADA0DD2632CE}"/>
          </ac:spMkLst>
        </pc:spChg>
        <pc:spChg chg="del">
          <ac:chgData name="Mirko Gualducci" userId="9d2314a8d5544a44" providerId="LiveId" clId="{680C2319-1290-4525-B91C-11BAEB9BEFE6}" dt="2021-01-27T20:35:56.607" v="17189" actId="478"/>
          <ac:spMkLst>
            <pc:docMk/>
            <pc:sldMk cId="948871511" sldId="272"/>
            <ac:spMk id="12" creationId="{335C807E-C3B3-43DB-AB35-CC2B921D823A}"/>
          </ac:spMkLst>
        </pc:spChg>
        <pc:spChg chg="del">
          <ac:chgData name="Mirko Gualducci" userId="9d2314a8d5544a44" providerId="LiveId" clId="{680C2319-1290-4525-B91C-11BAEB9BEFE6}" dt="2021-01-27T20:35:56.607" v="17189" actId="478"/>
          <ac:spMkLst>
            <pc:docMk/>
            <pc:sldMk cId="948871511" sldId="272"/>
            <ac:spMk id="13" creationId="{BAD93448-F010-4ABB-99E6-68776C38FAAF}"/>
          </ac:spMkLst>
        </pc:spChg>
        <pc:spChg chg="del">
          <ac:chgData name="Mirko Gualducci" userId="9d2314a8d5544a44" providerId="LiveId" clId="{680C2319-1290-4525-B91C-11BAEB9BEFE6}" dt="2021-01-27T20:35:56.607" v="17189" actId="478"/>
          <ac:spMkLst>
            <pc:docMk/>
            <pc:sldMk cId="948871511" sldId="272"/>
            <ac:spMk id="14" creationId="{442B4A10-63DF-4DC9-85DF-03F43BCE8550}"/>
          </ac:spMkLst>
        </pc:spChg>
        <pc:spChg chg="del">
          <ac:chgData name="Mirko Gualducci" userId="9d2314a8d5544a44" providerId="LiveId" clId="{680C2319-1290-4525-B91C-11BAEB9BEFE6}" dt="2021-01-27T20:35:56.607" v="17189" actId="478"/>
          <ac:spMkLst>
            <pc:docMk/>
            <pc:sldMk cId="948871511" sldId="272"/>
            <ac:spMk id="15" creationId="{7C2B5E01-B26B-4C1E-A77F-C9F7A79F686A}"/>
          </ac:spMkLst>
        </pc:spChg>
        <pc:spChg chg="add mod">
          <ac:chgData name="Mirko Gualducci" userId="9d2314a8d5544a44" providerId="LiveId" clId="{680C2319-1290-4525-B91C-11BAEB9BEFE6}" dt="2021-01-27T21:10:12.003" v="18601" actId="20577"/>
          <ac:spMkLst>
            <pc:docMk/>
            <pc:sldMk cId="948871511" sldId="272"/>
            <ac:spMk id="18" creationId="{0839C460-1F10-42D8-92BD-3D8CC29F6BB5}"/>
          </ac:spMkLst>
        </pc:spChg>
        <pc:spChg chg="add mod">
          <ac:chgData name="Mirko Gualducci" userId="9d2314a8d5544a44" providerId="LiveId" clId="{680C2319-1290-4525-B91C-11BAEB9BEFE6}" dt="2021-01-27T21:10:37.657" v="18624" actId="1037"/>
          <ac:spMkLst>
            <pc:docMk/>
            <pc:sldMk cId="948871511" sldId="272"/>
            <ac:spMk id="19" creationId="{1CB149E0-E4C6-4B79-A5B3-654418F0720D}"/>
          </ac:spMkLst>
        </pc:spChg>
        <pc:spChg chg="add mod">
          <ac:chgData name="Mirko Gualducci" userId="9d2314a8d5544a44" providerId="LiveId" clId="{680C2319-1290-4525-B91C-11BAEB9BEFE6}" dt="2021-01-27T21:12:23.152" v="18649" actId="20577"/>
          <ac:spMkLst>
            <pc:docMk/>
            <pc:sldMk cId="948871511" sldId="272"/>
            <ac:spMk id="20" creationId="{3071E7F3-CB89-4E76-B9AE-6CF696FE40A4}"/>
          </ac:spMkLst>
        </pc:spChg>
        <pc:spChg chg="add mod">
          <ac:chgData name="Mirko Gualducci" userId="9d2314a8d5544a44" providerId="LiveId" clId="{680C2319-1290-4525-B91C-11BAEB9BEFE6}" dt="2021-01-28T10:41:51.912" v="30631" actId="20577"/>
          <ac:spMkLst>
            <pc:docMk/>
            <pc:sldMk cId="948871511" sldId="272"/>
            <ac:spMk id="21" creationId="{4D68478A-569D-49D5-BEFE-5E932D840404}"/>
          </ac:spMkLst>
        </pc:spChg>
        <pc:spChg chg="add mod">
          <ac:chgData name="Mirko Gualducci" userId="9d2314a8d5544a44" providerId="LiveId" clId="{680C2319-1290-4525-B91C-11BAEB9BEFE6}" dt="2021-01-28T10:41:58.094" v="30632" actId="20577"/>
          <ac:spMkLst>
            <pc:docMk/>
            <pc:sldMk cId="948871511" sldId="272"/>
            <ac:spMk id="22" creationId="{CF22404C-2B43-480B-A26F-8767B5A86402}"/>
          </ac:spMkLst>
        </pc:spChg>
        <pc:spChg chg="add mod">
          <ac:chgData name="Mirko Gualducci" userId="9d2314a8d5544a44" providerId="LiveId" clId="{680C2319-1290-4525-B91C-11BAEB9BEFE6}" dt="2021-01-27T21:12:25.867" v="18651" actId="20577"/>
          <ac:spMkLst>
            <pc:docMk/>
            <pc:sldMk cId="948871511" sldId="272"/>
            <ac:spMk id="23" creationId="{4124265B-0E0E-4230-B674-E80246DFED08}"/>
          </ac:spMkLst>
        </pc:spChg>
        <pc:spChg chg="add mod">
          <ac:chgData name="Mirko Gualducci" userId="9d2314a8d5544a44" providerId="LiveId" clId="{680C2319-1290-4525-B91C-11BAEB9BEFE6}" dt="2021-01-27T21:12:27.562" v="18652" actId="20577"/>
          <ac:spMkLst>
            <pc:docMk/>
            <pc:sldMk cId="948871511" sldId="272"/>
            <ac:spMk id="24" creationId="{05707A5A-28F8-410B-AC56-9D57143C4B60}"/>
          </ac:spMkLst>
        </pc:spChg>
        <pc:spChg chg="add mod">
          <ac:chgData name="Mirko Gualducci" userId="9d2314a8d5544a44" providerId="LiveId" clId="{680C2319-1290-4525-B91C-11BAEB9BEFE6}" dt="2021-01-27T21:12:15.881" v="18644" actId="20577"/>
          <ac:spMkLst>
            <pc:docMk/>
            <pc:sldMk cId="948871511" sldId="272"/>
            <ac:spMk id="26" creationId="{3AD1ABAB-AC39-4BBD-B93C-6B80F13FE674}"/>
          </ac:spMkLst>
        </pc:spChg>
        <pc:spChg chg="del">
          <ac:chgData name="Mirko Gualducci" userId="9d2314a8d5544a44" providerId="LiveId" clId="{680C2319-1290-4525-B91C-11BAEB9BEFE6}" dt="2021-01-27T20:35:56.607" v="17189" actId="478"/>
          <ac:spMkLst>
            <pc:docMk/>
            <pc:sldMk cId="948871511" sldId="272"/>
            <ac:spMk id="28" creationId="{833C7A24-6E81-45CE-A7A1-0EDF3826B6DE}"/>
          </ac:spMkLst>
        </pc:spChg>
        <pc:spChg chg="add mod">
          <ac:chgData name="Mirko Gualducci" userId="9d2314a8d5544a44" providerId="LiveId" clId="{680C2319-1290-4525-B91C-11BAEB9BEFE6}" dt="2021-01-27T21:12:17.597" v="18645" actId="20577"/>
          <ac:spMkLst>
            <pc:docMk/>
            <pc:sldMk cId="948871511" sldId="272"/>
            <ac:spMk id="29" creationId="{03535D71-FD5C-47FA-A449-934D8A1EA6ED}"/>
          </ac:spMkLst>
        </pc:spChg>
        <pc:spChg chg="add mod">
          <ac:chgData name="Mirko Gualducci" userId="9d2314a8d5544a44" providerId="LiveId" clId="{680C2319-1290-4525-B91C-11BAEB9BEFE6}" dt="2021-01-27T21:12:18.640" v="18646" actId="20577"/>
          <ac:spMkLst>
            <pc:docMk/>
            <pc:sldMk cId="948871511" sldId="272"/>
            <ac:spMk id="30" creationId="{77A4E922-2384-49CE-958E-DA0DA7B347D9}"/>
          </ac:spMkLst>
        </pc:spChg>
        <pc:spChg chg="del">
          <ac:chgData name="Mirko Gualducci" userId="9d2314a8d5544a44" providerId="LiveId" clId="{680C2319-1290-4525-B91C-11BAEB9BEFE6}" dt="2021-01-27T20:35:56.607" v="17189" actId="478"/>
          <ac:spMkLst>
            <pc:docMk/>
            <pc:sldMk cId="948871511" sldId="272"/>
            <ac:spMk id="31" creationId="{71D90E49-F084-4404-9920-3220B801B230}"/>
          </ac:spMkLst>
        </pc:spChg>
        <pc:spChg chg="del">
          <ac:chgData name="Mirko Gualducci" userId="9d2314a8d5544a44" providerId="LiveId" clId="{680C2319-1290-4525-B91C-11BAEB9BEFE6}" dt="2021-01-27T20:35:56.607" v="17189" actId="478"/>
          <ac:spMkLst>
            <pc:docMk/>
            <pc:sldMk cId="948871511" sldId="272"/>
            <ac:spMk id="32" creationId="{BDA562CB-5077-4D6B-AAB3-348A3CEC8990}"/>
          </ac:spMkLst>
        </pc:spChg>
        <pc:spChg chg="del">
          <ac:chgData name="Mirko Gualducci" userId="9d2314a8d5544a44" providerId="LiveId" clId="{680C2319-1290-4525-B91C-11BAEB9BEFE6}" dt="2021-01-27T20:35:56.607" v="17189" actId="478"/>
          <ac:spMkLst>
            <pc:docMk/>
            <pc:sldMk cId="948871511" sldId="272"/>
            <ac:spMk id="33" creationId="{085A4B07-E368-4E03-B41B-1EA1B8536716}"/>
          </ac:spMkLst>
        </pc:spChg>
        <pc:spChg chg="add mod">
          <ac:chgData name="Mirko Gualducci" userId="9d2314a8d5544a44" providerId="LiveId" clId="{680C2319-1290-4525-B91C-11BAEB9BEFE6}" dt="2021-01-27T21:12:20.303" v="18647" actId="20577"/>
          <ac:spMkLst>
            <pc:docMk/>
            <pc:sldMk cId="948871511" sldId="272"/>
            <ac:spMk id="34" creationId="{34EB57F7-0C2B-4A9E-BB2D-8E33724C372A}"/>
          </ac:spMkLst>
        </pc:spChg>
        <pc:spChg chg="add del mod">
          <ac:chgData name="Mirko Gualducci" userId="9d2314a8d5544a44" providerId="LiveId" clId="{680C2319-1290-4525-B91C-11BAEB9BEFE6}" dt="2021-01-27T21:04:02.508" v="18441" actId="478"/>
          <ac:spMkLst>
            <pc:docMk/>
            <pc:sldMk cId="948871511" sldId="272"/>
            <ac:spMk id="35" creationId="{80FC6BD3-95F7-495F-8B01-F8F351BFC7EF}"/>
          </ac:spMkLst>
        </pc:spChg>
        <pc:spChg chg="del">
          <ac:chgData name="Mirko Gualducci" userId="9d2314a8d5544a44" providerId="LiveId" clId="{680C2319-1290-4525-B91C-11BAEB9BEFE6}" dt="2021-01-27T20:35:56.607" v="17189" actId="478"/>
          <ac:spMkLst>
            <pc:docMk/>
            <pc:sldMk cId="948871511" sldId="272"/>
            <ac:spMk id="35" creationId="{E83A5D60-CB13-4089-8506-5078E6269980}"/>
          </ac:spMkLst>
        </pc:spChg>
        <pc:spChg chg="add mod">
          <ac:chgData name="Mirko Gualducci" userId="9d2314a8d5544a44" providerId="LiveId" clId="{680C2319-1290-4525-B91C-11BAEB9BEFE6}" dt="2021-01-27T21:10:42.015" v="18625" actId="1076"/>
          <ac:spMkLst>
            <pc:docMk/>
            <pc:sldMk cId="948871511" sldId="272"/>
            <ac:spMk id="37" creationId="{FA70218B-AB1F-46A9-9342-CB4B73E89983}"/>
          </ac:spMkLst>
        </pc:spChg>
        <pc:spChg chg="add mod">
          <ac:chgData name="Mirko Gualducci" userId="9d2314a8d5544a44" providerId="LiveId" clId="{680C2319-1290-4525-B91C-11BAEB9BEFE6}" dt="2021-01-27T21:09:23.185" v="18594" actId="20577"/>
          <ac:spMkLst>
            <pc:docMk/>
            <pc:sldMk cId="948871511" sldId="272"/>
            <ac:spMk id="38" creationId="{9C8E9CF2-5BAE-421F-A906-0AF0648B7E07}"/>
          </ac:spMkLst>
        </pc:spChg>
        <pc:spChg chg="add mod">
          <ac:chgData name="Mirko Gualducci" userId="9d2314a8d5544a44" providerId="LiveId" clId="{680C2319-1290-4525-B91C-11BAEB9BEFE6}" dt="2021-01-27T21:12:21.683" v="18648" actId="20577"/>
          <ac:spMkLst>
            <pc:docMk/>
            <pc:sldMk cId="948871511" sldId="272"/>
            <ac:spMk id="39" creationId="{1BD6127D-22CA-4204-9AB9-B260C4C7CD8C}"/>
          </ac:spMkLst>
        </pc:spChg>
        <pc:spChg chg="del">
          <ac:chgData name="Mirko Gualducci" userId="9d2314a8d5544a44" providerId="LiveId" clId="{680C2319-1290-4525-B91C-11BAEB9BEFE6}" dt="2021-01-27T20:35:56.607" v="17189" actId="478"/>
          <ac:spMkLst>
            <pc:docMk/>
            <pc:sldMk cId="948871511" sldId="272"/>
            <ac:spMk id="44" creationId="{825FBA54-D862-4F40-858E-8B98E514B0A3}"/>
          </ac:spMkLst>
        </pc:spChg>
        <pc:spChg chg="add mod">
          <ac:chgData name="Mirko Gualducci" userId="9d2314a8d5544a44" providerId="LiveId" clId="{680C2319-1290-4525-B91C-11BAEB9BEFE6}" dt="2021-01-27T21:08:16.106" v="18559" actId="20577"/>
          <ac:spMkLst>
            <pc:docMk/>
            <pc:sldMk cId="948871511" sldId="272"/>
            <ac:spMk id="44" creationId="{D038179F-5756-4797-99AE-95CE2F14B30B}"/>
          </ac:spMkLst>
        </pc:spChg>
        <pc:spChg chg="add mod">
          <ac:chgData name="Mirko Gualducci" userId="9d2314a8d5544a44" providerId="LiveId" clId="{680C2319-1290-4525-B91C-11BAEB9BEFE6}" dt="2021-01-27T21:11:38.192" v="18637" actId="1076"/>
          <ac:spMkLst>
            <pc:docMk/>
            <pc:sldMk cId="948871511" sldId="272"/>
            <ac:spMk id="45" creationId="{06DFDC80-B5ED-4E94-A371-1E76925796CF}"/>
          </ac:spMkLst>
        </pc:spChg>
        <pc:spChg chg="add del mod">
          <ac:chgData name="Mirko Gualducci" userId="9d2314a8d5544a44" providerId="LiveId" clId="{680C2319-1290-4525-B91C-11BAEB9BEFE6}" dt="2021-01-27T20:36:21.250" v="17195" actId="478"/>
          <ac:spMkLst>
            <pc:docMk/>
            <pc:sldMk cId="948871511" sldId="272"/>
            <ac:spMk id="45" creationId="{87BB5DB2-6F37-4270-B174-221AB9BD6E2C}"/>
          </ac:spMkLst>
        </pc:spChg>
        <pc:spChg chg="add mod">
          <ac:chgData name="Mirko Gualducci" userId="9d2314a8d5544a44" providerId="LiveId" clId="{680C2319-1290-4525-B91C-11BAEB9BEFE6}" dt="2021-01-27T21:08:05.174" v="18548" actId="20577"/>
          <ac:spMkLst>
            <pc:docMk/>
            <pc:sldMk cId="948871511" sldId="272"/>
            <ac:spMk id="48" creationId="{E14E7DF5-DF09-45AB-9FDE-E74F059A01BE}"/>
          </ac:spMkLst>
        </pc:spChg>
        <pc:spChg chg="add mod">
          <ac:chgData name="Mirko Gualducci" userId="9d2314a8d5544a44" providerId="LiveId" clId="{680C2319-1290-4525-B91C-11BAEB9BEFE6}" dt="2021-01-27T21:10:17.126" v="18603" actId="1076"/>
          <ac:spMkLst>
            <pc:docMk/>
            <pc:sldMk cId="948871511" sldId="272"/>
            <ac:spMk id="49" creationId="{C6240B96-8DED-41B7-B86B-F7310FDE3074}"/>
          </ac:spMkLst>
        </pc:spChg>
        <pc:spChg chg="add mod">
          <ac:chgData name="Mirko Gualducci" userId="9d2314a8d5544a44" providerId="LiveId" clId="{680C2319-1290-4525-B91C-11BAEB9BEFE6}" dt="2021-01-27T21:10:49.587" v="18627" actId="1076"/>
          <ac:spMkLst>
            <pc:docMk/>
            <pc:sldMk cId="948871511" sldId="272"/>
            <ac:spMk id="50" creationId="{3F91E7B3-53A9-4B3E-962C-A9E94E253C5C}"/>
          </ac:spMkLst>
        </pc:spChg>
        <pc:spChg chg="add del mod">
          <ac:chgData name="Mirko Gualducci" userId="9d2314a8d5544a44" providerId="LiveId" clId="{680C2319-1290-4525-B91C-11BAEB9BEFE6}" dt="2021-01-27T21:11:49.417" v="18639" actId="478"/>
          <ac:spMkLst>
            <pc:docMk/>
            <pc:sldMk cId="948871511" sldId="272"/>
            <ac:spMk id="51" creationId="{E350748E-5AD3-439F-84A7-42104E284387}"/>
          </ac:spMkLst>
        </pc:spChg>
        <pc:spChg chg="add mod">
          <ac:chgData name="Mirko Gualducci" userId="9d2314a8d5544a44" providerId="LiveId" clId="{680C2319-1290-4525-B91C-11BAEB9BEFE6}" dt="2021-01-28T10:42:01.412" v="30633" actId="20577"/>
          <ac:spMkLst>
            <pc:docMk/>
            <pc:sldMk cId="948871511" sldId="272"/>
            <ac:spMk id="52" creationId="{49112547-F1B3-4AB5-AAA4-ED1C742FBA2B}"/>
          </ac:spMkLst>
        </pc:spChg>
        <pc:spChg chg="add mod">
          <ac:chgData name="Mirko Gualducci" userId="9d2314a8d5544a44" providerId="LiveId" clId="{680C2319-1290-4525-B91C-11BAEB9BEFE6}" dt="2021-01-28T12:03:01.671" v="31306" actId="1038"/>
          <ac:spMkLst>
            <pc:docMk/>
            <pc:sldMk cId="948871511" sldId="272"/>
            <ac:spMk id="53" creationId="{ECDEA32F-5AA7-4A4B-8F83-A80742E32F2B}"/>
          </ac:spMkLst>
        </pc:spChg>
        <pc:spChg chg="add mod">
          <ac:chgData name="Mirko Gualducci" userId="9d2314a8d5544a44" providerId="LiveId" clId="{680C2319-1290-4525-B91C-11BAEB9BEFE6}" dt="2021-01-27T21:12:42.289" v="18659" actId="20577"/>
          <ac:spMkLst>
            <pc:docMk/>
            <pc:sldMk cId="948871511" sldId="272"/>
            <ac:spMk id="54" creationId="{DCE1C8DF-C0FE-44D1-909D-35D62FF37AA3}"/>
          </ac:spMkLst>
        </pc:spChg>
        <pc:spChg chg="add mod">
          <ac:chgData name="Mirko Gualducci" userId="9d2314a8d5544a44" providerId="LiveId" clId="{680C2319-1290-4525-B91C-11BAEB9BEFE6}" dt="2021-01-27T21:12:43.417" v="18660" actId="20577"/>
          <ac:spMkLst>
            <pc:docMk/>
            <pc:sldMk cId="948871511" sldId="272"/>
            <ac:spMk id="55" creationId="{6D06BBD3-977A-4225-9EE8-98C941601EFE}"/>
          </ac:spMkLst>
        </pc:spChg>
        <pc:spChg chg="add mod">
          <ac:chgData name="Mirko Gualducci" userId="9d2314a8d5544a44" providerId="LiveId" clId="{680C2319-1290-4525-B91C-11BAEB9BEFE6}" dt="2021-01-28T12:03:01.671" v="31306" actId="1038"/>
          <ac:spMkLst>
            <pc:docMk/>
            <pc:sldMk cId="948871511" sldId="272"/>
            <ac:spMk id="61" creationId="{493151F0-1345-4713-A9E7-4FDFC816258C}"/>
          </ac:spMkLst>
        </pc:spChg>
        <pc:spChg chg="add mod">
          <ac:chgData name="Mirko Gualducci" userId="9d2314a8d5544a44" providerId="LiveId" clId="{680C2319-1290-4525-B91C-11BAEB9BEFE6}" dt="2021-01-28T12:03:01.671" v="31306" actId="1038"/>
          <ac:spMkLst>
            <pc:docMk/>
            <pc:sldMk cId="948871511" sldId="272"/>
            <ac:spMk id="62" creationId="{9422C858-1112-44FB-BE53-F287DB249663}"/>
          </ac:spMkLst>
        </pc:spChg>
        <pc:spChg chg="add del mod">
          <ac:chgData name="Mirko Gualducci" userId="9d2314a8d5544a44" providerId="LiveId" clId="{680C2319-1290-4525-B91C-11BAEB9BEFE6}" dt="2021-01-27T21:11:24.783" v="18633" actId="478"/>
          <ac:spMkLst>
            <pc:docMk/>
            <pc:sldMk cId="948871511" sldId="272"/>
            <ac:spMk id="63" creationId="{8D89C5BF-A784-4486-99BD-BAFADD186A02}"/>
          </ac:spMkLst>
        </pc:spChg>
        <pc:spChg chg="add del mod">
          <ac:chgData name="Mirko Gualducci" userId="9d2314a8d5544a44" providerId="LiveId" clId="{680C2319-1290-4525-B91C-11BAEB9BEFE6}" dt="2021-01-27T21:11:26.353" v="18634" actId="478"/>
          <ac:spMkLst>
            <pc:docMk/>
            <pc:sldMk cId="948871511" sldId="272"/>
            <ac:spMk id="64" creationId="{8E174C25-CF34-48D9-A0AD-A5F230301E8C}"/>
          </ac:spMkLst>
        </pc:spChg>
        <pc:spChg chg="add del mod">
          <ac:chgData name="Mirko Gualducci" userId="9d2314a8d5544a44" providerId="LiveId" clId="{680C2319-1290-4525-B91C-11BAEB9BEFE6}" dt="2021-01-27T21:11:28.263" v="18635" actId="478"/>
          <ac:spMkLst>
            <pc:docMk/>
            <pc:sldMk cId="948871511" sldId="272"/>
            <ac:spMk id="65" creationId="{6CF0AEB4-AEE9-44D4-BB8C-CF10FB300699}"/>
          </ac:spMkLst>
        </pc:spChg>
        <pc:spChg chg="add del mod">
          <ac:chgData name="Mirko Gualducci" userId="9d2314a8d5544a44" providerId="LiveId" clId="{680C2319-1290-4525-B91C-11BAEB9BEFE6}" dt="2021-01-27T21:11:21.043" v="18632" actId="478"/>
          <ac:spMkLst>
            <pc:docMk/>
            <pc:sldMk cId="948871511" sldId="272"/>
            <ac:spMk id="66" creationId="{AC6DD46A-987A-4A5A-B7F6-54E83C80D40C}"/>
          </ac:spMkLst>
        </pc:spChg>
        <pc:spChg chg="add del mod">
          <ac:chgData name="Mirko Gualducci" userId="9d2314a8d5544a44" providerId="LiveId" clId="{680C2319-1290-4525-B91C-11BAEB9BEFE6}" dt="2021-01-27T21:11:29.713" v="18636" actId="478"/>
          <ac:spMkLst>
            <pc:docMk/>
            <pc:sldMk cId="948871511" sldId="272"/>
            <ac:spMk id="67" creationId="{18FF3482-0FA0-42D9-B916-6554949C6971}"/>
          </ac:spMkLst>
        </pc:spChg>
        <pc:spChg chg="add del mod">
          <ac:chgData name="Mirko Gualducci" userId="9d2314a8d5544a44" providerId="LiveId" clId="{680C2319-1290-4525-B91C-11BAEB9BEFE6}" dt="2021-01-27T21:11:47.472" v="18638" actId="478"/>
          <ac:spMkLst>
            <pc:docMk/>
            <pc:sldMk cId="948871511" sldId="272"/>
            <ac:spMk id="68" creationId="{99CB711E-951C-4AA5-9C7E-3601D9284B65}"/>
          </ac:spMkLst>
        </pc:spChg>
        <pc:spChg chg="add del mod">
          <ac:chgData name="Mirko Gualducci" userId="9d2314a8d5544a44" providerId="LiveId" clId="{680C2319-1290-4525-B91C-11BAEB9BEFE6}" dt="2021-01-27T21:11:17.904" v="18631" actId="478"/>
          <ac:spMkLst>
            <pc:docMk/>
            <pc:sldMk cId="948871511" sldId="272"/>
            <ac:spMk id="69" creationId="{60905861-F303-4EE5-B39F-C75877607ABD}"/>
          </ac:spMkLst>
        </pc:spChg>
        <pc:spChg chg="add mod">
          <ac:chgData name="Mirko Gualducci" userId="9d2314a8d5544a44" providerId="LiveId" clId="{680C2319-1290-4525-B91C-11BAEB9BEFE6}" dt="2021-01-28T12:03:01.671" v="31306" actId="1038"/>
          <ac:spMkLst>
            <pc:docMk/>
            <pc:sldMk cId="948871511" sldId="272"/>
            <ac:spMk id="70" creationId="{A52AFF9B-BE7D-4168-9366-6F1AC162B204}"/>
          </ac:spMkLst>
        </pc:spChg>
        <pc:cxnChg chg="del">
          <ac:chgData name="Mirko Gualducci" userId="9d2314a8d5544a44" providerId="LiveId" clId="{680C2319-1290-4525-B91C-11BAEB9BEFE6}" dt="2021-01-27T20:35:56.607" v="17189" actId="478"/>
          <ac:cxnSpMkLst>
            <pc:docMk/>
            <pc:sldMk cId="948871511" sldId="272"/>
            <ac:cxnSpMk id="17" creationId="{FFAB97B2-1076-4256-8BB6-0004E8D07FC6}"/>
          </ac:cxnSpMkLst>
        </pc:cxnChg>
        <pc:cxnChg chg="del mod">
          <ac:chgData name="Mirko Gualducci" userId="9d2314a8d5544a44" providerId="LiveId" clId="{680C2319-1290-4525-B91C-11BAEB9BEFE6}" dt="2021-01-27T20:35:56.607" v="17189" actId="478"/>
          <ac:cxnSpMkLst>
            <pc:docMk/>
            <pc:sldMk cId="948871511" sldId="272"/>
            <ac:cxnSpMk id="21" creationId="{911121D6-D5E5-4E24-A662-688FA795910B}"/>
          </ac:cxnSpMkLst>
        </pc:cxnChg>
        <pc:cxnChg chg="add mod">
          <ac:chgData name="Mirko Gualducci" userId="9d2314a8d5544a44" providerId="LiveId" clId="{680C2319-1290-4525-B91C-11BAEB9BEFE6}" dt="2021-01-27T21:02:17.777" v="18434" actId="1076"/>
          <ac:cxnSpMkLst>
            <pc:docMk/>
            <pc:sldMk cId="948871511" sldId="272"/>
            <ac:cxnSpMk id="25" creationId="{C7A78EEE-942B-43BC-933B-8BE15CE5F505}"/>
          </ac:cxnSpMkLst>
        </pc:cxnChg>
        <pc:cxnChg chg="del mod">
          <ac:chgData name="Mirko Gualducci" userId="9d2314a8d5544a44" providerId="LiveId" clId="{680C2319-1290-4525-B91C-11BAEB9BEFE6}" dt="2021-01-27T20:35:56.607" v="17189" actId="478"/>
          <ac:cxnSpMkLst>
            <pc:docMk/>
            <pc:sldMk cId="948871511" sldId="272"/>
            <ac:cxnSpMk id="25" creationId="{CCF85A0B-3838-486B-BB98-4759CE2E70EA}"/>
          </ac:cxnSpMkLst>
        </pc:cxnChg>
        <pc:cxnChg chg="add mod">
          <ac:chgData name="Mirko Gualducci" userId="9d2314a8d5544a44" providerId="LiveId" clId="{680C2319-1290-4525-B91C-11BAEB9BEFE6}" dt="2021-01-27T21:02:32.680" v="18438" actId="14100"/>
          <ac:cxnSpMkLst>
            <pc:docMk/>
            <pc:sldMk cId="948871511" sldId="272"/>
            <ac:cxnSpMk id="27" creationId="{7B7B5F42-07A3-4C97-8314-9373F01E05E4}"/>
          </ac:cxnSpMkLst>
        </pc:cxnChg>
        <pc:cxnChg chg="del mod">
          <ac:chgData name="Mirko Gualducci" userId="9d2314a8d5544a44" providerId="LiveId" clId="{680C2319-1290-4525-B91C-11BAEB9BEFE6}" dt="2021-01-27T20:35:56.607" v="17189" actId="478"/>
          <ac:cxnSpMkLst>
            <pc:docMk/>
            <pc:sldMk cId="948871511" sldId="272"/>
            <ac:cxnSpMk id="27" creationId="{D432610A-6540-4D47-AF55-803DC9F13D2D}"/>
          </ac:cxnSpMkLst>
        </pc:cxnChg>
        <pc:cxnChg chg="add del mod">
          <ac:chgData name="Mirko Gualducci" userId="9d2314a8d5544a44" providerId="LiveId" clId="{680C2319-1290-4525-B91C-11BAEB9BEFE6}" dt="2021-01-27T21:03:34.121" v="18439" actId="478"/>
          <ac:cxnSpMkLst>
            <pc:docMk/>
            <pc:sldMk cId="948871511" sldId="272"/>
            <ac:cxnSpMk id="28" creationId="{6B6ABFD5-05D5-4934-AAEB-5EA88495BE14}"/>
          </ac:cxnSpMkLst>
        </pc:cxnChg>
        <pc:cxnChg chg="add mod">
          <ac:chgData name="Mirko Gualducci" userId="9d2314a8d5544a44" providerId="LiveId" clId="{680C2319-1290-4525-B91C-11BAEB9BEFE6}" dt="2021-01-27T21:02:17.777" v="18434" actId="1076"/>
          <ac:cxnSpMkLst>
            <pc:docMk/>
            <pc:sldMk cId="948871511" sldId="272"/>
            <ac:cxnSpMk id="31" creationId="{B7861A1C-BC76-4892-86AC-740F5283558D}"/>
          </ac:cxnSpMkLst>
        </pc:cxnChg>
        <pc:cxnChg chg="add mod">
          <ac:chgData name="Mirko Gualducci" userId="9d2314a8d5544a44" providerId="LiveId" clId="{680C2319-1290-4525-B91C-11BAEB9BEFE6}" dt="2021-01-27T21:02:17.777" v="18434" actId="1076"/>
          <ac:cxnSpMkLst>
            <pc:docMk/>
            <pc:sldMk cId="948871511" sldId="272"/>
            <ac:cxnSpMk id="32" creationId="{580DAD18-2CD2-461D-914D-016943206D0F}"/>
          </ac:cxnSpMkLst>
        </pc:cxnChg>
        <pc:cxnChg chg="add mod">
          <ac:chgData name="Mirko Gualducci" userId="9d2314a8d5544a44" providerId="LiveId" clId="{680C2319-1290-4525-B91C-11BAEB9BEFE6}" dt="2021-01-27T21:02:17.777" v="18434" actId="1076"/>
          <ac:cxnSpMkLst>
            <pc:docMk/>
            <pc:sldMk cId="948871511" sldId="272"/>
            <ac:cxnSpMk id="33" creationId="{5478161A-EF26-432B-8765-244B7C7B0D4B}"/>
          </ac:cxnSpMkLst>
        </pc:cxnChg>
        <pc:cxnChg chg="del">
          <ac:chgData name="Mirko Gualducci" userId="9d2314a8d5544a44" providerId="LiveId" clId="{680C2319-1290-4525-B91C-11BAEB9BEFE6}" dt="2021-01-27T20:35:56.607" v="17189" actId="478"/>
          <ac:cxnSpMkLst>
            <pc:docMk/>
            <pc:sldMk cId="948871511" sldId="272"/>
            <ac:cxnSpMk id="36" creationId="{FF364F9D-CA6F-4CA8-8C69-676B1FF6D758}"/>
          </ac:cxnSpMkLst>
        </pc:cxnChg>
        <pc:cxnChg chg="del mod">
          <ac:chgData name="Mirko Gualducci" userId="9d2314a8d5544a44" providerId="LiveId" clId="{680C2319-1290-4525-B91C-11BAEB9BEFE6}" dt="2021-01-27T20:35:56.607" v="17189" actId="478"/>
          <ac:cxnSpMkLst>
            <pc:docMk/>
            <pc:sldMk cId="948871511" sldId="272"/>
            <ac:cxnSpMk id="37" creationId="{6284B876-D0FB-4F22-889B-2947AAF03574}"/>
          </ac:cxnSpMkLst>
        </pc:cxnChg>
        <pc:cxnChg chg="del mod">
          <ac:chgData name="Mirko Gualducci" userId="9d2314a8d5544a44" providerId="LiveId" clId="{680C2319-1290-4525-B91C-11BAEB9BEFE6}" dt="2021-01-27T20:35:56.607" v="17189" actId="478"/>
          <ac:cxnSpMkLst>
            <pc:docMk/>
            <pc:sldMk cId="948871511" sldId="272"/>
            <ac:cxnSpMk id="38" creationId="{6529EF8C-3EE3-43C7-B797-65E107276510}"/>
          </ac:cxnSpMkLst>
        </pc:cxnChg>
        <pc:cxnChg chg="add mod">
          <ac:chgData name="Mirko Gualducci" userId="9d2314a8d5544a44" providerId="LiveId" clId="{680C2319-1290-4525-B91C-11BAEB9BEFE6}" dt="2021-01-27T21:01:59.043" v="18426" actId="1036"/>
          <ac:cxnSpMkLst>
            <pc:docMk/>
            <pc:sldMk cId="948871511" sldId="272"/>
            <ac:cxnSpMk id="40" creationId="{70E7EEEE-9D2C-4E84-94AC-35E9A7AA90DE}"/>
          </ac:cxnSpMkLst>
        </pc:cxnChg>
        <pc:cxnChg chg="add mod">
          <ac:chgData name="Mirko Gualducci" userId="9d2314a8d5544a44" providerId="LiveId" clId="{680C2319-1290-4525-B91C-11BAEB9BEFE6}" dt="2021-01-27T21:01:59.043" v="18426" actId="1036"/>
          <ac:cxnSpMkLst>
            <pc:docMk/>
            <pc:sldMk cId="948871511" sldId="272"/>
            <ac:cxnSpMk id="41" creationId="{10BE8BDE-1A92-4F8A-A8FF-FF29F21BEB20}"/>
          </ac:cxnSpMkLst>
        </pc:cxnChg>
        <pc:cxnChg chg="add mod">
          <ac:chgData name="Mirko Gualducci" userId="9d2314a8d5544a44" providerId="LiveId" clId="{680C2319-1290-4525-B91C-11BAEB9BEFE6}" dt="2021-01-27T21:01:59.043" v="18426" actId="1036"/>
          <ac:cxnSpMkLst>
            <pc:docMk/>
            <pc:sldMk cId="948871511" sldId="272"/>
            <ac:cxnSpMk id="42" creationId="{E67A49A0-814D-40CE-88BB-50B2174028A3}"/>
          </ac:cxnSpMkLst>
        </pc:cxnChg>
        <pc:cxnChg chg="add mod">
          <ac:chgData name="Mirko Gualducci" userId="9d2314a8d5544a44" providerId="LiveId" clId="{680C2319-1290-4525-B91C-11BAEB9BEFE6}" dt="2021-01-27T21:01:59.043" v="18426" actId="1036"/>
          <ac:cxnSpMkLst>
            <pc:docMk/>
            <pc:sldMk cId="948871511" sldId="272"/>
            <ac:cxnSpMk id="43" creationId="{E02062A3-950E-4E93-801C-BF7CD92A31FC}"/>
          </ac:cxnSpMkLst>
        </pc:cxnChg>
        <pc:cxnChg chg="add mod">
          <ac:chgData name="Mirko Gualducci" userId="9d2314a8d5544a44" providerId="LiveId" clId="{680C2319-1290-4525-B91C-11BAEB9BEFE6}" dt="2021-01-27T21:01:59.043" v="18426" actId="1036"/>
          <ac:cxnSpMkLst>
            <pc:docMk/>
            <pc:sldMk cId="948871511" sldId="272"/>
            <ac:cxnSpMk id="46" creationId="{EB39DEFB-3637-4AD6-8980-89E4760DBD46}"/>
          </ac:cxnSpMkLst>
        </pc:cxnChg>
        <pc:cxnChg chg="add mod">
          <ac:chgData name="Mirko Gualducci" userId="9d2314a8d5544a44" providerId="LiveId" clId="{680C2319-1290-4525-B91C-11BAEB9BEFE6}" dt="2021-01-27T21:01:59.043" v="18426" actId="1036"/>
          <ac:cxnSpMkLst>
            <pc:docMk/>
            <pc:sldMk cId="948871511" sldId="272"/>
            <ac:cxnSpMk id="47" creationId="{B3793595-1FA6-4C70-838D-4E154BD89B96}"/>
          </ac:cxnSpMkLst>
        </pc:cxnChg>
        <pc:cxnChg chg="add del mod">
          <ac:chgData name="Mirko Gualducci" userId="9d2314a8d5544a44" providerId="LiveId" clId="{680C2319-1290-4525-B91C-11BAEB9BEFE6}" dt="2021-01-27T21:11:51.590" v="18640" actId="478"/>
          <ac:cxnSpMkLst>
            <pc:docMk/>
            <pc:sldMk cId="948871511" sldId="272"/>
            <ac:cxnSpMk id="56" creationId="{10923B86-6B70-43FC-940A-F0642978A5DE}"/>
          </ac:cxnSpMkLst>
        </pc:cxnChg>
        <pc:cxnChg chg="add mod">
          <ac:chgData name="Mirko Gualducci" userId="9d2314a8d5544a44" providerId="LiveId" clId="{680C2319-1290-4525-B91C-11BAEB9BEFE6}" dt="2021-01-27T21:11:14.486" v="18630" actId="1038"/>
          <ac:cxnSpMkLst>
            <pc:docMk/>
            <pc:sldMk cId="948871511" sldId="272"/>
            <ac:cxnSpMk id="57" creationId="{0D057019-C0C5-4755-A0FF-DC48C5D6C6B9}"/>
          </ac:cxnSpMkLst>
        </pc:cxnChg>
        <pc:cxnChg chg="add mod">
          <ac:chgData name="Mirko Gualducci" userId="9d2314a8d5544a44" providerId="LiveId" clId="{680C2319-1290-4525-B91C-11BAEB9BEFE6}" dt="2021-01-27T21:11:14.486" v="18630" actId="1038"/>
          <ac:cxnSpMkLst>
            <pc:docMk/>
            <pc:sldMk cId="948871511" sldId="272"/>
            <ac:cxnSpMk id="58" creationId="{5139AE5E-3968-4F4E-A857-FA6AFE8A09FA}"/>
          </ac:cxnSpMkLst>
        </pc:cxnChg>
        <pc:cxnChg chg="add mod">
          <ac:chgData name="Mirko Gualducci" userId="9d2314a8d5544a44" providerId="LiveId" clId="{680C2319-1290-4525-B91C-11BAEB9BEFE6}" dt="2021-01-27T21:11:58.546" v="18641" actId="14100"/>
          <ac:cxnSpMkLst>
            <pc:docMk/>
            <pc:sldMk cId="948871511" sldId="272"/>
            <ac:cxnSpMk id="59" creationId="{A3188314-9DD2-4A33-A61E-86C395AB6367}"/>
          </ac:cxnSpMkLst>
        </pc:cxnChg>
        <pc:cxnChg chg="add mod">
          <ac:chgData name="Mirko Gualducci" userId="9d2314a8d5544a44" providerId="LiveId" clId="{680C2319-1290-4525-B91C-11BAEB9BEFE6}" dt="2021-01-27T21:11:14.486" v="18630" actId="1038"/>
          <ac:cxnSpMkLst>
            <pc:docMk/>
            <pc:sldMk cId="948871511" sldId="272"/>
            <ac:cxnSpMk id="60" creationId="{6DC6E5A7-0F99-44B4-AA4B-8F04B96D17C0}"/>
          </ac:cxnSpMkLst>
        </pc:cxnChg>
      </pc:sldChg>
      <pc:sldChg chg="addSp delSp modSp new mod">
        <pc:chgData name="Mirko Gualducci" userId="9d2314a8d5544a44" providerId="LiveId" clId="{680C2319-1290-4525-B91C-11BAEB9BEFE6}" dt="2021-01-28T12:03:56.460" v="31355" actId="20577"/>
        <pc:sldMkLst>
          <pc:docMk/>
          <pc:sldMk cId="182043329" sldId="273"/>
        </pc:sldMkLst>
        <pc:spChg chg="mod">
          <ac:chgData name="Mirko Gualducci" userId="9d2314a8d5544a44" providerId="LiveId" clId="{680C2319-1290-4525-B91C-11BAEB9BEFE6}" dt="2021-01-27T21:55:44.176" v="19914" actId="20577"/>
          <ac:spMkLst>
            <pc:docMk/>
            <pc:sldMk cId="182043329" sldId="273"/>
            <ac:spMk id="2" creationId="{55673D90-81FC-4A81-910E-646530702FC0}"/>
          </ac:spMkLst>
        </pc:spChg>
        <pc:spChg chg="mod">
          <ac:chgData name="Mirko Gualducci" userId="9d2314a8d5544a44" providerId="LiveId" clId="{680C2319-1290-4525-B91C-11BAEB9BEFE6}" dt="2021-01-28T12:03:56.460" v="31355" actId="20577"/>
          <ac:spMkLst>
            <pc:docMk/>
            <pc:sldMk cId="182043329" sldId="273"/>
            <ac:spMk id="3" creationId="{7CE6BC7F-BD4D-48E3-AE94-A45EA917FAF1}"/>
          </ac:spMkLst>
        </pc:spChg>
        <pc:spChg chg="del mod">
          <ac:chgData name="Mirko Gualducci" userId="9d2314a8d5544a44" providerId="LiveId" clId="{680C2319-1290-4525-B91C-11BAEB9BEFE6}" dt="2021-01-27T21:55:52.989" v="19917" actId="478"/>
          <ac:spMkLst>
            <pc:docMk/>
            <pc:sldMk cId="182043329" sldId="273"/>
            <ac:spMk id="4" creationId="{D96B4DAE-9D10-4983-BFB9-DA1860BFE0BB}"/>
          </ac:spMkLst>
        </pc:spChg>
        <pc:spChg chg="mod">
          <ac:chgData name="Mirko Gualducci" userId="9d2314a8d5544a44" providerId="LiveId" clId="{680C2319-1290-4525-B91C-11BAEB9BEFE6}" dt="2021-01-27T21:57:13.852" v="19928" actId="1076"/>
          <ac:spMkLst>
            <pc:docMk/>
            <pc:sldMk cId="182043329" sldId="273"/>
            <ac:spMk id="5" creationId="{3C0A873C-DDDB-40D5-897B-532192DEA31B}"/>
          </ac:spMkLst>
        </pc:spChg>
        <pc:spChg chg="add del mod">
          <ac:chgData name="Mirko Gualducci" userId="9d2314a8d5544a44" providerId="LiveId" clId="{680C2319-1290-4525-B91C-11BAEB9BEFE6}" dt="2021-01-27T21:14:29.646" v="18750" actId="478"/>
          <ac:spMkLst>
            <pc:docMk/>
            <pc:sldMk cId="182043329" sldId="273"/>
            <ac:spMk id="7" creationId="{9D05D964-4459-4C27-A7B0-76D9D4051AFB}"/>
          </ac:spMkLst>
        </pc:spChg>
        <pc:spChg chg="add mod">
          <ac:chgData name="Mirko Gualducci" userId="9d2314a8d5544a44" providerId="LiveId" clId="{680C2319-1290-4525-B91C-11BAEB9BEFE6}" dt="2021-01-27T21:57:05.805" v="19926" actId="1076"/>
          <ac:spMkLst>
            <pc:docMk/>
            <pc:sldMk cId="182043329" sldId="273"/>
            <ac:spMk id="8" creationId="{FEF378BE-202D-40A1-8CA1-7DE2CD6AAAFB}"/>
          </ac:spMkLst>
        </pc:spChg>
        <pc:spChg chg="add mod">
          <ac:chgData name="Mirko Gualducci" userId="9d2314a8d5544a44" providerId="LiveId" clId="{680C2319-1290-4525-B91C-11BAEB9BEFE6}" dt="2021-01-27T21:57:05.805" v="19926" actId="1076"/>
          <ac:spMkLst>
            <pc:docMk/>
            <pc:sldMk cId="182043329" sldId="273"/>
            <ac:spMk id="9" creationId="{F9A686DA-A7AA-47F9-9700-D2E76C629717}"/>
          </ac:spMkLst>
        </pc:spChg>
        <pc:spChg chg="add mod">
          <ac:chgData name="Mirko Gualducci" userId="9d2314a8d5544a44" providerId="LiveId" clId="{680C2319-1290-4525-B91C-11BAEB9BEFE6}" dt="2021-01-27T21:57:05.805" v="19926" actId="1076"/>
          <ac:spMkLst>
            <pc:docMk/>
            <pc:sldMk cId="182043329" sldId="273"/>
            <ac:spMk id="10" creationId="{7FE87A3A-E89E-49F0-A7E5-AC4C1BD3049C}"/>
          </ac:spMkLst>
        </pc:spChg>
        <pc:spChg chg="add del mod">
          <ac:chgData name="Mirko Gualducci" userId="9d2314a8d5544a44" providerId="LiveId" clId="{680C2319-1290-4525-B91C-11BAEB9BEFE6}" dt="2021-01-27T21:37:32.962" v="19394" actId="478"/>
          <ac:spMkLst>
            <pc:docMk/>
            <pc:sldMk cId="182043329" sldId="273"/>
            <ac:spMk id="11" creationId="{3649F00A-0636-4704-8B8E-D36D5021AF9F}"/>
          </ac:spMkLst>
        </pc:spChg>
        <pc:spChg chg="add del mod">
          <ac:chgData name="Mirko Gualducci" userId="9d2314a8d5544a44" providerId="LiveId" clId="{680C2319-1290-4525-B91C-11BAEB9BEFE6}" dt="2021-01-27T21:37:45.311" v="19399" actId="478"/>
          <ac:spMkLst>
            <pc:docMk/>
            <pc:sldMk cId="182043329" sldId="273"/>
            <ac:spMk id="12" creationId="{983581CF-D5AC-40FD-8F51-FD52D431FC39}"/>
          </ac:spMkLst>
        </pc:spChg>
        <pc:spChg chg="add del mod">
          <ac:chgData name="Mirko Gualducci" userId="9d2314a8d5544a44" providerId="LiveId" clId="{680C2319-1290-4525-B91C-11BAEB9BEFE6}" dt="2021-01-27T21:23:47.480" v="19256" actId="478"/>
          <ac:spMkLst>
            <pc:docMk/>
            <pc:sldMk cId="182043329" sldId="273"/>
            <ac:spMk id="17" creationId="{A5455BBB-78D6-4569-9A97-32F098E27FD2}"/>
          </ac:spMkLst>
        </pc:spChg>
        <pc:spChg chg="add del mod">
          <ac:chgData name="Mirko Gualducci" userId="9d2314a8d5544a44" providerId="LiveId" clId="{680C2319-1290-4525-B91C-11BAEB9BEFE6}" dt="2021-01-27T21:25:20.771" v="19267" actId="478"/>
          <ac:spMkLst>
            <pc:docMk/>
            <pc:sldMk cId="182043329" sldId="273"/>
            <ac:spMk id="35" creationId="{2B4EE732-142F-4201-BF76-51941A573054}"/>
          </ac:spMkLst>
        </pc:spChg>
        <pc:spChg chg="add del mod">
          <ac:chgData name="Mirko Gualducci" userId="9d2314a8d5544a44" providerId="LiveId" clId="{680C2319-1290-4525-B91C-11BAEB9BEFE6}" dt="2021-01-27T21:26:57.140" v="19278" actId="11529"/>
          <ac:spMkLst>
            <pc:docMk/>
            <pc:sldMk cId="182043329" sldId="273"/>
            <ac:spMk id="38" creationId="{B9CC2FB4-7E58-4BBE-917E-349A17E77EBF}"/>
          </ac:spMkLst>
        </pc:spChg>
        <pc:spChg chg="add del mod">
          <ac:chgData name="Mirko Gualducci" userId="9d2314a8d5544a44" providerId="LiveId" clId="{680C2319-1290-4525-B91C-11BAEB9BEFE6}" dt="2021-01-27T21:26:56.055" v="19277" actId="11529"/>
          <ac:spMkLst>
            <pc:docMk/>
            <pc:sldMk cId="182043329" sldId="273"/>
            <ac:spMk id="39" creationId="{56E1A3D1-FB07-4FF6-94AD-5FE45848372B}"/>
          </ac:spMkLst>
        </pc:spChg>
        <pc:spChg chg="add del mod">
          <ac:chgData name="Mirko Gualducci" userId="9d2314a8d5544a44" providerId="LiveId" clId="{680C2319-1290-4525-B91C-11BAEB9BEFE6}" dt="2021-01-27T21:27:41.262" v="19283" actId="478"/>
          <ac:spMkLst>
            <pc:docMk/>
            <pc:sldMk cId="182043329" sldId="273"/>
            <ac:spMk id="41" creationId="{DAFE9D62-16D3-4547-92D2-2C7A4A698BDC}"/>
          </ac:spMkLst>
        </pc:spChg>
        <pc:spChg chg="add mod">
          <ac:chgData name="Mirko Gualducci" userId="9d2314a8d5544a44" providerId="LiveId" clId="{680C2319-1290-4525-B91C-11BAEB9BEFE6}" dt="2021-01-27T21:57:05.805" v="19926" actId="1076"/>
          <ac:spMkLst>
            <pc:docMk/>
            <pc:sldMk cId="182043329" sldId="273"/>
            <ac:spMk id="42" creationId="{8F6F3B6E-8CE9-4815-8CDB-9788A16446B0}"/>
          </ac:spMkLst>
        </pc:spChg>
        <pc:spChg chg="add del mod">
          <ac:chgData name="Mirko Gualducci" userId="9d2314a8d5544a44" providerId="LiveId" clId="{680C2319-1290-4525-B91C-11BAEB9BEFE6}" dt="2021-01-27T21:31:06.052" v="19316"/>
          <ac:spMkLst>
            <pc:docMk/>
            <pc:sldMk cId="182043329" sldId="273"/>
            <ac:spMk id="59" creationId="{FA40EA33-CDFE-44A9-BB09-7B41C82FE579}"/>
          </ac:spMkLst>
        </pc:spChg>
        <pc:spChg chg="add del mod">
          <ac:chgData name="Mirko Gualducci" userId="9d2314a8d5544a44" providerId="LiveId" clId="{680C2319-1290-4525-B91C-11BAEB9BEFE6}" dt="2021-01-27T21:31:06.052" v="19316"/>
          <ac:spMkLst>
            <pc:docMk/>
            <pc:sldMk cId="182043329" sldId="273"/>
            <ac:spMk id="60" creationId="{8DC1C21D-C1FB-4C98-9534-284DA22E4068}"/>
          </ac:spMkLst>
        </pc:spChg>
        <pc:spChg chg="add del mod">
          <ac:chgData name="Mirko Gualducci" userId="9d2314a8d5544a44" providerId="LiveId" clId="{680C2319-1290-4525-B91C-11BAEB9BEFE6}" dt="2021-01-27T21:31:06.052" v="19316"/>
          <ac:spMkLst>
            <pc:docMk/>
            <pc:sldMk cId="182043329" sldId="273"/>
            <ac:spMk id="61" creationId="{22B1A020-5DD7-4161-9C04-98CFB64447C6}"/>
          </ac:spMkLst>
        </pc:spChg>
        <pc:spChg chg="add del mod">
          <ac:chgData name="Mirko Gualducci" userId="9d2314a8d5544a44" providerId="LiveId" clId="{680C2319-1290-4525-B91C-11BAEB9BEFE6}" dt="2021-01-27T21:31:06.052" v="19316"/>
          <ac:spMkLst>
            <pc:docMk/>
            <pc:sldMk cId="182043329" sldId="273"/>
            <ac:spMk id="62" creationId="{99445A94-6F14-441D-BD7F-8B67B240A3C1}"/>
          </ac:spMkLst>
        </pc:spChg>
        <pc:spChg chg="add del mod">
          <ac:chgData name="Mirko Gualducci" userId="9d2314a8d5544a44" providerId="LiveId" clId="{680C2319-1290-4525-B91C-11BAEB9BEFE6}" dt="2021-01-27T21:31:06.052" v="19316"/>
          <ac:spMkLst>
            <pc:docMk/>
            <pc:sldMk cId="182043329" sldId="273"/>
            <ac:spMk id="63" creationId="{CC7BA9DD-F85A-4545-B25F-AA582D3C6C56}"/>
          </ac:spMkLst>
        </pc:spChg>
        <pc:spChg chg="add del mod">
          <ac:chgData name="Mirko Gualducci" userId="9d2314a8d5544a44" providerId="LiveId" clId="{680C2319-1290-4525-B91C-11BAEB9BEFE6}" dt="2021-01-27T21:31:06.052" v="19316"/>
          <ac:spMkLst>
            <pc:docMk/>
            <pc:sldMk cId="182043329" sldId="273"/>
            <ac:spMk id="68" creationId="{79296D49-6637-4136-8256-67F491FB4ACB}"/>
          </ac:spMkLst>
        </pc:spChg>
        <pc:spChg chg="add mod">
          <ac:chgData name="Mirko Gualducci" userId="9d2314a8d5544a44" providerId="LiveId" clId="{680C2319-1290-4525-B91C-11BAEB9BEFE6}" dt="2021-01-27T21:57:05.805" v="19926" actId="1076"/>
          <ac:spMkLst>
            <pc:docMk/>
            <pc:sldMk cId="182043329" sldId="273"/>
            <ac:spMk id="71" creationId="{92BFBADC-360D-4B24-AE99-8974B949F190}"/>
          </ac:spMkLst>
        </pc:spChg>
        <pc:spChg chg="add mod">
          <ac:chgData name="Mirko Gualducci" userId="9d2314a8d5544a44" providerId="LiveId" clId="{680C2319-1290-4525-B91C-11BAEB9BEFE6}" dt="2021-01-27T21:57:30.070" v="19932" actId="1076"/>
          <ac:spMkLst>
            <pc:docMk/>
            <pc:sldMk cId="182043329" sldId="273"/>
            <ac:spMk id="72" creationId="{30607BE7-7DFF-47D2-B1A2-F728D2D34ACD}"/>
          </ac:spMkLst>
        </pc:spChg>
        <pc:spChg chg="add del mod">
          <ac:chgData name="Mirko Gualducci" userId="9d2314a8d5544a44" providerId="LiveId" clId="{680C2319-1290-4525-B91C-11BAEB9BEFE6}" dt="2021-01-27T21:37:53.669" v="19401" actId="478"/>
          <ac:spMkLst>
            <pc:docMk/>
            <pc:sldMk cId="182043329" sldId="273"/>
            <ac:spMk id="73" creationId="{EF61D1F5-A96F-483D-916D-FF0FC39AB273}"/>
          </ac:spMkLst>
        </pc:spChg>
        <pc:spChg chg="add del mod">
          <ac:chgData name="Mirko Gualducci" userId="9d2314a8d5544a44" providerId="LiveId" clId="{680C2319-1290-4525-B91C-11BAEB9BEFE6}" dt="2021-01-27T21:37:53.669" v="19401" actId="478"/>
          <ac:spMkLst>
            <pc:docMk/>
            <pc:sldMk cId="182043329" sldId="273"/>
            <ac:spMk id="74" creationId="{40571765-D172-45F6-BF1B-93FDCB8E4FE8}"/>
          </ac:spMkLst>
        </pc:spChg>
        <pc:spChg chg="add del mod">
          <ac:chgData name="Mirko Gualducci" userId="9d2314a8d5544a44" providerId="LiveId" clId="{680C2319-1290-4525-B91C-11BAEB9BEFE6}" dt="2021-01-27T21:37:53.669" v="19401" actId="478"/>
          <ac:spMkLst>
            <pc:docMk/>
            <pc:sldMk cId="182043329" sldId="273"/>
            <ac:spMk id="75" creationId="{A0A9FEEF-031F-4D56-866A-9959FA3ED3E1}"/>
          </ac:spMkLst>
        </pc:spChg>
        <pc:spChg chg="add del mod">
          <ac:chgData name="Mirko Gualducci" userId="9d2314a8d5544a44" providerId="LiveId" clId="{680C2319-1290-4525-B91C-11BAEB9BEFE6}" dt="2021-01-27T21:37:53.669" v="19401" actId="478"/>
          <ac:spMkLst>
            <pc:docMk/>
            <pc:sldMk cId="182043329" sldId="273"/>
            <ac:spMk id="76" creationId="{BEE26303-9512-452D-B232-00F0575DD393}"/>
          </ac:spMkLst>
        </pc:spChg>
        <pc:spChg chg="add del mod">
          <ac:chgData name="Mirko Gualducci" userId="9d2314a8d5544a44" providerId="LiveId" clId="{680C2319-1290-4525-B91C-11BAEB9BEFE6}" dt="2021-01-27T21:37:53.669" v="19401" actId="478"/>
          <ac:spMkLst>
            <pc:docMk/>
            <pc:sldMk cId="182043329" sldId="273"/>
            <ac:spMk id="77" creationId="{04CA0861-A60B-4A42-94C1-F835314EC8C9}"/>
          </ac:spMkLst>
        </pc:spChg>
        <pc:spChg chg="add del mod">
          <ac:chgData name="Mirko Gualducci" userId="9d2314a8d5544a44" providerId="LiveId" clId="{680C2319-1290-4525-B91C-11BAEB9BEFE6}" dt="2021-01-27T21:37:53.669" v="19401" actId="478"/>
          <ac:spMkLst>
            <pc:docMk/>
            <pc:sldMk cId="182043329" sldId="273"/>
            <ac:spMk id="78" creationId="{35535CE7-ADDD-43AA-BEDE-4CFD1337E30C}"/>
          </ac:spMkLst>
        </pc:spChg>
        <pc:spChg chg="add del mod">
          <ac:chgData name="Mirko Gualducci" userId="9d2314a8d5544a44" providerId="LiveId" clId="{680C2319-1290-4525-B91C-11BAEB9BEFE6}" dt="2021-01-27T21:37:53.669" v="19401" actId="478"/>
          <ac:spMkLst>
            <pc:docMk/>
            <pc:sldMk cId="182043329" sldId="273"/>
            <ac:spMk id="86" creationId="{48AE1B36-88EF-4025-BC86-67E2039B0452}"/>
          </ac:spMkLst>
        </pc:spChg>
        <pc:spChg chg="add del mod">
          <ac:chgData name="Mirko Gualducci" userId="9d2314a8d5544a44" providerId="LiveId" clId="{680C2319-1290-4525-B91C-11BAEB9BEFE6}" dt="2021-01-27T21:38:03.238" v="19404" actId="478"/>
          <ac:spMkLst>
            <pc:docMk/>
            <pc:sldMk cId="182043329" sldId="273"/>
            <ac:spMk id="90" creationId="{FD319CF2-A142-4302-8046-74E26FE9E221}"/>
          </ac:spMkLst>
        </pc:spChg>
        <pc:spChg chg="add del mod">
          <ac:chgData name="Mirko Gualducci" userId="9d2314a8d5544a44" providerId="LiveId" clId="{680C2319-1290-4525-B91C-11BAEB9BEFE6}" dt="2021-01-27T21:38:00.018" v="19403" actId="478"/>
          <ac:spMkLst>
            <pc:docMk/>
            <pc:sldMk cId="182043329" sldId="273"/>
            <ac:spMk id="91" creationId="{76F47BE9-76BD-4E3B-9628-6B52FE853A9B}"/>
          </ac:spMkLst>
        </pc:spChg>
        <pc:spChg chg="add del mod">
          <ac:chgData name="Mirko Gualducci" userId="9d2314a8d5544a44" providerId="LiveId" clId="{680C2319-1290-4525-B91C-11BAEB9BEFE6}" dt="2021-01-27T21:37:57.124" v="19402" actId="478"/>
          <ac:spMkLst>
            <pc:docMk/>
            <pc:sldMk cId="182043329" sldId="273"/>
            <ac:spMk id="92" creationId="{37672BE0-49CD-4118-88C2-0609BBCDCB37}"/>
          </ac:spMkLst>
        </pc:spChg>
        <pc:spChg chg="add del mod">
          <ac:chgData name="Mirko Gualducci" userId="9d2314a8d5544a44" providerId="LiveId" clId="{680C2319-1290-4525-B91C-11BAEB9BEFE6}" dt="2021-01-27T21:37:38.590" v="19396" actId="478"/>
          <ac:spMkLst>
            <pc:docMk/>
            <pc:sldMk cId="182043329" sldId="273"/>
            <ac:spMk id="93" creationId="{74692E04-BDEE-4227-B589-338A6C4EAA19}"/>
          </ac:spMkLst>
        </pc:spChg>
        <pc:spChg chg="add del mod">
          <ac:chgData name="Mirko Gualducci" userId="9d2314a8d5544a44" providerId="LiveId" clId="{680C2319-1290-4525-B91C-11BAEB9BEFE6}" dt="2021-01-27T21:37:25.700" v="19393" actId="478"/>
          <ac:spMkLst>
            <pc:docMk/>
            <pc:sldMk cId="182043329" sldId="273"/>
            <ac:spMk id="94" creationId="{4A9A0E6C-89AB-4930-A50F-4D3965438212}"/>
          </ac:spMkLst>
        </pc:spChg>
        <pc:spChg chg="add mod">
          <ac:chgData name="Mirko Gualducci" userId="9d2314a8d5544a44" providerId="LiveId" clId="{680C2319-1290-4525-B91C-11BAEB9BEFE6}" dt="2021-01-27T21:57:05.805" v="19926" actId="1076"/>
          <ac:spMkLst>
            <pc:docMk/>
            <pc:sldMk cId="182043329" sldId="273"/>
            <ac:spMk id="95" creationId="{9BB80635-DDAA-45CE-96A6-C8BDAFDC60EF}"/>
          </ac:spMkLst>
        </pc:spChg>
        <pc:spChg chg="add mod">
          <ac:chgData name="Mirko Gualducci" userId="9d2314a8d5544a44" providerId="LiveId" clId="{680C2319-1290-4525-B91C-11BAEB9BEFE6}" dt="2021-01-27T21:56:42.932" v="19924" actId="1076"/>
          <ac:spMkLst>
            <pc:docMk/>
            <pc:sldMk cId="182043329" sldId="273"/>
            <ac:spMk id="96" creationId="{A0DA114F-3A7E-4A0B-B0CF-5133749184BB}"/>
          </ac:spMkLst>
        </pc:spChg>
        <pc:spChg chg="add mod">
          <ac:chgData name="Mirko Gualducci" userId="9d2314a8d5544a44" providerId="LiveId" clId="{680C2319-1290-4525-B91C-11BAEB9BEFE6}" dt="2021-01-27T21:56:42.932" v="19924" actId="1076"/>
          <ac:spMkLst>
            <pc:docMk/>
            <pc:sldMk cId="182043329" sldId="273"/>
            <ac:spMk id="97" creationId="{E1FB3914-B74D-4975-907D-3DDF3CFB228D}"/>
          </ac:spMkLst>
        </pc:spChg>
        <pc:spChg chg="add mod">
          <ac:chgData name="Mirko Gualducci" userId="9d2314a8d5544a44" providerId="LiveId" clId="{680C2319-1290-4525-B91C-11BAEB9BEFE6}" dt="2021-01-27T21:56:42.932" v="19924" actId="1076"/>
          <ac:spMkLst>
            <pc:docMk/>
            <pc:sldMk cId="182043329" sldId="273"/>
            <ac:spMk id="98" creationId="{6DCE0541-E06E-4976-B1BD-F5F61FD8D73A}"/>
          </ac:spMkLst>
        </pc:spChg>
        <pc:spChg chg="add mod">
          <ac:chgData name="Mirko Gualducci" userId="9d2314a8d5544a44" providerId="LiveId" clId="{680C2319-1290-4525-B91C-11BAEB9BEFE6}" dt="2021-01-27T21:56:42.932" v="19924" actId="1076"/>
          <ac:spMkLst>
            <pc:docMk/>
            <pc:sldMk cId="182043329" sldId="273"/>
            <ac:spMk id="99" creationId="{F080DF11-CF29-48F4-A63F-08A4D865548D}"/>
          </ac:spMkLst>
        </pc:spChg>
        <pc:spChg chg="add mod">
          <ac:chgData name="Mirko Gualducci" userId="9d2314a8d5544a44" providerId="LiveId" clId="{680C2319-1290-4525-B91C-11BAEB9BEFE6}" dt="2021-01-27T21:56:42.932" v="19924" actId="1076"/>
          <ac:spMkLst>
            <pc:docMk/>
            <pc:sldMk cId="182043329" sldId="273"/>
            <ac:spMk id="104" creationId="{7A27A6C0-57A6-4D1F-BEDC-B2FF0DCBC78F}"/>
          </ac:spMkLst>
        </pc:spChg>
        <pc:spChg chg="add mod">
          <ac:chgData name="Mirko Gualducci" userId="9d2314a8d5544a44" providerId="LiveId" clId="{680C2319-1290-4525-B91C-11BAEB9BEFE6}" dt="2021-01-27T21:56:42.932" v="19924" actId="1076"/>
          <ac:spMkLst>
            <pc:docMk/>
            <pc:sldMk cId="182043329" sldId="273"/>
            <ac:spMk id="105" creationId="{DAFCDB0A-4118-4338-82C6-185E3144D624}"/>
          </ac:spMkLst>
        </pc:spChg>
        <pc:spChg chg="add mod">
          <ac:chgData name="Mirko Gualducci" userId="9d2314a8d5544a44" providerId="LiveId" clId="{680C2319-1290-4525-B91C-11BAEB9BEFE6}" dt="2021-01-27T21:56:27.747" v="19923" actId="1076"/>
          <ac:spMkLst>
            <pc:docMk/>
            <pc:sldMk cId="182043329" sldId="273"/>
            <ac:spMk id="107" creationId="{C138E194-77EC-48CB-BCF4-55AD0FD3853E}"/>
          </ac:spMkLst>
        </pc:spChg>
        <pc:spChg chg="add mod">
          <ac:chgData name="Mirko Gualducci" userId="9d2314a8d5544a44" providerId="LiveId" clId="{680C2319-1290-4525-B91C-11BAEB9BEFE6}" dt="2021-01-27T21:56:27.747" v="19923" actId="1076"/>
          <ac:spMkLst>
            <pc:docMk/>
            <pc:sldMk cId="182043329" sldId="273"/>
            <ac:spMk id="108" creationId="{A6534734-9389-41C5-A895-38F184ACF51C}"/>
          </ac:spMkLst>
        </pc:spChg>
        <pc:spChg chg="add mod">
          <ac:chgData name="Mirko Gualducci" userId="9d2314a8d5544a44" providerId="LiveId" clId="{680C2319-1290-4525-B91C-11BAEB9BEFE6}" dt="2021-01-27T21:56:27.747" v="19923" actId="1076"/>
          <ac:spMkLst>
            <pc:docMk/>
            <pc:sldMk cId="182043329" sldId="273"/>
            <ac:spMk id="109" creationId="{AA5F0BE8-E31D-4555-BB77-484446E7EA91}"/>
          </ac:spMkLst>
        </pc:spChg>
        <pc:spChg chg="add mod">
          <ac:chgData name="Mirko Gualducci" userId="9d2314a8d5544a44" providerId="LiveId" clId="{680C2319-1290-4525-B91C-11BAEB9BEFE6}" dt="2021-01-27T21:56:27.747" v="19923" actId="1076"/>
          <ac:spMkLst>
            <pc:docMk/>
            <pc:sldMk cId="182043329" sldId="273"/>
            <ac:spMk id="110" creationId="{4B16DD7D-615E-40F9-9C36-07F4BC25D7A4}"/>
          </ac:spMkLst>
        </pc:spChg>
        <pc:spChg chg="add mod">
          <ac:chgData name="Mirko Gualducci" userId="9d2314a8d5544a44" providerId="LiveId" clId="{680C2319-1290-4525-B91C-11BAEB9BEFE6}" dt="2021-01-27T21:56:27.747" v="19923" actId="1076"/>
          <ac:spMkLst>
            <pc:docMk/>
            <pc:sldMk cId="182043329" sldId="273"/>
            <ac:spMk id="115" creationId="{62135A9E-7FC9-46D5-B219-1E34AC6675B9}"/>
          </ac:spMkLst>
        </pc:spChg>
        <pc:spChg chg="add mod">
          <ac:chgData name="Mirko Gualducci" userId="9d2314a8d5544a44" providerId="LiveId" clId="{680C2319-1290-4525-B91C-11BAEB9BEFE6}" dt="2021-01-27T21:56:27.747" v="19923" actId="1076"/>
          <ac:spMkLst>
            <pc:docMk/>
            <pc:sldMk cId="182043329" sldId="273"/>
            <ac:spMk id="116" creationId="{5D4D0E5B-77BA-466E-B07D-6CEA5B711451}"/>
          </ac:spMkLst>
        </pc:spChg>
        <pc:spChg chg="add mod">
          <ac:chgData name="Mirko Gualducci" userId="9d2314a8d5544a44" providerId="LiveId" clId="{680C2319-1290-4525-B91C-11BAEB9BEFE6}" dt="2021-01-27T21:57:22.569" v="19929" actId="1076"/>
          <ac:spMkLst>
            <pc:docMk/>
            <pc:sldMk cId="182043329" sldId="273"/>
            <ac:spMk id="117" creationId="{3C0F59A0-5456-4C1F-91FE-615DFF07C2CE}"/>
          </ac:spMkLst>
        </pc:spChg>
        <pc:spChg chg="add mod">
          <ac:chgData name="Mirko Gualducci" userId="9d2314a8d5544a44" providerId="LiveId" clId="{680C2319-1290-4525-B91C-11BAEB9BEFE6}" dt="2021-01-27T21:57:22.569" v="19929" actId="1076"/>
          <ac:spMkLst>
            <pc:docMk/>
            <pc:sldMk cId="182043329" sldId="273"/>
            <ac:spMk id="118" creationId="{03EFDFC0-5BE5-41DB-AFEE-F02F81951CE0}"/>
          </ac:spMkLst>
        </pc:spChg>
        <pc:spChg chg="add mod">
          <ac:chgData name="Mirko Gualducci" userId="9d2314a8d5544a44" providerId="LiveId" clId="{680C2319-1290-4525-B91C-11BAEB9BEFE6}" dt="2021-01-27T21:57:22.569" v="19929" actId="1076"/>
          <ac:spMkLst>
            <pc:docMk/>
            <pc:sldMk cId="182043329" sldId="273"/>
            <ac:spMk id="119" creationId="{06A8C04A-0ACA-4CED-A403-0143295F2FC3}"/>
          </ac:spMkLst>
        </pc:spChg>
        <pc:spChg chg="add mod">
          <ac:chgData name="Mirko Gualducci" userId="9d2314a8d5544a44" providerId="LiveId" clId="{680C2319-1290-4525-B91C-11BAEB9BEFE6}" dt="2021-01-27T21:57:22.569" v="19929" actId="1076"/>
          <ac:spMkLst>
            <pc:docMk/>
            <pc:sldMk cId="182043329" sldId="273"/>
            <ac:spMk id="120" creationId="{387EB22E-CD4D-4980-BE84-CAB23F7E2515}"/>
          </ac:spMkLst>
        </pc:spChg>
        <pc:spChg chg="add mod">
          <ac:chgData name="Mirko Gualducci" userId="9d2314a8d5544a44" providerId="LiveId" clId="{680C2319-1290-4525-B91C-11BAEB9BEFE6}" dt="2021-01-27T21:57:22.569" v="19929" actId="1076"/>
          <ac:spMkLst>
            <pc:docMk/>
            <pc:sldMk cId="182043329" sldId="273"/>
            <ac:spMk id="125" creationId="{82E53668-4FC2-46A9-92E3-EC6296D39147}"/>
          </ac:spMkLst>
        </pc:spChg>
        <pc:spChg chg="add mod">
          <ac:chgData name="Mirko Gualducci" userId="9d2314a8d5544a44" providerId="LiveId" clId="{680C2319-1290-4525-B91C-11BAEB9BEFE6}" dt="2021-01-27T21:57:22.569" v="19929" actId="1076"/>
          <ac:spMkLst>
            <pc:docMk/>
            <pc:sldMk cId="182043329" sldId="273"/>
            <ac:spMk id="126" creationId="{0A955459-EC03-4CC6-820A-45471983F4B8}"/>
          </ac:spMkLst>
        </pc:spChg>
        <pc:spChg chg="add mod">
          <ac:chgData name="Mirko Gualducci" userId="9d2314a8d5544a44" providerId="LiveId" clId="{680C2319-1290-4525-B91C-11BAEB9BEFE6}" dt="2021-01-27T21:56:54.870" v="19925" actId="1076"/>
          <ac:spMkLst>
            <pc:docMk/>
            <pc:sldMk cId="182043329" sldId="273"/>
            <ac:spMk id="127" creationId="{F50930BC-E762-4C93-859B-EAB61868325A}"/>
          </ac:spMkLst>
        </pc:spChg>
        <pc:spChg chg="add mod">
          <ac:chgData name="Mirko Gualducci" userId="9d2314a8d5544a44" providerId="LiveId" clId="{680C2319-1290-4525-B91C-11BAEB9BEFE6}" dt="2021-01-27T21:56:54.870" v="19925" actId="1076"/>
          <ac:spMkLst>
            <pc:docMk/>
            <pc:sldMk cId="182043329" sldId="273"/>
            <ac:spMk id="128" creationId="{64A0B8FA-F33C-47E1-A594-7B32D389D2AD}"/>
          </ac:spMkLst>
        </pc:spChg>
        <pc:spChg chg="add mod">
          <ac:chgData name="Mirko Gualducci" userId="9d2314a8d5544a44" providerId="LiveId" clId="{680C2319-1290-4525-B91C-11BAEB9BEFE6}" dt="2021-01-27T21:56:54.870" v="19925" actId="1076"/>
          <ac:spMkLst>
            <pc:docMk/>
            <pc:sldMk cId="182043329" sldId="273"/>
            <ac:spMk id="129" creationId="{F99AEFDB-743C-4E5D-A47D-CA7BC12608BA}"/>
          </ac:spMkLst>
        </pc:spChg>
        <pc:spChg chg="add mod">
          <ac:chgData name="Mirko Gualducci" userId="9d2314a8d5544a44" providerId="LiveId" clId="{680C2319-1290-4525-B91C-11BAEB9BEFE6}" dt="2021-01-27T21:56:54.870" v="19925" actId="1076"/>
          <ac:spMkLst>
            <pc:docMk/>
            <pc:sldMk cId="182043329" sldId="273"/>
            <ac:spMk id="130" creationId="{94003E5B-9B97-4C6A-A977-C874D06BCBB3}"/>
          </ac:spMkLst>
        </pc:spChg>
        <pc:spChg chg="add mod">
          <ac:chgData name="Mirko Gualducci" userId="9d2314a8d5544a44" providerId="LiveId" clId="{680C2319-1290-4525-B91C-11BAEB9BEFE6}" dt="2021-01-27T21:56:54.870" v="19925" actId="1076"/>
          <ac:spMkLst>
            <pc:docMk/>
            <pc:sldMk cId="182043329" sldId="273"/>
            <ac:spMk id="135" creationId="{86D1F78F-EB00-4253-A7D3-C64DB3861CF2}"/>
          </ac:spMkLst>
        </pc:spChg>
        <pc:spChg chg="add mod">
          <ac:chgData name="Mirko Gualducci" userId="9d2314a8d5544a44" providerId="LiveId" clId="{680C2319-1290-4525-B91C-11BAEB9BEFE6}" dt="2021-01-27T21:56:54.870" v="19925" actId="1076"/>
          <ac:spMkLst>
            <pc:docMk/>
            <pc:sldMk cId="182043329" sldId="273"/>
            <ac:spMk id="136" creationId="{69876ED4-D699-4234-9FC5-0C2AE316DA06}"/>
          </ac:spMkLst>
        </pc:spChg>
        <pc:spChg chg="add mod">
          <ac:chgData name="Mirko Gualducci" userId="9d2314a8d5544a44" providerId="LiveId" clId="{680C2319-1290-4525-B91C-11BAEB9BEFE6}" dt="2021-01-27T21:57:40.359" v="19935" actId="1076"/>
          <ac:spMkLst>
            <pc:docMk/>
            <pc:sldMk cId="182043329" sldId="273"/>
            <ac:spMk id="137" creationId="{057E0DB3-D6D0-46F4-8091-96458E542FC3}"/>
          </ac:spMkLst>
        </pc:spChg>
        <pc:spChg chg="add mod">
          <ac:chgData name="Mirko Gualducci" userId="9d2314a8d5544a44" providerId="LiveId" clId="{680C2319-1290-4525-B91C-11BAEB9BEFE6}" dt="2021-01-27T21:58:01.307" v="19942" actId="1076"/>
          <ac:spMkLst>
            <pc:docMk/>
            <pc:sldMk cId="182043329" sldId="273"/>
            <ac:spMk id="138" creationId="{D8B62166-40F1-4E7E-8441-E4CBB46C32F5}"/>
          </ac:spMkLst>
        </pc:spChg>
        <pc:spChg chg="add mod">
          <ac:chgData name="Mirko Gualducci" userId="9d2314a8d5544a44" providerId="LiveId" clId="{680C2319-1290-4525-B91C-11BAEB9BEFE6}" dt="2021-01-27T21:58:08.773" v="19943" actId="14100"/>
          <ac:spMkLst>
            <pc:docMk/>
            <pc:sldMk cId="182043329" sldId="273"/>
            <ac:spMk id="139" creationId="{149506E1-E1A5-4D59-92FC-D90B1E129676}"/>
          </ac:spMkLst>
        </pc:spChg>
        <pc:spChg chg="add mod">
          <ac:chgData name="Mirko Gualducci" userId="9d2314a8d5544a44" providerId="LiveId" clId="{680C2319-1290-4525-B91C-11BAEB9BEFE6}" dt="2021-01-27T21:56:27.747" v="19923" actId="1076"/>
          <ac:spMkLst>
            <pc:docMk/>
            <pc:sldMk cId="182043329" sldId="273"/>
            <ac:spMk id="158" creationId="{1B776851-3F70-430A-9220-C8693F7C461F}"/>
          </ac:spMkLst>
        </pc:spChg>
        <pc:spChg chg="add del mod">
          <ac:chgData name="Mirko Gualducci" userId="9d2314a8d5544a44" providerId="LiveId" clId="{680C2319-1290-4525-B91C-11BAEB9BEFE6}" dt="2021-01-27T21:56:13.940" v="19922" actId="478"/>
          <ac:spMkLst>
            <pc:docMk/>
            <pc:sldMk cId="182043329" sldId="273"/>
            <ac:spMk id="160" creationId="{BDAE4F7F-EEC4-4AEA-A01B-87826AFD91BE}"/>
          </ac:spMkLst>
        </pc:spChg>
        <pc:grpChg chg="add mod">
          <ac:chgData name="Mirko Gualducci" userId="9d2314a8d5544a44" providerId="LiveId" clId="{680C2319-1290-4525-B91C-11BAEB9BEFE6}" dt="2021-01-27T21:26:55.169" v="19275" actId="164"/>
          <ac:grpSpMkLst>
            <pc:docMk/>
            <pc:sldMk cId="182043329" sldId="273"/>
            <ac:grpSpMk id="40" creationId="{FFC1D5E4-4651-43E1-8EC9-828F67B49E44}"/>
          </ac:grpSpMkLst>
        </pc:grpChg>
        <pc:cxnChg chg="add del mod">
          <ac:chgData name="Mirko Gualducci" userId="9d2314a8d5544a44" providerId="LiveId" clId="{680C2319-1290-4525-B91C-11BAEB9BEFE6}" dt="2021-01-27T21:24:15.553" v="19261" actId="478"/>
          <ac:cxnSpMkLst>
            <pc:docMk/>
            <pc:sldMk cId="182043329" sldId="273"/>
            <ac:cxnSpMk id="13" creationId="{27FE6DBE-C89D-4EE0-A7B0-2EF8AAF73808}"/>
          </ac:cxnSpMkLst>
        </pc:cxnChg>
        <pc:cxnChg chg="add del mod">
          <ac:chgData name="Mirko Gualducci" userId="9d2314a8d5544a44" providerId="LiveId" clId="{680C2319-1290-4525-B91C-11BAEB9BEFE6}" dt="2021-01-27T21:23:43.034" v="19252" actId="478"/>
          <ac:cxnSpMkLst>
            <pc:docMk/>
            <pc:sldMk cId="182043329" sldId="273"/>
            <ac:cxnSpMk id="14" creationId="{1EA6C532-1BC2-4092-84E9-4733C0225B9A}"/>
          </ac:cxnSpMkLst>
        </pc:cxnChg>
        <pc:cxnChg chg="add del mod">
          <ac:chgData name="Mirko Gualducci" userId="9d2314a8d5544a44" providerId="LiveId" clId="{680C2319-1290-4525-B91C-11BAEB9BEFE6}" dt="2021-01-27T21:23:48.444" v="19257" actId="478"/>
          <ac:cxnSpMkLst>
            <pc:docMk/>
            <pc:sldMk cId="182043329" sldId="273"/>
            <ac:cxnSpMk id="15" creationId="{0A72EDBF-8388-4F1C-8CCC-6ED92CD44BBC}"/>
          </ac:cxnSpMkLst>
        </pc:cxnChg>
        <pc:cxnChg chg="add del mod">
          <ac:chgData name="Mirko Gualducci" userId="9d2314a8d5544a44" providerId="LiveId" clId="{680C2319-1290-4525-B91C-11BAEB9BEFE6}" dt="2021-01-27T21:23:46.279" v="19255" actId="478"/>
          <ac:cxnSpMkLst>
            <pc:docMk/>
            <pc:sldMk cId="182043329" sldId="273"/>
            <ac:cxnSpMk id="16" creationId="{9EA54332-E86B-47B0-B718-636268CDC7E7}"/>
          </ac:cxnSpMkLst>
        </pc:cxnChg>
        <pc:cxnChg chg="add del mod">
          <ac:chgData name="Mirko Gualducci" userId="9d2314a8d5544a44" providerId="LiveId" clId="{680C2319-1290-4525-B91C-11BAEB9BEFE6}" dt="2021-01-27T21:23:42.022" v="19251" actId="478"/>
          <ac:cxnSpMkLst>
            <pc:docMk/>
            <pc:sldMk cId="182043329" sldId="273"/>
            <ac:cxnSpMk id="18" creationId="{DF973AD7-E0B7-4480-8A2D-C80ACE46B0BE}"/>
          </ac:cxnSpMkLst>
        </pc:cxnChg>
        <pc:cxnChg chg="add del mod">
          <ac:chgData name="Mirko Gualducci" userId="9d2314a8d5544a44" providerId="LiveId" clId="{680C2319-1290-4525-B91C-11BAEB9BEFE6}" dt="2021-01-27T21:23:45.175" v="19254" actId="478"/>
          <ac:cxnSpMkLst>
            <pc:docMk/>
            <pc:sldMk cId="182043329" sldId="273"/>
            <ac:cxnSpMk id="19" creationId="{88CA0EA7-9584-4EC9-ADC8-0A5B0C8132BE}"/>
          </ac:cxnSpMkLst>
        </pc:cxnChg>
        <pc:cxnChg chg="add del mod">
          <ac:chgData name="Mirko Gualducci" userId="9d2314a8d5544a44" providerId="LiveId" clId="{680C2319-1290-4525-B91C-11BAEB9BEFE6}" dt="2021-01-27T21:26:13.742" v="19270" actId="478"/>
          <ac:cxnSpMkLst>
            <pc:docMk/>
            <pc:sldMk cId="182043329" sldId="273"/>
            <ac:cxnSpMk id="37" creationId="{3F657C34-5B24-48AB-9EAA-8CFA9F2265D8}"/>
          </ac:cxnSpMkLst>
        </pc:cxnChg>
        <pc:cxnChg chg="add mod">
          <ac:chgData name="Mirko Gualducci" userId="9d2314a8d5544a44" providerId="LiveId" clId="{680C2319-1290-4525-B91C-11BAEB9BEFE6}" dt="2021-01-27T21:57:05.805" v="19926" actId="1076"/>
          <ac:cxnSpMkLst>
            <pc:docMk/>
            <pc:sldMk cId="182043329" sldId="273"/>
            <ac:cxnSpMk id="44" creationId="{8B8F1A7D-5985-4E3A-9E55-800D6712DE08}"/>
          </ac:cxnSpMkLst>
        </pc:cxnChg>
        <pc:cxnChg chg="add mod">
          <ac:chgData name="Mirko Gualducci" userId="9d2314a8d5544a44" providerId="LiveId" clId="{680C2319-1290-4525-B91C-11BAEB9BEFE6}" dt="2021-01-27T21:57:05.805" v="19926" actId="1076"/>
          <ac:cxnSpMkLst>
            <pc:docMk/>
            <pc:sldMk cId="182043329" sldId="273"/>
            <ac:cxnSpMk id="47" creationId="{BE711D5E-3D31-4CD5-A9EB-2CC55BD0CA65}"/>
          </ac:cxnSpMkLst>
        </pc:cxnChg>
        <pc:cxnChg chg="add mod">
          <ac:chgData name="Mirko Gualducci" userId="9d2314a8d5544a44" providerId="LiveId" clId="{680C2319-1290-4525-B91C-11BAEB9BEFE6}" dt="2021-01-27T21:57:05.805" v="19926" actId="1076"/>
          <ac:cxnSpMkLst>
            <pc:docMk/>
            <pc:sldMk cId="182043329" sldId="273"/>
            <ac:cxnSpMk id="49" creationId="{6478F78F-9B94-414F-8027-BED6B9AFEC19}"/>
          </ac:cxnSpMkLst>
        </pc:cxnChg>
        <pc:cxnChg chg="add mod">
          <ac:chgData name="Mirko Gualducci" userId="9d2314a8d5544a44" providerId="LiveId" clId="{680C2319-1290-4525-B91C-11BAEB9BEFE6}" dt="2021-01-27T21:57:05.805" v="19926" actId="1076"/>
          <ac:cxnSpMkLst>
            <pc:docMk/>
            <pc:sldMk cId="182043329" sldId="273"/>
            <ac:cxnSpMk id="51" creationId="{3F71619B-A06F-4E47-B57C-185936D76F30}"/>
          </ac:cxnSpMkLst>
        </pc:cxnChg>
        <pc:cxnChg chg="add del mod">
          <ac:chgData name="Mirko Gualducci" userId="9d2314a8d5544a44" providerId="LiveId" clId="{680C2319-1290-4525-B91C-11BAEB9BEFE6}" dt="2021-01-27T21:37:35.591" v="19395" actId="478"/>
          <ac:cxnSpMkLst>
            <pc:docMk/>
            <pc:sldMk cId="182043329" sldId="273"/>
            <ac:cxnSpMk id="53" creationId="{9CEF4989-E7E2-41BF-AF17-652EC9951E01}"/>
          </ac:cxnSpMkLst>
        </pc:cxnChg>
        <pc:cxnChg chg="add del mod">
          <ac:chgData name="Mirko Gualducci" userId="9d2314a8d5544a44" providerId="LiveId" clId="{680C2319-1290-4525-B91C-11BAEB9BEFE6}" dt="2021-01-27T21:37:40.797" v="19397" actId="478"/>
          <ac:cxnSpMkLst>
            <pc:docMk/>
            <pc:sldMk cId="182043329" sldId="273"/>
            <ac:cxnSpMk id="55" creationId="{1ED879F3-18CC-4DDD-AEA3-7E709FDC08F2}"/>
          </ac:cxnSpMkLst>
        </pc:cxnChg>
        <pc:cxnChg chg="add del mod">
          <ac:chgData name="Mirko Gualducci" userId="9d2314a8d5544a44" providerId="LiveId" clId="{680C2319-1290-4525-B91C-11BAEB9BEFE6}" dt="2021-01-27T21:37:47.647" v="19400" actId="478"/>
          <ac:cxnSpMkLst>
            <pc:docMk/>
            <pc:sldMk cId="182043329" sldId="273"/>
            <ac:cxnSpMk id="57" creationId="{F65BE146-1310-4B13-85FB-65628B1EE158}"/>
          </ac:cxnSpMkLst>
        </pc:cxnChg>
        <pc:cxnChg chg="add del mod">
          <ac:chgData name="Mirko Gualducci" userId="9d2314a8d5544a44" providerId="LiveId" clId="{680C2319-1290-4525-B91C-11BAEB9BEFE6}" dt="2021-01-27T21:31:06.052" v="19316"/>
          <ac:cxnSpMkLst>
            <pc:docMk/>
            <pc:sldMk cId="182043329" sldId="273"/>
            <ac:cxnSpMk id="64" creationId="{92124E6F-1A85-47CD-A1CE-984442E2AA68}"/>
          </ac:cxnSpMkLst>
        </pc:cxnChg>
        <pc:cxnChg chg="add del mod">
          <ac:chgData name="Mirko Gualducci" userId="9d2314a8d5544a44" providerId="LiveId" clId="{680C2319-1290-4525-B91C-11BAEB9BEFE6}" dt="2021-01-27T21:31:06.052" v="19316"/>
          <ac:cxnSpMkLst>
            <pc:docMk/>
            <pc:sldMk cId="182043329" sldId="273"/>
            <ac:cxnSpMk id="65" creationId="{48D127DD-937F-491C-A724-08D3163AEC19}"/>
          </ac:cxnSpMkLst>
        </pc:cxnChg>
        <pc:cxnChg chg="add del mod">
          <ac:chgData name="Mirko Gualducci" userId="9d2314a8d5544a44" providerId="LiveId" clId="{680C2319-1290-4525-B91C-11BAEB9BEFE6}" dt="2021-01-27T21:31:06.052" v="19316"/>
          <ac:cxnSpMkLst>
            <pc:docMk/>
            <pc:sldMk cId="182043329" sldId="273"/>
            <ac:cxnSpMk id="66" creationId="{D9EF0631-3773-489B-9BD5-22975F3A4634}"/>
          </ac:cxnSpMkLst>
        </pc:cxnChg>
        <pc:cxnChg chg="add del mod">
          <ac:chgData name="Mirko Gualducci" userId="9d2314a8d5544a44" providerId="LiveId" clId="{680C2319-1290-4525-B91C-11BAEB9BEFE6}" dt="2021-01-27T21:31:06.052" v="19316"/>
          <ac:cxnSpMkLst>
            <pc:docMk/>
            <pc:sldMk cId="182043329" sldId="273"/>
            <ac:cxnSpMk id="67" creationId="{812E9958-B215-411E-AF69-47C46225C018}"/>
          </ac:cxnSpMkLst>
        </pc:cxnChg>
        <pc:cxnChg chg="add del mod">
          <ac:chgData name="Mirko Gualducci" userId="9d2314a8d5544a44" providerId="LiveId" clId="{680C2319-1290-4525-B91C-11BAEB9BEFE6}" dt="2021-01-27T21:31:06.052" v="19316"/>
          <ac:cxnSpMkLst>
            <pc:docMk/>
            <pc:sldMk cId="182043329" sldId="273"/>
            <ac:cxnSpMk id="69" creationId="{D96F7EE0-C4B3-463A-A67D-7AFFC21BD010}"/>
          </ac:cxnSpMkLst>
        </pc:cxnChg>
        <pc:cxnChg chg="add del mod">
          <ac:chgData name="Mirko Gualducci" userId="9d2314a8d5544a44" providerId="LiveId" clId="{680C2319-1290-4525-B91C-11BAEB9BEFE6}" dt="2021-01-27T21:31:06.052" v="19316"/>
          <ac:cxnSpMkLst>
            <pc:docMk/>
            <pc:sldMk cId="182043329" sldId="273"/>
            <ac:cxnSpMk id="70" creationId="{EDF66E3E-4879-4DF5-9935-B83D0A16BC39}"/>
          </ac:cxnSpMkLst>
        </pc:cxnChg>
        <pc:cxnChg chg="add del mod">
          <ac:chgData name="Mirko Gualducci" userId="9d2314a8d5544a44" providerId="LiveId" clId="{680C2319-1290-4525-B91C-11BAEB9BEFE6}" dt="2021-01-27T21:37:53.669" v="19401" actId="478"/>
          <ac:cxnSpMkLst>
            <pc:docMk/>
            <pc:sldMk cId="182043329" sldId="273"/>
            <ac:cxnSpMk id="79" creationId="{7CF56584-06D3-4058-B95E-271055992586}"/>
          </ac:cxnSpMkLst>
        </pc:cxnChg>
        <pc:cxnChg chg="add del mod">
          <ac:chgData name="Mirko Gualducci" userId="9d2314a8d5544a44" providerId="LiveId" clId="{680C2319-1290-4525-B91C-11BAEB9BEFE6}" dt="2021-01-27T21:37:53.669" v="19401" actId="478"/>
          <ac:cxnSpMkLst>
            <pc:docMk/>
            <pc:sldMk cId="182043329" sldId="273"/>
            <ac:cxnSpMk id="80" creationId="{8D793291-F178-42EA-A8D3-A84D9BBD09FA}"/>
          </ac:cxnSpMkLst>
        </pc:cxnChg>
        <pc:cxnChg chg="add del mod">
          <ac:chgData name="Mirko Gualducci" userId="9d2314a8d5544a44" providerId="LiveId" clId="{680C2319-1290-4525-B91C-11BAEB9BEFE6}" dt="2021-01-27T21:37:53.669" v="19401" actId="478"/>
          <ac:cxnSpMkLst>
            <pc:docMk/>
            <pc:sldMk cId="182043329" sldId="273"/>
            <ac:cxnSpMk id="81" creationId="{95EF0A8A-C4A1-4063-AE6C-C6F74ED2A3AB}"/>
          </ac:cxnSpMkLst>
        </pc:cxnChg>
        <pc:cxnChg chg="add del mod">
          <ac:chgData name="Mirko Gualducci" userId="9d2314a8d5544a44" providerId="LiveId" clId="{680C2319-1290-4525-B91C-11BAEB9BEFE6}" dt="2021-01-27T21:37:53.669" v="19401" actId="478"/>
          <ac:cxnSpMkLst>
            <pc:docMk/>
            <pc:sldMk cId="182043329" sldId="273"/>
            <ac:cxnSpMk id="82" creationId="{808EAC28-DC19-4C72-9594-B6F1B99CEA4E}"/>
          </ac:cxnSpMkLst>
        </pc:cxnChg>
        <pc:cxnChg chg="add del mod">
          <ac:chgData name="Mirko Gualducci" userId="9d2314a8d5544a44" providerId="LiveId" clId="{680C2319-1290-4525-B91C-11BAEB9BEFE6}" dt="2021-01-27T21:37:53.669" v="19401" actId="478"/>
          <ac:cxnSpMkLst>
            <pc:docMk/>
            <pc:sldMk cId="182043329" sldId="273"/>
            <ac:cxnSpMk id="83" creationId="{A9C3E8AE-B4E1-4B43-BC28-101C6E02BA78}"/>
          </ac:cxnSpMkLst>
        </pc:cxnChg>
        <pc:cxnChg chg="add del mod">
          <ac:chgData name="Mirko Gualducci" userId="9d2314a8d5544a44" providerId="LiveId" clId="{680C2319-1290-4525-B91C-11BAEB9BEFE6}" dt="2021-01-27T21:37:53.669" v="19401" actId="478"/>
          <ac:cxnSpMkLst>
            <pc:docMk/>
            <pc:sldMk cId="182043329" sldId="273"/>
            <ac:cxnSpMk id="84" creationId="{9247DE2A-669D-42F1-995D-4457F909CBD7}"/>
          </ac:cxnSpMkLst>
        </pc:cxnChg>
        <pc:cxnChg chg="add del mod">
          <ac:chgData name="Mirko Gualducci" userId="9d2314a8d5544a44" providerId="LiveId" clId="{680C2319-1290-4525-B91C-11BAEB9BEFE6}" dt="2021-01-27T21:37:53.669" v="19401" actId="478"/>
          <ac:cxnSpMkLst>
            <pc:docMk/>
            <pc:sldMk cId="182043329" sldId="273"/>
            <ac:cxnSpMk id="85" creationId="{E23E7582-48C5-4A67-88FA-39D4A35098CB}"/>
          </ac:cxnSpMkLst>
        </pc:cxnChg>
        <pc:cxnChg chg="add del mod">
          <ac:chgData name="Mirko Gualducci" userId="9d2314a8d5544a44" providerId="LiveId" clId="{680C2319-1290-4525-B91C-11BAEB9BEFE6}" dt="2021-01-27T21:37:53.669" v="19401" actId="478"/>
          <ac:cxnSpMkLst>
            <pc:docMk/>
            <pc:sldMk cId="182043329" sldId="273"/>
            <ac:cxnSpMk id="89" creationId="{A7C03DE0-452D-4BAC-B289-0FB07468C888}"/>
          </ac:cxnSpMkLst>
        </pc:cxnChg>
        <pc:cxnChg chg="add mod">
          <ac:chgData name="Mirko Gualducci" userId="9d2314a8d5544a44" providerId="LiveId" clId="{680C2319-1290-4525-B91C-11BAEB9BEFE6}" dt="2021-01-27T21:56:42.932" v="19924" actId="1076"/>
          <ac:cxnSpMkLst>
            <pc:docMk/>
            <pc:sldMk cId="182043329" sldId="273"/>
            <ac:cxnSpMk id="100" creationId="{986050C4-CAF5-4554-88B5-7D640C2A5FDC}"/>
          </ac:cxnSpMkLst>
        </pc:cxnChg>
        <pc:cxnChg chg="add mod">
          <ac:chgData name="Mirko Gualducci" userId="9d2314a8d5544a44" providerId="LiveId" clId="{680C2319-1290-4525-B91C-11BAEB9BEFE6}" dt="2021-01-27T21:56:42.932" v="19924" actId="1076"/>
          <ac:cxnSpMkLst>
            <pc:docMk/>
            <pc:sldMk cId="182043329" sldId="273"/>
            <ac:cxnSpMk id="101" creationId="{1A4ABCA4-CBA0-482B-A029-E43CDD924528}"/>
          </ac:cxnSpMkLst>
        </pc:cxnChg>
        <pc:cxnChg chg="add mod">
          <ac:chgData name="Mirko Gualducci" userId="9d2314a8d5544a44" providerId="LiveId" clId="{680C2319-1290-4525-B91C-11BAEB9BEFE6}" dt="2021-01-27T21:56:42.932" v="19924" actId="1076"/>
          <ac:cxnSpMkLst>
            <pc:docMk/>
            <pc:sldMk cId="182043329" sldId="273"/>
            <ac:cxnSpMk id="102" creationId="{B4AB19F0-9DBD-4E9F-988F-E34067C61A7F}"/>
          </ac:cxnSpMkLst>
        </pc:cxnChg>
        <pc:cxnChg chg="add mod">
          <ac:chgData name="Mirko Gualducci" userId="9d2314a8d5544a44" providerId="LiveId" clId="{680C2319-1290-4525-B91C-11BAEB9BEFE6}" dt="2021-01-27T21:56:42.932" v="19924" actId="1076"/>
          <ac:cxnSpMkLst>
            <pc:docMk/>
            <pc:sldMk cId="182043329" sldId="273"/>
            <ac:cxnSpMk id="103" creationId="{88086528-631D-4760-A477-48CAB2787993}"/>
          </ac:cxnSpMkLst>
        </pc:cxnChg>
        <pc:cxnChg chg="add mod">
          <ac:chgData name="Mirko Gualducci" userId="9d2314a8d5544a44" providerId="LiveId" clId="{680C2319-1290-4525-B91C-11BAEB9BEFE6}" dt="2021-01-27T21:56:27.747" v="19923" actId="1076"/>
          <ac:cxnSpMkLst>
            <pc:docMk/>
            <pc:sldMk cId="182043329" sldId="273"/>
            <ac:cxnSpMk id="111" creationId="{D1805A49-846A-4BBB-936D-E89F6B7149FE}"/>
          </ac:cxnSpMkLst>
        </pc:cxnChg>
        <pc:cxnChg chg="add mod">
          <ac:chgData name="Mirko Gualducci" userId="9d2314a8d5544a44" providerId="LiveId" clId="{680C2319-1290-4525-B91C-11BAEB9BEFE6}" dt="2021-01-27T21:56:27.747" v="19923" actId="1076"/>
          <ac:cxnSpMkLst>
            <pc:docMk/>
            <pc:sldMk cId="182043329" sldId="273"/>
            <ac:cxnSpMk id="112" creationId="{BDAC77A1-FB78-4ED6-9A4E-7E3A4BFBFF0B}"/>
          </ac:cxnSpMkLst>
        </pc:cxnChg>
        <pc:cxnChg chg="add mod">
          <ac:chgData name="Mirko Gualducci" userId="9d2314a8d5544a44" providerId="LiveId" clId="{680C2319-1290-4525-B91C-11BAEB9BEFE6}" dt="2021-01-27T21:56:27.747" v="19923" actId="1076"/>
          <ac:cxnSpMkLst>
            <pc:docMk/>
            <pc:sldMk cId="182043329" sldId="273"/>
            <ac:cxnSpMk id="113" creationId="{51A05D14-5B70-4CEF-B712-4BBF88401B94}"/>
          </ac:cxnSpMkLst>
        </pc:cxnChg>
        <pc:cxnChg chg="add mod">
          <ac:chgData name="Mirko Gualducci" userId="9d2314a8d5544a44" providerId="LiveId" clId="{680C2319-1290-4525-B91C-11BAEB9BEFE6}" dt="2021-01-27T21:56:27.747" v="19923" actId="1076"/>
          <ac:cxnSpMkLst>
            <pc:docMk/>
            <pc:sldMk cId="182043329" sldId="273"/>
            <ac:cxnSpMk id="114" creationId="{CFF65964-3E2D-4DE4-A9DC-CE87A35E7A8E}"/>
          </ac:cxnSpMkLst>
        </pc:cxnChg>
        <pc:cxnChg chg="add mod">
          <ac:chgData name="Mirko Gualducci" userId="9d2314a8d5544a44" providerId="LiveId" clId="{680C2319-1290-4525-B91C-11BAEB9BEFE6}" dt="2021-01-27T21:57:22.569" v="19929" actId="1076"/>
          <ac:cxnSpMkLst>
            <pc:docMk/>
            <pc:sldMk cId="182043329" sldId="273"/>
            <ac:cxnSpMk id="121" creationId="{8DF34491-CA7C-461C-8D57-D0C7070253AA}"/>
          </ac:cxnSpMkLst>
        </pc:cxnChg>
        <pc:cxnChg chg="add mod">
          <ac:chgData name="Mirko Gualducci" userId="9d2314a8d5544a44" providerId="LiveId" clId="{680C2319-1290-4525-B91C-11BAEB9BEFE6}" dt="2021-01-27T21:57:22.569" v="19929" actId="1076"/>
          <ac:cxnSpMkLst>
            <pc:docMk/>
            <pc:sldMk cId="182043329" sldId="273"/>
            <ac:cxnSpMk id="122" creationId="{BC2A0ACF-FAC7-43A0-A33F-ADBC2D12B7F8}"/>
          </ac:cxnSpMkLst>
        </pc:cxnChg>
        <pc:cxnChg chg="add mod">
          <ac:chgData name="Mirko Gualducci" userId="9d2314a8d5544a44" providerId="LiveId" clId="{680C2319-1290-4525-B91C-11BAEB9BEFE6}" dt="2021-01-27T21:57:22.569" v="19929" actId="1076"/>
          <ac:cxnSpMkLst>
            <pc:docMk/>
            <pc:sldMk cId="182043329" sldId="273"/>
            <ac:cxnSpMk id="123" creationId="{6F150872-EF24-474F-B850-BD47BC554A70}"/>
          </ac:cxnSpMkLst>
        </pc:cxnChg>
        <pc:cxnChg chg="add mod">
          <ac:chgData name="Mirko Gualducci" userId="9d2314a8d5544a44" providerId="LiveId" clId="{680C2319-1290-4525-B91C-11BAEB9BEFE6}" dt="2021-01-27T21:57:22.569" v="19929" actId="1076"/>
          <ac:cxnSpMkLst>
            <pc:docMk/>
            <pc:sldMk cId="182043329" sldId="273"/>
            <ac:cxnSpMk id="124" creationId="{BE184F8C-FF66-4BBA-95AD-E03FCF3B3FB4}"/>
          </ac:cxnSpMkLst>
        </pc:cxnChg>
        <pc:cxnChg chg="add mod">
          <ac:chgData name="Mirko Gualducci" userId="9d2314a8d5544a44" providerId="LiveId" clId="{680C2319-1290-4525-B91C-11BAEB9BEFE6}" dt="2021-01-27T21:56:54.870" v="19925" actId="1076"/>
          <ac:cxnSpMkLst>
            <pc:docMk/>
            <pc:sldMk cId="182043329" sldId="273"/>
            <ac:cxnSpMk id="131" creationId="{5CB4A3D2-F828-4787-B4AE-76B6B19D85E8}"/>
          </ac:cxnSpMkLst>
        </pc:cxnChg>
        <pc:cxnChg chg="add mod">
          <ac:chgData name="Mirko Gualducci" userId="9d2314a8d5544a44" providerId="LiveId" clId="{680C2319-1290-4525-B91C-11BAEB9BEFE6}" dt="2021-01-27T21:56:54.870" v="19925" actId="1076"/>
          <ac:cxnSpMkLst>
            <pc:docMk/>
            <pc:sldMk cId="182043329" sldId="273"/>
            <ac:cxnSpMk id="132" creationId="{81E1F49C-9B75-4E77-A670-EB4BABC6A744}"/>
          </ac:cxnSpMkLst>
        </pc:cxnChg>
        <pc:cxnChg chg="add mod">
          <ac:chgData name="Mirko Gualducci" userId="9d2314a8d5544a44" providerId="LiveId" clId="{680C2319-1290-4525-B91C-11BAEB9BEFE6}" dt="2021-01-27T21:56:54.870" v="19925" actId="1076"/>
          <ac:cxnSpMkLst>
            <pc:docMk/>
            <pc:sldMk cId="182043329" sldId="273"/>
            <ac:cxnSpMk id="133" creationId="{347952F3-2C21-451F-9A5B-8542C21C7014}"/>
          </ac:cxnSpMkLst>
        </pc:cxnChg>
        <pc:cxnChg chg="add mod">
          <ac:chgData name="Mirko Gualducci" userId="9d2314a8d5544a44" providerId="LiveId" clId="{680C2319-1290-4525-B91C-11BAEB9BEFE6}" dt="2021-01-27T21:56:54.870" v="19925" actId="1076"/>
          <ac:cxnSpMkLst>
            <pc:docMk/>
            <pc:sldMk cId="182043329" sldId="273"/>
            <ac:cxnSpMk id="134" creationId="{0911C1A7-8A9D-4D2C-A19E-35F9BD08BC8D}"/>
          </ac:cxnSpMkLst>
        </pc:cxnChg>
        <pc:cxnChg chg="add mod">
          <ac:chgData name="Mirko Gualducci" userId="9d2314a8d5544a44" providerId="LiveId" clId="{680C2319-1290-4525-B91C-11BAEB9BEFE6}" dt="2021-01-27T21:56:27.747" v="19923" actId="1076"/>
          <ac:cxnSpMkLst>
            <pc:docMk/>
            <pc:sldMk cId="182043329" sldId="273"/>
            <ac:cxnSpMk id="144" creationId="{19AB249B-AF17-4EBC-A7FA-DCDD8DD59D91}"/>
          </ac:cxnSpMkLst>
        </pc:cxnChg>
        <pc:cxnChg chg="add mod">
          <ac:chgData name="Mirko Gualducci" userId="9d2314a8d5544a44" providerId="LiveId" clId="{680C2319-1290-4525-B91C-11BAEB9BEFE6}" dt="2021-01-27T21:56:42.932" v="19924" actId="1076"/>
          <ac:cxnSpMkLst>
            <pc:docMk/>
            <pc:sldMk cId="182043329" sldId="273"/>
            <ac:cxnSpMk id="147" creationId="{B080C0FF-C70C-4036-B4B5-A6784CFBDF19}"/>
          </ac:cxnSpMkLst>
        </pc:cxnChg>
        <pc:cxnChg chg="add mod">
          <ac:chgData name="Mirko Gualducci" userId="9d2314a8d5544a44" providerId="LiveId" clId="{680C2319-1290-4525-B91C-11BAEB9BEFE6}" dt="2021-01-27T21:56:54.870" v="19925" actId="1076"/>
          <ac:cxnSpMkLst>
            <pc:docMk/>
            <pc:sldMk cId="182043329" sldId="273"/>
            <ac:cxnSpMk id="151" creationId="{41068064-A0E9-4E72-B974-8E39839AC25C}"/>
          </ac:cxnSpMkLst>
        </pc:cxnChg>
        <pc:cxnChg chg="add mod">
          <ac:chgData name="Mirko Gualducci" userId="9d2314a8d5544a44" providerId="LiveId" clId="{680C2319-1290-4525-B91C-11BAEB9BEFE6}" dt="2021-01-27T21:57:22.569" v="19929" actId="1076"/>
          <ac:cxnSpMkLst>
            <pc:docMk/>
            <pc:sldMk cId="182043329" sldId="273"/>
            <ac:cxnSpMk id="155" creationId="{DCFB2FA9-D0F1-491A-B698-7D4ACE287B4F}"/>
          </ac:cxnSpMkLst>
        </pc:cxnChg>
      </pc:sldChg>
      <pc:sldChg chg="addSp delSp modSp add mod">
        <pc:chgData name="Mirko Gualducci" userId="9d2314a8d5544a44" providerId="LiveId" clId="{680C2319-1290-4525-B91C-11BAEB9BEFE6}" dt="2021-01-28T12:06:40.901" v="31483" actId="20577"/>
        <pc:sldMkLst>
          <pc:docMk/>
          <pc:sldMk cId="3833372287" sldId="274"/>
        </pc:sldMkLst>
        <pc:spChg chg="mod">
          <ac:chgData name="Mirko Gualducci" userId="9d2314a8d5544a44" providerId="LiveId" clId="{680C2319-1290-4525-B91C-11BAEB9BEFE6}" dt="2021-01-27T21:55:38.872" v="19910" actId="20577"/>
          <ac:spMkLst>
            <pc:docMk/>
            <pc:sldMk cId="3833372287" sldId="274"/>
            <ac:spMk id="2" creationId="{55673D90-81FC-4A81-910E-646530702FC0}"/>
          </ac:spMkLst>
        </pc:spChg>
        <pc:spChg chg="mod">
          <ac:chgData name="Mirko Gualducci" userId="9d2314a8d5544a44" providerId="LiveId" clId="{680C2319-1290-4525-B91C-11BAEB9BEFE6}" dt="2021-01-28T12:06:40.901" v="31483" actId="20577"/>
          <ac:spMkLst>
            <pc:docMk/>
            <pc:sldMk cId="3833372287" sldId="274"/>
            <ac:spMk id="3" creationId="{7CE6BC7F-BD4D-48E3-AE94-A45EA917FAF1}"/>
          </ac:spMkLst>
        </pc:spChg>
        <pc:spChg chg="del">
          <ac:chgData name="Mirko Gualducci" userId="9d2314a8d5544a44" providerId="LiveId" clId="{680C2319-1290-4525-B91C-11BAEB9BEFE6}" dt="2021-01-27T21:58:26.918" v="19945" actId="478"/>
          <ac:spMkLst>
            <pc:docMk/>
            <pc:sldMk cId="3833372287" sldId="274"/>
            <ac:spMk id="4" creationId="{D96B4DAE-9D10-4983-BFB9-DA1860BFE0BB}"/>
          </ac:spMkLst>
        </pc:spChg>
        <pc:spChg chg="mod">
          <ac:chgData name="Mirko Gualducci" userId="9d2314a8d5544a44" providerId="LiveId" clId="{680C2319-1290-4525-B91C-11BAEB9BEFE6}" dt="2021-01-27T21:58:34.668" v="19948" actId="1076"/>
          <ac:spMkLst>
            <pc:docMk/>
            <pc:sldMk cId="3833372287" sldId="274"/>
            <ac:spMk id="5" creationId="{3C0A873C-DDDB-40D5-897B-532192DEA31B}"/>
          </ac:spMkLst>
        </pc:spChg>
        <pc:spChg chg="mod">
          <ac:chgData name="Mirko Gualducci" userId="9d2314a8d5544a44" providerId="LiveId" clId="{680C2319-1290-4525-B91C-11BAEB9BEFE6}" dt="2021-01-27T22:21:29.124" v="20267" actId="1036"/>
          <ac:spMkLst>
            <pc:docMk/>
            <pc:sldMk cId="3833372287" sldId="274"/>
            <ac:spMk id="8" creationId="{FEF378BE-202D-40A1-8CA1-7DE2CD6AAAFB}"/>
          </ac:spMkLst>
        </pc:spChg>
        <pc:spChg chg="mod">
          <ac:chgData name="Mirko Gualducci" userId="9d2314a8d5544a44" providerId="LiveId" clId="{680C2319-1290-4525-B91C-11BAEB9BEFE6}" dt="2021-01-27T22:21:29.124" v="20267" actId="1036"/>
          <ac:spMkLst>
            <pc:docMk/>
            <pc:sldMk cId="3833372287" sldId="274"/>
            <ac:spMk id="9" creationId="{F9A686DA-A7AA-47F9-9700-D2E76C629717}"/>
          </ac:spMkLst>
        </pc:spChg>
        <pc:spChg chg="mod">
          <ac:chgData name="Mirko Gualducci" userId="9d2314a8d5544a44" providerId="LiveId" clId="{680C2319-1290-4525-B91C-11BAEB9BEFE6}" dt="2021-01-27T22:21:29.124" v="20267" actId="1036"/>
          <ac:spMkLst>
            <pc:docMk/>
            <pc:sldMk cId="3833372287" sldId="274"/>
            <ac:spMk id="10" creationId="{7FE87A3A-E89E-49F0-A7E5-AC4C1BD3049C}"/>
          </ac:spMkLst>
        </pc:spChg>
        <pc:spChg chg="add del mod">
          <ac:chgData name="Mirko Gualducci" userId="9d2314a8d5544a44" providerId="LiveId" clId="{680C2319-1290-4525-B91C-11BAEB9BEFE6}" dt="2021-01-27T21:58:30.918" v="19946" actId="478"/>
          <ac:spMkLst>
            <pc:docMk/>
            <pc:sldMk cId="3833372287" sldId="274"/>
            <ac:spMk id="11" creationId="{F67BB722-03F1-456C-944A-48D7A47DE0A2}"/>
          </ac:spMkLst>
        </pc:spChg>
        <pc:spChg chg="add mod">
          <ac:chgData name="Mirko Gualducci" userId="9d2314a8d5544a44" providerId="LiveId" clId="{680C2319-1290-4525-B91C-11BAEB9BEFE6}" dt="2021-01-28T12:04:19.632" v="31359" actId="1076"/>
          <ac:spMkLst>
            <pc:docMk/>
            <pc:sldMk cId="3833372287" sldId="274"/>
            <ac:spMk id="12" creationId="{9F4CB3E8-7501-4388-B8C5-63052BDA33FB}"/>
          </ac:spMkLst>
        </pc:spChg>
        <pc:spChg chg="mod">
          <ac:chgData name="Mirko Gualducci" userId="9d2314a8d5544a44" providerId="LiveId" clId="{680C2319-1290-4525-B91C-11BAEB9BEFE6}" dt="2021-01-27T22:21:29.124" v="20267" actId="1036"/>
          <ac:spMkLst>
            <pc:docMk/>
            <pc:sldMk cId="3833372287" sldId="274"/>
            <ac:spMk id="42" creationId="{8F6F3B6E-8CE9-4815-8CDB-9788A16446B0}"/>
          </ac:spMkLst>
        </pc:spChg>
        <pc:spChg chg="add del mod">
          <ac:chgData name="Mirko Gualducci" userId="9d2314a8d5544a44" providerId="LiveId" clId="{680C2319-1290-4525-B91C-11BAEB9BEFE6}" dt="2021-01-27T22:40:35.795" v="20431" actId="478"/>
          <ac:spMkLst>
            <pc:docMk/>
            <pc:sldMk cId="3833372287" sldId="274"/>
            <ac:spMk id="43" creationId="{9E3B965E-4834-4B04-B17A-7D629999F890}"/>
          </ac:spMkLst>
        </pc:spChg>
        <pc:spChg chg="add mod">
          <ac:chgData name="Mirko Gualducci" userId="9d2314a8d5544a44" providerId="LiveId" clId="{680C2319-1290-4525-B91C-11BAEB9BEFE6}" dt="2021-01-27T22:42:04.688" v="20450" actId="1076"/>
          <ac:spMkLst>
            <pc:docMk/>
            <pc:sldMk cId="3833372287" sldId="274"/>
            <ac:spMk id="45" creationId="{FAA97B24-CCC9-4C2D-9BF5-F800B0C19287}"/>
          </ac:spMkLst>
        </pc:spChg>
        <pc:spChg chg="add mod">
          <ac:chgData name="Mirko Gualducci" userId="9d2314a8d5544a44" providerId="LiveId" clId="{680C2319-1290-4525-B91C-11BAEB9BEFE6}" dt="2021-01-27T23:10:26.145" v="21500" actId="20577"/>
          <ac:spMkLst>
            <pc:docMk/>
            <pc:sldMk cId="3833372287" sldId="274"/>
            <ac:spMk id="46" creationId="{BC32EA4C-627F-4699-ADB2-CF306C271BA0}"/>
          </ac:spMkLst>
        </pc:spChg>
        <pc:spChg chg="add mod">
          <ac:chgData name="Mirko Gualducci" userId="9d2314a8d5544a44" providerId="LiveId" clId="{680C2319-1290-4525-B91C-11BAEB9BEFE6}" dt="2021-01-27T23:12:20.848" v="21626" actId="20577"/>
          <ac:spMkLst>
            <pc:docMk/>
            <pc:sldMk cId="3833372287" sldId="274"/>
            <ac:spMk id="48" creationId="{B93E0F61-D987-45C0-8D68-5667D6867D0A}"/>
          </ac:spMkLst>
        </pc:spChg>
        <pc:spChg chg="add mod">
          <ac:chgData name="Mirko Gualducci" userId="9d2314a8d5544a44" providerId="LiveId" clId="{680C2319-1290-4525-B91C-11BAEB9BEFE6}" dt="2021-01-27T23:18:59.524" v="22113" actId="20577"/>
          <ac:spMkLst>
            <pc:docMk/>
            <pc:sldMk cId="3833372287" sldId="274"/>
            <ac:spMk id="50" creationId="{D90B1A9D-B676-43F0-BC20-8C4BDF4548D6}"/>
          </ac:spMkLst>
        </pc:spChg>
        <pc:spChg chg="add mod">
          <ac:chgData name="Mirko Gualducci" userId="9d2314a8d5544a44" providerId="LiveId" clId="{680C2319-1290-4525-B91C-11BAEB9BEFE6}" dt="2021-01-27T22:21:29.124" v="20267" actId="1036"/>
          <ac:spMkLst>
            <pc:docMk/>
            <pc:sldMk cId="3833372287" sldId="274"/>
            <ac:spMk id="68" creationId="{D63CD2C9-2B23-4AFC-9448-4F56D555DB11}"/>
          </ac:spMkLst>
        </pc:spChg>
        <pc:spChg chg="add mod">
          <ac:chgData name="Mirko Gualducci" userId="9d2314a8d5544a44" providerId="LiveId" clId="{680C2319-1290-4525-B91C-11BAEB9BEFE6}" dt="2021-01-27T22:24:23.558" v="20300" actId="1076"/>
          <ac:spMkLst>
            <pc:docMk/>
            <pc:sldMk cId="3833372287" sldId="274"/>
            <ac:spMk id="70" creationId="{0E67BB90-55F2-4612-81BF-A04054373D5A}"/>
          </ac:spMkLst>
        </pc:spChg>
        <pc:spChg chg="mod">
          <ac:chgData name="Mirko Gualducci" userId="9d2314a8d5544a44" providerId="LiveId" clId="{680C2319-1290-4525-B91C-11BAEB9BEFE6}" dt="2021-01-27T22:21:29.124" v="20267" actId="1036"/>
          <ac:spMkLst>
            <pc:docMk/>
            <pc:sldMk cId="3833372287" sldId="274"/>
            <ac:spMk id="71" creationId="{92BFBADC-360D-4B24-AE99-8974B949F190}"/>
          </ac:spMkLst>
        </pc:spChg>
        <pc:spChg chg="del mod">
          <ac:chgData name="Mirko Gualducci" userId="9d2314a8d5544a44" providerId="LiveId" clId="{680C2319-1290-4525-B91C-11BAEB9BEFE6}" dt="2021-01-27T22:20:34.667" v="20222" actId="478"/>
          <ac:spMkLst>
            <pc:docMk/>
            <pc:sldMk cId="3833372287" sldId="274"/>
            <ac:spMk id="72" creationId="{30607BE7-7DFF-47D2-B1A2-F728D2D34ACD}"/>
          </ac:spMkLst>
        </pc:spChg>
        <pc:spChg chg="add mod">
          <ac:chgData name="Mirko Gualducci" userId="9d2314a8d5544a44" providerId="LiveId" clId="{680C2319-1290-4525-B91C-11BAEB9BEFE6}" dt="2021-01-27T22:24:23.558" v="20300" actId="1076"/>
          <ac:spMkLst>
            <pc:docMk/>
            <pc:sldMk cId="3833372287" sldId="274"/>
            <ac:spMk id="73" creationId="{4F8ABE48-38F8-48B1-B8E1-E92652DCBA26}"/>
          </ac:spMkLst>
        </pc:spChg>
        <pc:spChg chg="add mod">
          <ac:chgData name="Mirko Gualducci" userId="9d2314a8d5544a44" providerId="LiveId" clId="{680C2319-1290-4525-B91C-11BAEB9BEFE6}" dt="2021-01-27T22:24:23.558" v="20300" actId="1076"/>
          <ac:spMkLst>
            <pc:docMk/>
            <pc:sldMk cId="3833372287" sldId="274"/>
            <ac:spMk id="74" creationId="{C5E8B93E-14FE-4E21-977B-CDE3477DF748}"/>
          </ac:spMkLst>
        </pc:spChg>
        <pc:spChg chg="add mod">
          <ac:chgData name="Mirko Gualducci" userId="9d2314a8d5544a44" providerId="LiveId" clId="{680C2319-1290-4525-B91C-11BAEB9BEFE6}" dt="2021-01-27T22:24:23.558" v="20300" actId="1076"/>
          <ac:spMkLst>
            <pc:docMk/>
            <pc:sldMk cId="3833372287" sldId="274"/>
            <ac:spMk id="75" creationId="{20E881B7-B3AC-480B-92DC-5E5EF745ECE2}"/>
          </ac:spMkLst>
        </pc:spChg>
        <pc:spChg chg="add mod">
          <ac:chgData name="Mirko Gualducci" userId="9d2314a8d5544a44" providerId="LiveId" clId="{680C2319-1290-4525-B91C-11BAEB9BEFE6}" dt="2021-01-27T22:24:23.558" v="20300" actId="1076"/>
          <ac:spMkLst>
            <pc:docMk/>
            <pc:sldMk cId="3833372287" sldId="274"/>
            <ac:spMk id="80" creationId="{29D00245-6415-4793-AC02-50C95F6EEA8F}"/>
          </ac:spMkLst>
        </pc:spChg>
        <pc:spChg chg="add mod">
          <ac:chgData name="Mirko Gualducci" userId="9d2314a8d5544a44" providerId="LiveId" clId="{680C2319-1290-4525-B91C-11BAEB9BEFE6}" dt="2021-01-27T22:37:20.114" v="20396" actId="20577"/>
          <ac:spMkLst>
            <pc:docMk/>
            <pc:sldMk cId="3833372287" sldId="274"/>
            <ac:spMk id="81" creationId="{6A7914AF-927D-4503-A33D-61FEA7A0FF36}"/>
          </ac:spMkLst>
        </pc:spChg>
        <pc:spChg chg="add mod">
          <ac:chgData name="Mirko Gualducci" userId="9d2314a8d5544a44" providerId="LiveId" clId="{680C2319-1290-4525-B91C-11BAEB9BEFE6}" dt="2021-01-27T22:24:23.558" v="20300" actId="1076"/>
          <ac:spMkLst>
            <pc:docMk/>
            <pc:sldMk cId="3833372287" sldId="274"/>
            <ac:spMk id="82" creationId="{2B1E07A5-4265-4768-AEEF-F5FD79022795}"/>
          </ac:spMkLst>
        </pc:spChg>
        <pc:spChg chg="add del mod">
          <ac:chgData name="Mirko Gualducci" userId="9d2314a8d5544a44" providerId="LiveId" clId="{680C2319-1290-4525-B91C-11BAEB9BEFE6}" dt="2021-01-27T22:23:39.011" v="20294"/>
          <ac:spMkLst>
            <pc:docMk/>
            <pc:sldMk cId="3833372287" sldId="274"/>
            <ac:spMk id="83" creationId="{F00A368E-A6CE-4369-85B6-45D648F65E9F}"/>
          </ac:spMkLst>
        </pc:spChg>
        <pc:spChg chg="add del mod">
          <ac:chgData name="Mirko Gualducci" userId="9d2314a8d5544a44" providerId="LiveId" clId="{680C2319-1290-4525-B91C-11BAEB9BEFE6}" dt="2021-01-27T22:23:39.011" v="20294"/>
          <ac:spMkLst>
            <pc:docMk/>
            <pc:sldMk cId="3833372287" sldId="274"/>
            <ac:spMk id="84" creationId="{E14D3B35-1539-4D15-B6E9-5DAF6F2EBA45}"/>
          </ac:spMkLst>
        </pc:spChg>
        <pc:spChg chg="add del mod">
          <ac:chgData name="Mirko Gualducci" userId="9d2314a8d5544a44" providerId="LiveId" clId="{680C2319-1290-4525-B91C-11BAEB9BEFE6}" dt="2021-01-27T22:23:39.011" v="20294"/>
          <ac:spMkLst>
            <pc:docMk/>
            <pc:sldMk cId="3833372287" sldId="274"/>
            <ac:spMk id="85" creationId="{3DF6E13A-5EB2-430E-8365-542CF9F5ABFD}"/>
          </ac:spMkLst>
        </pc:spChg>
        <pc:spChg chg="add del mod">
          <ac:chgData name="Mirko Gualducci" userId="9d2314a8d5544a44" providerId="LiveId" clId="{680C2319-1290-4525-B91C-11BAEB9BEFE6}" dt="2021-01-27T22:23:39.011" v="20294"/>
          <ac:spMkLst>
            <pc:docMk/>
            <pc:sldMk cId="3833372287" sldId="274"/>
            <ac:spMk id="86" creationId="{F958A8BF-F12A-4E0F-8CFA-DFF83EC94047}"/>
          </ac:spMkLst>
        </pc:spChg>
        <pc:spChg chg="add del mod">
          <ac:chgData name="Mirko Gualducci" userId="9d2314a8d5544a44" providerId="LiveId" clId="{680C2319-1290-4525-B91C-11BAEB9BEFE6}" dt="2021-01-27T22:23:39.011" v="20294"/>
          <ac:spMkLst>
            <pc:docMk/>
            <pc:sldMk cId="3833372287" sldId="274"/>
            <ac:spMk id="91" creationId="{3D1C6F8E-C042-4D37-9544-8FC5FC511E4E}"/>
          </ac:spMkLst>
        </pc:spChg>
        <pc:spChg chg="add del mod">
          <ac:chgData name="Mirko Gualducci" userId="9d2314a8d5544a44" providerId="LiveId" clId="{680C2319-1290-4525-B91C-11BAEB9BEFE6}" dt="2021-01-27T22:23:39.011" v="20294"/>
          <ac:spMkLst>
            <pc:docMk/>
            <pc:sldMk cId="3833372287" sldId="274"/>
            <ac:spMk id="92" creationId="{4DF9D166-BA8C-4267-AA6A-6ED5801B8256}"/>
          </ac:spMkLst>
        </pc:spChg>
        <pc:spChg chg="add del mod">
          <ac:chgData name="Mirko Gualducci" userId="9d2314a8d5544a44" providerId="LiveId" clId="{680C2319-1290-4525-B91C-11BAEB9BEFE6}" dt="2021-01-27T22:23:39.011" v="20294"/>
          <ac:spMkLst>
            <pc:docMk/>
            <pc:sldMk cId="3833372287" sldId="274"/>
            <ac:spMk id="93" creationId="{309E7867-DD5C-4E20-8D7B-F94CBBC3AE34}"/>
          </ac:spMkLst>
        </pc:spChg>
        <pc:spChg chg="add del mod">
          <ac:chgData name="Mirko Gualducci" userId="9d2314a8d5544a44" providerId="LiveId" clId="{680C2319-1290-4525-B91C-11BAEB9BEFE6}" dt="2021-01-27T22:23:35.847" v="20290"/>
          <ac:spMkLst>
            <pc:docMk/>
            <pc:sldMk cId="3833372287" sldId="274"/>
            <ac:spMk id="94" creationId="{30C4D044-1BDD-4082-8A2B-E71D991D6510}"/>
          </ac:spMkLst>
        </pc:spChg>
        <pc:spChg chg="mod">
          <ac:chgData name="Mirko Gualducci" userId="9d2314a8d5544a44" providerId="LiveId" clId="{680C2319-1290-4525-B91C-11BAEB9BEFE6}" dt="2021-01-27T22:21:29.124" v="20267" actId="1036"/>
          <ac:spMkLst>
            <pc:docMk/>
            <pc:sldMk cId="3833372287" sldId="274"/>
            <ac:spMk id="95" creationId="{9BB80635-DDAA-45CE-96A6-C8BDAFDC60EF}"/>
          </ac:spMkLst>
        </pc:spChg>
        <pc:spChg chg="del mod">
          <ac:chgData name="Mirko Gualducci" userId="9d2314a8d5544a44" providerId="LiveId" clId="{680C2319-1290-4525-B91C-11BAEB9BEFE6}" dt="2021-01-27T22:20:21.175" v="20217" actId="478"/>
          <ac:spMkLst>
            <pc:docMk/>
            <pc:sldMk cId="3833372287" sldId="274"/>
            <ac:spMk id="96" creationId="{A0DA114F-3A7E-4A0B-B0CF-5133749184BB}"/>
          </ac:spMkLst>
        </pc:spChg>
        <pc:spChg chg="del mod">
          <ac:chgData name="Mirko Gualducci" userId="9d2314a8d5544a44" providerId="LiveId" clId="{680C2319-1290-4525-B91C-11BAEB9BEFE6}" dt="2021-01-27T22:20:21.175" v="20217" actId="478"/>
          <ac:spMkLst>
            <pc:docMk/>
            <pc:sldMk cId="3833372287" sldId="274"/>
            <ac:spMk id="97" creationId="{E1FB3914-B74D-4975-907D-3DDF3CFB228D}"/>
          </ac:spMkLst>
        </pc:spChg>
        <pc:spChg chg="del mod">
          <ac:chgData name="Mirko Gualducci" userId="9d2314a8d5544a44" providerId="LiveId" clId="{680C2319-1290-4525-B91C-11BAEB9BEFE6}" dt="2021-01-27T22:20:19.502" v="20216" actId="478"/>
          <ac:spMkLst>
            <pc:docMk/>
            <pc:sldMk cId="3833372287" sldId="274"/>
            <ac:spMk id="98" creationId="{6DCE0541-E06E-4976-B1BD-F5F61FD8D73A}"/>
          </ac:spMkLst>
        </pc:spChg>
        <pc:spChg chg="del mod">
          <ac:chgData name="Mirko Gualducci" userId="9d2314a8d5544a44" providerId="LiveId" clId="{680C2319-1290-4525-B91C-11BAEB9BEFE6}" dt="2021-01-27T22:20:21.175" v="20217" actId="478"/>
          <ac:spMkLst>
            <pc:docMk/>
            <pc:sldMk cId="3833372287" sldId="274"/>
            <ac:spMk id="99" creationId="{F080DF11-CF29-48F4-A63F-08A4D865548D}"/>
          </ac:spMkLst>
        </pc:spChg>
        <pc:spChg chg="del mod">
          <ac:chgData name="Mirko Gualducci" userId="9d2314a8d5544a44" providerId="LiveId" clId="{680C2319-1290-4525-B91C-11BAEB9BEFE6}" dt="2021-01-27T22:20:21.175" v="20217" actId="478"/>
          <ac:spMkLst>
            <pc:docMk/>
            <pc:sldMk cId="3833372287" sldId="274"/>
            <ac:spMk id="104" creationId="{7A27A6C0-57A6-4D1F-BEDC-B2FF0DCBC78F}"/>
          </ac:spMkLst>
        </pc:spChg>
        <pc:spChg chg="del mod">
          <ac:chgData name="Mirko Gualducci" userId="9d2314a8d5544a44" providerId="LiveId" clId="{680C2319-1290-4525-B91C-11BAEB9BEFE6}" dt="2021-01-27T22:20:24.589" v="20218" actId="478"/>
          <ac:spMkLst>
            <pc:docMk/>
            <pc:sldMk cId="3833372287" sldId="274"/>
            <ac:spMk id="105" creationId="{DAFCDB0A-4118-4338-82C6-185E3144D624}"/>
          </ac:spMkLst>
        </pc:spChg>
        <pc:spChg chg="add del mod">
          <ac:chgData name="Mirko Gualducci" userId="9d2314a8d5544a44" providerId="LiveId" clId="{680C2319-1290-4525-B91C-11BAEB9BEFE6}" dt="2021-01-27T22:23:35.847" v="20290"/>
          <ac:spMkLst>
            <pc:docMk/>
            <pc:sldMk cId="3833372287" sldId="274"/>
            <ac:spMk id="106" creationId="{59E3683A-A71A-46D9-80D4-E9EE4C2FC6A2}"/>
          </ac:spMkLst>
        </pc:spChg>
        <pc:spChg chg="del mod">
          <ac:chgData name="Mirko Gualducci" userId="9d2314a8d5544a44" providerId="LiveId" clId="{680C2319-1290-4525-B91C-11BAEB9BEFE6}" dt="2021-01-27T22:20:19.502" v="20216" actId="478"/>
          <ac:spMkLst>
            <pc:docMk/>
            <pc:sldMk cId="3833372287" sldId="274"/>
            <ac:spMk id="107" creationId="{C138E194-77EC-48CB-BCF4-55AD0FD3853E}"/>
          </ac:spMkLst>
        </pc:spChg>
        <pc:spChg chg="del mod">
          <ac:chgData name="Mirko Gualducci" userId="9d2314a8d5544a44" providerId="LiveId" clId="{680C2319-1290-4525-B91C-11BAEB9BEFE6}" dt="2021-01-27T22:20:19.502" v="20216" actId="478"/>
          <ac:spMkLst>
            <pc:docMk/>
            <pc:sldMk cId="3833372287" sldId="274"/>
            <ac:spMk id="108" creationId="{A6534734-9389-41C5-A895-38F184ACF51C}"/>
          </ac:spMkLst>
        </pc:spChg>
        <pc:spChg chg="del mod">
          <ac:chgData name="Mirko Gualducci" userId="9d2314a8d5544a44" providerId="LiveId" clId="{680C2319-1290-4525-B91C-11BAEB9BEFE6}" dt="2021-01-27T22:20:19.502" v="20216" actId="478"/>
          <ac:spMkLst>
            <pc:docMk/>
            <pc:sldMk cId="3833372287" sldId="274"/>
            <ac:spMk id="109" creationId="{AA5F0BE8-E31D-4555-BB77-484446E7EA91}"/>
          </ac:spMkLst>
        </pc:spChg>
        <pc:spChg chg="del mod">
          <ac:chgData name="Mirko Gualducci" userId="9d2314a8d5544a44" providerId="LiveId" clId="{680C2319-1290-4525-B91C-11BAEB9BEFE6}" dt="2021-01-27T22:20:19.502" v="20216" actId="478"/>
          <ac:spMkLst>
            <pc:docMk/>
            <pc:sldMk cId="3833372287" sldId="274"/>
            <ac:spMk id="110" creationId="{4B16DD7D-615E-40F9-9C36-07F4BC25D7A4}"/>
          </ac:spMkLst>
        </pc:spChg>
        <pc:spChg chg="del mod">
          <ac:chgData name="Mirko Gualducci" userId="9d2314a8d5544a44" providerId="LiveId" clId="{680C2319-1290-4525-B91C-11BAEB9BEFE6}" dt="2021-01-27T22:20:19.502" v="20216" actId="478"/>
          <ac:spMkLst>
            <pc:docMk/>
            <pc:sldMk cId="3833372287" sldId="274"/>
            <ac:spMk id="115" creationId="{62135A9E-7FC9-46D5-B219-1E34AC6675B9}"/>
          </ac:spMkLst>
        </pc:spChg>
        <pc:spChg chg="del mod">
          <ac:chgData name="Mirko Gualducci" userId="9d2314a8d5544a44" providerId="LiveId" clId="{680C2319-1290-4525-B91C-11BAEB9BEFE6}" dt="2021-01-27T22:20:19.502" v="20216" actId="478"/>
          <ac:spMkLst>
            <pc:docMk/>
            <pc:sldMk cId="3833372287" sldId="274"/>
            <ac:spMk id="116" creationId="{5D4D0E5B-77BA-466E-B07D-6CEA5B711451}"/>
          </ac:spMkLst>
        </pc:spChg>
        <pc:spChg chg="del mod">
          <ac:chgData name="Mirko Gualducci" userId="9d2314a8d5544a44" providerId="LiveId" clId="{680C2319-1290-4525-B91C-11BAEB9BEFE6}" dt="2021-01-27T22:20:17.479" v="20215" actId="478"/>
          <ac:spMkLst>
            <pc:docMk/>
            <pc:sldMk cId="3833372287" sldId="274"/>
            <ac:spMk id="117" creationId="{3C0F59A0-5456-4C1F-91FE-615DFF07C2CE}"/>
          </ac:spMkLst>
        </pc:spChg>
        <pc:spChg chg="del mod">
          <ac:chgData name="Mirko Gualducci" userId="9d2314a8d5544a44" providerId="LiveId" clId="{680C2319-1290-4525-B91C-11BAEB9BEFE6}" dt="2021-01-27T22:20:17.479" v="20215" actId="478"/>
          <ac:spMkLst>
            <pc:docMk/>
            <pc:sldMk cId="3833372287" sldId="274"/>
            <ac:spMk id="118" creationId="{03EFDFC0-5BE5-41DB-AFEE-F02F81951CE0}"/>
          </ac:spMkLst>
        </pc:spChg>
        <pc:spChg chg="del mod">
          <ac:chgData name="Mirko Gualducci" userId="9d2314a8d5544a44" providerId="LiveId" clId="{680C2319-1290-4525-B91C-11BAEB9BEFE6}" dt="2021-01-27T22:20:17.479" v="20215" actId="478"/>
          <ac:spMkLst>
            <pc:docMk/>
            <pc:sldMk cId="3833372287" sldId="274"/>
            <ac:spMk id="119" creationId="{06A8C04A-0ACA-4CED-A403-0143295F2FC3}"/>
          </ac:spMkLst>
        </pc:spChg>
        <pc:spChg chg="del mod">
          <ac:chgData name="Mirko Gualducci" userId="9d2314a8d5544a44" providerId="LiveId" clId="{680C2319-1290-4525-B91C-11BAEB9BEFE6}" dt="2021-01-27T22:20:17.479" v="20215" actId="478"/>
          <ac:spMkLst>
            <pc:docMk/>
            <pc:sldMk cId="3833372287" sldId="274"/>
            <ac:spMk id="120" creationId="{387EB22E-CD4D-4980-BE84-CAB23F7E2515}"/>
          </ac:spMkLst>
        </pc:spChg>
        <pc:spChg chg="del mod">
          <ac:chgData name="Mirko Gualducci" userId="9d2314a8d5544a44" providerId="LiveId" clId="{680C2319-1290-4525-B91C-11BAEB9BEFE6}" dt="2021-01-27T22:20:17.479" v="20215" actId="478"/>
          <ac:spMkLst>
            <pc:docMk/>
            <pc:sldMk cId="3833372287" sldId="274"/>
            <ac:spMk id="125" creationId="{82E53668-4FC2-46A9-92E3-EC6296D39147}"/>
          </ac:spMkLst>
        </pc:spChg>
        <pc:spChg chg="del mod">
          <ac:chgData name="Mirko Gualducci" userId="9d2314a8d5544a44" providerId="LiveId" clId="{680C2319-1290-4525-B91C-11BAEB9BEFE6}" dt="2021-01-27T22:20:17.479" v="20215" actId="478"/>
          <ac:spMkLst>
            <pc:docMk/>
            <pc:sldMk cId="3833372287" sldId="274"/>
            <ac:spMk id="126" creationId="{0A955459-EC03-4CC6-820A-45471983F4B8}"/>
          </ac:spMkLst>
        </pc:spChg>
        <pc:spChg chg="del mod">
          <ac:chgData name="Mirko Gualducci" userId="9d2314a8d5544a44" providerId="LiveId" clId="{680C2319-1290-4525-B91C-11BAEB9BEFE6}" dt="2021-01-27T22:20:30.083" v="20219" actId="478"/>
          <ac:spMkLst>
            <pc:docMk/>
            <pc:sldMk cId="3833372287" sldId="274"/>
            <ac:spMk id="127" creationId="{F50930BC-E762-4C93-859B-EAB61868325A}"/>
          </ac:spMkLst>
        </pc:spChg>
        <pc:spChg chg="del mod">
          <ac:chgData name="Mirko Gualducci" userId="9d2314a8d5544a44" providerId="LiveId" clId="{680C2319-1290-4525-B91C-11BAEB9BEFE6}" dt="2021-01-27T22:20:30.083" v="20219" actId="478"/>
          <ac:spMkLst>
            <pc:docMk/>
            <pc:sldMk cId="3833372287" sldId="274"/>
            <ac:spMk id="128" creationId="{64A0B8FA-F33C-47E1-A594-7B32D389D2AD}"/>
          </ac:spMkLst>
        </pc:spChg>
        <pc:spChg chg="del mod">
          <ac:chgData name="Mirko Gualducci" userId="9d2314a8d5544a44" providerId="LiveId" clId="{680C2319-1290-4525-B91C-11BAEB9BEFE6}" dt="2021-01-27T22:20:30.083" v="20219" actId="478"/>
          <ac:spMkLst>
            <pc:docMk/>
            <pc:sldMk cId="3833372287" sldId="274"/>
            <ac:spMk id="129" creationId="{F99AEFDB-743C-4E5D-A47D-CA7BC12608BA}"/>
          </ac:spMkLst>
        </pc:spChg>
        <pc:spChg chg="del mod">
          <ac:chgData name="Mirko Gualducci" userId="9d2314a8d5544a44" providerId="LiveId" clId="{680C2319-1290-4525-B91C-11BAEB9BEFE6}" dt="2021-01-27T22:20:30.083" v="20219" actId="478"/>
          <ac:spMkLst>
            <pc:docMk/>
            <pc:sldMk cId="3833372287" sldId="274"/>
            <ac:spMk id="130" creationId="{94003E5B-9B97-4C6A-A977-C874D06BCBB3}"/>
          </ac:spMkLst>
        </pc:spChg>
        <pc:spChg chg="del mod">
          <ac:chgData name="Mirko Gualducci" userId="9d2314a8d5544a44" providerId="LiveId" clId="{680C2319-1290-4525-B91C-11BAEB9BEFE6}" dt="2021-01-27T22:20:30.083" v="20219" actId="478"/>
          <ac:spMkLst>
            <pc:docMk/>
            <pc:sldMk cId="3833372287" sldId="274"/>
            <ac:spMk id="135" creationId="{86D1F78F-EB00-4253-A7D3-C64DB3861CF2}"/>
          </ac:spMkLst>
        </pc:spChg>
        <pc:spChg chg="del mod">
          <ac:chgData name="Mirko Gualducci" userId="9d2314a8d5544a44" providerId="LiveId" clId="{680C2319-1290-4525-B91C-11BAEB9BEFE6}" dt="2021-01-27T22:20:30.083" v="20219" actId="478"/>
          <ac:spMkLst>
            <pc:docMk/>
            <pc:sldMk cId="3833372287" sldId="274"/>
            <ac:spMk id="136" creationId="{69876ED4-D699-4234-9FC5-0C2AE316DA06}"/>
          </ac:spMkLst>
        </pc:spChg>
        <pc:spChg chg="del mod">
          <ac:chgData name="Mirko Gualducci" userId="9d2314a8d5544a44" providerId="LiveId" clId="{680C2319-1290-4525-B91C-11BAEB9BEFE6}" dt="2021-01-27T22:20:33.500" v="20221" actId="478"/>
          <ac:spMkLst>
            <pc:docMk/>
            <pc:sldMk cId="3833372287" sldId="274"/>
            <ac:spMk id="137" creationId="{057E0DB3-D6D0-46F4-8091-96458E542FC3}"/>
          </ac:spMkLst>
        </pc:spChg>
        <pc:spChg chg="del mod">
          <ac:chgData name="Mirko Gualducci" userId="9d2314a8d5544a44" providerId="LiveId" clId="{680C2319-1290-4525-B91C-11BAEB9BEFE6}" dt="2021-01-27T22:20:32.205" v="20220" actId="478"/>
          <ac:spMkLst>
            <pc:docMk/>
            <pc:sldMk cId="3833372287" sldId="274"/>
            <ac:spMk id="138" creationId="{D8B62166-40F1-4E7E-8441-E4CBB46C32F5}"/>
          </ac:spMkLst>
        </pc:spChg>
        <pc:spChg chg="del mod">
          <ac:chgData name="Mirko Gualducci" userId="9d2314a8d5544a44" providerId="LiveId" clId="{680C2319-1290-4525-B91C-11BAEB9BEFE6}" dt="2021-01-27T22:20:35.706" v="20223" actId="478"/>
          <ac:spMkLst>
            <pc:docMk/>
            <pc:sldMk cId="3833372287" sldId="274"/>
            <ac:spMk id="139" creationId="{149506E1-E1A5-4D59-92FC-D90B1E129676}"/>
          </ac:spMkLst>
        </pc:spChg>
        <pc:spChg chg="add del mod">
          <ac:chgData name="Mirko Gualducci" userId="9d2314a8d5544a44" providerId="LiveId" clId="{680C2319-1290-4525-B91C-11BAEB9BEFE6}" dt="2021-01-27T22:23:35.847" v="20290"/>
          <ac:spMkLst>
            <pc:docMk/>
            <pc:sldMk cId="3833372287" sldId="274"/>
            <ac:spMk id="140" creationId="{8F985EDF-7DEA-462D-869A-E2E63DF3199D}"/>
          </ac:spMkLst>
        </pc:spChg>
        <pc:spChg chg="add del mod">
          <ac:chgData name="Mirko Gualducci" userId="9d2314a8d5544a44" providerId="LiveId" clId="{680C2319-1290-4525-B91C-11BAEB9BEFE6}" dt="2021-01-27T22:23:35.847" v="20290"/>
          <ac:spMkLst>
            <pc:docMk/>
            <pc:sldMk cId="3833372287" sldId="274"/>
            <ac:spMk id="141" creationId="{1D6C1796-9013-4715-97E8-C31C03EA0AAB}"/>
          </ac:spMkLst>
        </pc:spChg>
        <pc:spChg chg="add del mod">
          <ac:chgData name="Mirko Gualducci" userId="9d2314a8d5544a44" providerId="LiveId" clId="{680C2319-1290-4525-B91C-11BAEB9BEFE6}" dt="2021-01-27T22:23:35.847" v="20290"/>
          <ac:spMkLst>
            <pc:docMk/>
            <pc:sldMk cId="3833372287" sldId="274"/>
            <ac:spMk id="148" creationId="{1E2F38B4-FF8A-4AFC-9C08-E4759BB1A8D9}"/>
          </ac:spMkLst>
        </pc:spChg>
        <pc:spChg chg="add del mod">
          <ac:chgData name="Mirko Gualducci" userId="9d2314a8d5544a44" providerId="LiveId" clId="{680C2319-1290-4525-B91C-11BAEB9BEFE6}" dt="2021-01-27T22:23:35.847" v="20290"/>
          <ac:spMkLst>
            <pc:docMk/>
            <pc:sldMk cId="3833372287" sldId="274"/>
            <ac:spMk id="149" creationId="{E1352855-CB8B-43F8-AAEA-D4B26D7FC320}"/>
          </ac:spMkLst>
        </pc:spChg>
        <pc:spChg chg="add del mod">
          <ac:chgData name="Mirko Gualducci" userId="9d2314a8d5544a44" providerId="LiveId" clId="{680C2319-1290-4525-B91C-11BAEB9BEFE6}" dt="2021-01-27T22:23:35.847" v="20290"/>
          <ac:spMkLst>
            <pc:docMk/>
            <pc:sldMk cId="3833372287" sldId="274"/>
            <ac:spMk id="150" creationId="{C86146F1-7D17-44EF-8DFC-2D0DEFB98D43}"/>
          </ac:spMkLst>
        </pc:spChg>
        <pc:spChg chg="add del mod">
          <ac:chgData name="Mirko Gualducci" userId="9d2314a8d5544a44" providerId="LiveId" clId="{680C2319-1290-4525-B91C-11BAEB9BEFE6}" dt="2021-01-27T22:24:11.432" v="20299"/>
          <ac:spMkLst>
            <pc:docMk/>
            <pc:sldMk cId="3833372287" sldId="274"/>
            <ac:spMk id="152" creationId="{BE3FE5EC-F697-4450-85B4-6E0AD04EC215}"/>
          </ac:spMkLst>
        </pc:spChg>
        <pc:spChg chg="add del mod">
          <ac:chgData name="Mirko Gualducci" userId="9d2314a8d5544a44" providerId="LiveId" clId="{680C2319-1290-4525-B91C-11BAEB9BEFE6}" dt="2021-01-27T22:24:11.432" v="20299"/>
          <ac:spMkLst>
            <pc:docMk/>
            <pc:sldMk cId="3833372287" sldId="274"/>
            <ac:spMk id="153" creationId="{425AD51B-E8A6-46C0-9592-A7715F5A93E7}"/>
          </ac:spMkLst>
        </pc:spChg>
        <pc:spChg chg="add del mod">
          <ac:chgData name="Mirko Gualducci" userId="9d2314a8d5544a44" providerId="LiveId" clId="{680C2319-1290-4525-B91C-11BAEB9BEFE6}" dt="2021-01-27T22:24:11.432" v="20299"/>
          <ac:spMkLst>
            <pc:docMk/>
            <pc:sldMk cId="3833372287" sldId="274"/>
            <ac:spMk id="154" creationId="{48172FDE-0290-47A7-8776-E5BBE05F90D3}"/>
          </ac:spMkLst>
        </pc:spChg>
        <pc:spChg chg="add del mod">
          <ac:chgData name="Mirko Gualducci" userId="9d2314a8d5544a44" providerId="LiveId" clId="{680C2319-1290-4525-B91C-11BAEB9BEFE6}" dt="2021-01-27T22:24:11.432" v="20299"/>
          <ac:spMkLst>
            <pc:docMk/>
            <pc:sldMk cId="3833372287" sldId="274"/>
            <ac:spMk id="156" creationId="{6A138E58-6B75-44D9-9785-4427A5C9B6BC}"/>
          </ac:spMkLst>
        </pc:spChg>
        <pc:spChg chg="del mod">
          <ac:chgData name="Mirko Gualducci" userId="9d2314a8d5544a44" providerId="LiveId" clId="{680C2319-1290-4525-B91C-11BAEB9BEFE6}" dt="2021-01-27T22:20:19.502" v="20216" actId="478"/>
          <ac:spMkLst>
            <pc:docMk/>
            <pc:sldMk cId="3833372287" sldId="274"/>
            <ac:spMk id="158" creationId="{1B776851-3F70-430A-9220-C8693F7C461F}"/>
          </ac:spMkLst>
        </pc:spChg>
        <pc:spChg chg="add del mod">
          <ac:chgData name="Mirko Gualducci" userId="9d2314a8d5544a44" providerId="LiveId" clId="{680C2319-1290-4525-B91C-11BAEB9BEFE6}" dt="2021-01-27T22:24:11.432" v="20299"/>
          <ac:spMkLst>
            <pc:docMk/>
            <pc:sldMk cId="3833372287" sldId="274"/>
            <ac:spMk id="162" creationId="{CB0E9A87-896A-41B6-9678-CC0DF4054FA2}"/>
          </ac:spMkLst>
        </pc:spChg>
        <pc:spChg chg="add del mod">
          <ac:chgData name="Mirko Gualducci" userId="9d2314a8d5544a44" providerId="LiveId" clId="{680C2319-1290-4525-B91C-11BAEB9BEFE6}" dt="2021-01-27T22:24:11.432" v="20299"/>
          <ac:spMkLst>
            <pc:docMk/>
            <pc:sldMk cId="3833372287" sldId="274"/>
            <ac:spMk id="163" creationId="{F289DBC7-6F16-414A-863A-2908A7525240}"/>
          </ac:spMkLst>
        </pc:spChg>
        <pc:spChg chg="add del mod">
          <ac:chgData name="Mirko Gualducci" userId="9d2314a8d5544a44" providerId="LiveId" clId="{680C2319-1290-4525-B91C-11BAEB9BEFE6}" dt="2021-01-27T22:24:11.432" v="20299"/>
          <ac:spMkLst>
            <pc:docMk/>
            <pc:sldMk cId="3833372287" sldId="274"/>
            <ac:spMk id="164" creationId="{2345876E-8571-40EF-9268-E13AE5311E64}"/>
          </ac:spMkLst>
        </pc:spChg>
        <pc:spChg chg="add mod">
          <ac:chgData name="Mirko Gualducci" userId="9d2314a8d5544a44" providerId="LiveId" clId="{680C2319-1290-4525-B91C-11BAEB9BEFE6}" dt="2021-01-27T22:24:36.464" v="20302" actId="1076"/>
          <ac:spMkLst>
            <pc:docMk/>
            <pc:sldMk cId="3833372287" sldId="274"/>
            <ac:spMk id="165" creationId="{3060AED7-548B-402B-9A08-C70267A1499F}"/>
          </ac:spMkLst>
        </pc:spChg>
        <pc:spChg chg="add mod">
          <ac:chgData name="Mirko Gualducci" userId="9d2314a8d5544a44" providerId="LiveId" clId="{680C2319-1290-4525-B91C-11BAEB9BEFE6}" dt="2021-01-27T22:24:36.464" v="20302" actId="1076"/>
          <ac:spMkLst>
            <pc:docMk/>
            <pc:sldMk cId="3833372287" sldId="274"/>
            <ac:spMk id="166" creationId="{3A1B1968-4B73-43FA-B77E-5DE560BAAF13}"/>
          </ac:spMkLst>
        </pc:spChg>
        <pc:spChg chg="add mod">
          <ac:chgData name="Mirko Gualducci" userId="9d2314a8d5544a44" providerId="LiveId" clId="{680C2319-1290-4525-B91C-11BAEB9BEFE6}" dt="2021-01-27T22:24:36.464" v="20302" actId="1076"/>
          <ac:spMkLst>
            <pc:docMk/>
            <pc:sldMk cId="3833372287" sldId="274"/>
            <ac:spMk id="167" creationId="{81238A8F-D617-4779-913A-7E94193A313F}"/>
          </ac:spMkLst>
        </pc:spChg>
        <pc:spChg chg="add mod">
          <ac:chgData name="Mirko Gualducci" userId="9d2314a8d5544a44" providerId="LiveId" clId="{680C2319-1290-4525-B91C-11BAEB9BEFE6}" dt="2021-01-27T22:24:36.464" v="20302" actId="1076"/>
          <ac:spMkLst>
            <pc:docMk/>
            <pc:sldMk cId="3833372287" sldId="274"/>
            <ac:spMk id="168" creationId="{A533B4B1-9531-4C74-A82E-2196496EB6C5}"/>
          </ac:spMkLst>
        </pc:spChg>
        <pc:spChg chg="add mod">
          <ac:chgData name="Mirko Gualducci" userId="9d2314a8d5544a44" providerId="LiveId" clId="{680C2319-1290-4525-B91C-11BAEB9BEFE6}" dt="2021-01-27T22:24:36.464" v="20302" actId="1076"/>
          <ac:spMkLst>
            <pc:docMk/>
            <pc:sldMk cId="3833372287" sldId="274"/>
            <ac:spMk id="173" creationId="{BE4CA4E2-16F9-4E33-96FD-7CB8826EBB21}"/>
          </ac:spMkLst>
        </pc:spChg>
        <pc:spChg chg="add mod">
          <ac:chgData name="Mirko Gualducci" userId="9d2314a8d5544a44" providerId="LiveId" clId="{680C2319-1290-4525-B91C-11BAEB9BEFE6}" dt="2021-01-27T22:51:02.357" v="21285" actId="20577"/>
          <ac:spMkLst>
            <pc:docMk/>
            <pc:sldMk cId="3833372287" sldId="274"/>
            <ac:spMk id="174" creationId="{D562267A-7DB0-4DE6-B06F-608BC1D1BC30}"/>
          </ac:spMkLst>
        </pc:spChg>
        <pc:spChg chg="add mod">
          <ac:chgData name="Mirko Gualducci" userId="9d2314a8d5544a44" providerId="LiveId" clId="{680C2319-1290-4525-B91C-11BAEB9BEFE6}" dt="2021-01-27T22:24:36.464" v="20302" actId="1076"/>
          <ac:spMkLst>
            <pc:docMk/>
            <pc:sldMk cId="3833372287" sldId="274"/>
            <ac:spMk id="175" creationId="{65B18AD3-BC37-49BA-86E4-18FBAEAF469A}"/>
          </ac:spMkLst>
        </pc:spChg>
        <pc:spChg chg="add mod">
          <ac:chgData name="Mirko Gualducci" userId="9d2314a8d5544a44" providerId="LiveId" clId="{680C2319-1290-4525-B91C-11BAEB9BEFE6}" dt="2021-01-27T22:24:57.558" v="20304" actId="1076"/>
          <ac:spMkLst>
            <pc:docMk/>
            <pc:sldMk cId="3833372287" sldId="274"/>
            <ac:spMk id="176" creationId="{67A54B88-C813-4823-A795-FE983F022E03}"/>
          </ac:spMkLst>
        </pc:spChg>
        <pc:spChg chg="add mod">
          <ac:chgData name="Mirko Gualducci" userId="9d2314a8d5544a44" providerId="LiveId" clId="{680C2319-1290-4525-B91C-11BAEB9BEFE6}" dt="2021-01-27T22:24:57.558" v="20304" actId="1076"/>
          <ac:spMkLst>
            <pc:docMk/>
            <pc:sldMk cId="3833372287" sldId="274"/>
            <ac:spMk id="177" creationId="{B3EC6D95-7AAC-4239-A6DE-306F7C9CA1AB}"/>
          </ac:spMkLst>
        </pc:spChg>
        <pc:spChg chg="add mod">
          <ac:chgData name="Mirko Gualducci" userId="9d2314a8d5544a44" providerId="LiveId" clId="{680C2319-1290-4525-B91C-11BAEB9BEFE6}" dt="2021-01-27T22:24:57.558" v="20304" actId="1076"/>
          <ac:spMkLst>
            <pc:docMk/>
            <pc:sldMk cId="3833372287" sldId="274"/>
            <ac:spMk id="178" creationId="{AD8C507E-5C5B-4214-B2BB-9132DFD6E23E}"/>
          </ac:spMkLst>
        </pc:spChg>
        <pc:spChg chg="add mod">
          <ac:chgData name="Mirko Gualducci" userId="9d2314a8d5544a44" providerId="LiveId" clId="{680C2319-1290-4525-B91C-11BAEB9BEFE6}" dt="2021-01-27T22:24:57.558" v="20304" actId="1076"/>
          <ac:spMkLst>
            <pc:docMk/>
            <pc:sldMk cId="3833372287" sldId="274"/>
            <ac:spMk id="179" creationId="{54723B58-80D1-4665-A060-0FDEDDCF016C}"/>
          </ac:spMkLst>
        </pc:spChg>
        <pc:spChg chg="add mod">
          <ac:chgData name="Mirko Gualducci" userId="9d2314a8d5544a44" providerId="LiveId" clId="{680C2319-1290-4525-B91C-11BAEB9BEFE6}" dt="2021-01-27T22:24:57.558" v="20304" actId="1076"/>
          <ac:spMkLst>
            <pc:docMk/>
            <pc:sldMk cId="3833372287" sldId="274"/>
            <ac:spMk id="184" creationId="{B4C31B09-7663-4B96-887C-ABE93CD670B1}"/>
          </ac:spMkLst>
        </pc:spChg>
        <pc:spChg chg="add mod">
          <ac:chgData name="Mirko Gualducci" userId="9d2314a8d5544a44" providerId="LiveId" clId="{680C2319-1290-4525-B91C-11BAEB9BEFE6}" dt="2021-01-27T22:51:06.341" v="21286" actId="20577"/>
          <ac:spMkLst>
            <pc:docMk/>
            <pc:sldMk cId="3833372287" sldId="274"/>
            <ac:spMk id="185" creationId="{7A90FB55-4FCA-4AF0-B266-9D89DA7CD713}"/>
          </ac:spMkLst>
        </pc:spChg>
        <pc:spChg chg="add mod">
          <ac:chgData name="Mirko Gualducci" userId="9d2314a8d5544a44" providerId="LiveId" clId="{680C2319-1290-4525-B91C-11BAEB9BEFE6}" dt="2021-01-27T22:24:57.558" v="20304" actId="1076"/>
          <ac:spMkLst>
            <pc:docMk/>
            <pc:sldMk cId="3833372287" sldId="274"/>
            <ac:spMk id="186" creationId="{74E7752F-EB80-4619-81AA-3F8FAB93172B}"/>
          </ac:spMkLst>
        </pc:spChg>
        <pc:spChg chg="add mod">
          <ac:chgData name="Mirko Gualducci" userId="9d2314a8d5544a44" providerId="LiveId" clId="{680C2319-1290-4525-B91C-11BAEB9BEFE6}" dt="2021-01-27T22:25:07.277" v="20306" actId="1076"/>
          <ac:spMkLst>
            <pc:docMk/>
            <pc:sldMk cId="3833372287" sldId="274"/>
            <ac:spMk id="187" creationId="{864534FF-BAAE-42F3-A345-F4CB90EA819F}"/>
          </ac:spMkLst>
        </pc:spChg>
        <pc:spChg chg="add mod">
          <ac:chgData name="Mirko Gualducci" userId="9d2314a8d5544a44" providerId="LiveId" clId="{680C2319-1290-4525-B91C-11BAEB9BEFE6}" dt="2021-01-27T22:25:07.277" v="20306" actId="1076"/>
          <ac:spMkLst>
            <pc:docMk/>
            <pc:sldMk cId="3833372287" sldId="274"/>
            <ac:spMk id="188" creationId="{9BF411A4-52B1-4FDA-BCB8-FE5F70428FC2}"/>
          </ac:spMkLst>
        </pc:spChg>
        <pc:spChg chg="add mod">
          <ac:chgData name="Mirko Gualducci" userId="9d2314a8d5544a44" providerId="LiveId" clId="{680C2319-1290-4525-B91C-11BAEB9BEFE6}" dt="2021-01-27T22:25:07.277" v="20306" actId="1076"/>
          <ac:spMkLst>
            <pc:docMk/>
            <pc:sldMk cId="3833372287" sldId="274"/>
            <ac:spMk id="189" creationId="{7C509AFC-C03A-4F11-B5D8-06909FD75865}"/>
          </ac:spMkLst>
        </pc:spChg>
        <pc:spChg chg="add mod">
          <ac:chgData name="Mirko Gualducci" userId="9d2314a8d5544a44" providerId="LiveId" clId="{680C2319-1290-4525-B91C-11BAEB9BEFE6}" dt="2021-01-27T22:25:07.277" v="20306" actId="1076"/>
          <ac:spMkLst>
            <pc:docMk/>
            <pc:sldMk cId="3833372287" sldId="274"/>
            <ac:spMk id="190" creationId="{E9B7F27B-1563-42F3-98DA-8B4D79DFC9B2}"/>
          </ac:spMkLst>
        </pc:spChg>
        <pc:spChg chg="add mod">
          <ac:chgData name="Mirko Gualducci" userId="9d2314a8d5544a44" providerId="LiveId" clId="{680C2319-1290-4525-B91C-11BAEB9BEFE6}" dt="2021-01-27T22:25:07.277" v="20306" actId="1076"/>
          <ac:spMkLst>
            <pc:docMk/>
            <pc:sldMk cId="3833372287" sldId="274"/>
            <ac:spMk id="195" creationId="{B57F1DA8-593B-435C-A81C-F62B35459096}"/>
          </ac:spMkLst>
        </pc:spChg>
        <pc:spChg chg="add mod">
          <ac:chgData name="Mirko Gualducci" userId="9d2314a8d5544a44" providerId="LiveId" clId="{680C2319-1290-4525-B91C-11BAEB9BEFE6}" dt="2021-01-27T22:39:21.491" v="20419" actId="20577"/>
          <ac:spMkLst>
            <pc:docMk/>
            <pc:sldMk cId="3833372287" sldId="274"/>
            <ac:spMk id="196" creationId="{2DFB697E-CAE5-43DA-9426-1F1460708229}"/>
          </ac:spMkLst>
        </pc:spChg>
        <pc:spChg chg="add mod">
          <ac:chgData name="Mirko Gualducci" userId="9d2314a8d5544a44" providerId="LiveId" clId="{680C2319-1290-4525-B91C-11BAEB9BEFE6}" dt="2021-01-27T22:25:07.277" v="20306" actId="1076"/>
          <ac:spMkLst>
            <pc:docMk/>
            <pc:sldMk cId="3833372287" sldId="274"/>
            <ac:spMk id="197" creationId="{357E571C-A2C5-4E4C-92F8-7E65DEFD8A65}"/>
          </ac:spMkLst>
        </pc:spChg>
        <pc:spChg chg="add mod">
          <ac:chgData name="Mirko Gualducci" userId="9d2314a8d5544a44" providerId="LiveId" clId="{680C2319-1290-4525-B91C-11BAEB9BEFE6}" dt="2021-01-27T22:25:46.130" v="20308" actId="1076"/>
          <ac:spMkLst>
            <pc:docMk/>
            <pc:sldMk cId="3833372287" sldId="274"/>
            <ac:spMk id="198" creationId="{A0833F6B-F775-4A50-A37C-DC6471668041}"/>
          </ac:spMkLst>
        </pc:spChg>
        <pc:spChg chg="add mod">
          <ac:chgData name="Mirko Gualducci" userId="9d2314a8d5544a44" providerId="LiveId" clId="{680C2319-1290-4525-B91C-11BAEB9BEFE6}" dt="2021-01-27T22:25:46.130" v="20308" actId="1076"/>
          <ac:spMkLst>
            <pc:docMk/>
            <pc:sldMk cId="3833372287" sldId="274"/>
            <ac:spMk id="199" creationId="{D16A7E56-7573-4B1B-AD61-8D03F4804392}"/>
          </ac:spMkLst>
        </pc:spChg>
        <pc:spChg chg="add mod">
          <ac:chgData name="Mirko Gualducci" userId="9d2314a8d5544a44" providerId="LiveId" clId="{680C2319-1290-4525-B91C-11BAEB9BEFE6}" dt="2021-01-27T22:25:46.130" v="20308" actId="1076"/>
          <ac:spMkLst>
            <pc:docMk/>
            <pc:sldMk cId="3833372287" sldId="274"/>
            <ac:spMk id="200" creationId="{D879E0D3-D029-4810-BAB9-46F5442FD3C9}"/>
          </ac:spMkLst>
        </pc:spChg>
        <pc:spChg chg="add mod">
          <ac:chgData name="Mirko Gualducci" userId="9d2314a8d5544a44" providerId="LiveId" clId="{680C2319-1290-4525-B91C-11BAEB9BEFE6}" dt="2021-01-27T22:25:46.130" v="20308" actId="1076"/>
          <ac:spMkLst>
            <pc:docMk/>
            <pc:sldMk cId="3833372287" sldId="274"/>
            <ac:spMk id="201" creationId="{ADE19631-B0D4-4782-B747-9ACC7F505B25}"/>
          </ac:spMkLst>
        </pc:spChg>
        <pc:spChg chg="add mod">
          <ac:chgData name="Mirko Gualducci" userId="9d2314a8d5544a44" providerId="LiveId" clId="{680C2319-1290-4525-B91C-11BAEB9BEFE6}" dt="2021-01-27T22:25:46.130" v="20308" actId="1076"/>
          <ac:spMkLst>
            <pc:docMk/>
            <pc:sldMk cId="3833372287" sldId="274"/>
            <ac:spMk id="206" creationId="{A35CEAE2-D1C9-46C1-9059-C81B2EB2C289}"/>
          </ac:spMkLst>
        </pc:spChg>
        <pc:spChg chg="add mod">
          <ac:chgData name="Mirko Gualducci" userId="9d2314a8d5544a44" providerId="LiveId" clId="{680C2319-1290-4525-B91C-11BAEB9BEFE6}" dt="2021-01-27T22:32:34.399" v="20363"/>
          <ac:spMkLst>
            <pc:docMk/>
            <pc:sldMk cId="3833372287" sldId="274"/>
            <ac:spMk id="207" creationId="{3F0692AB-7A5A-4611-B3B9-3B282BFBB09B}"/>
          </ac:spMkLst>
        </pc:spChg>
        <pc:spChg chg="add mod">
          <ac:chgData name="Mirko Gualducci" userId="9d2314a8d5544a44" providerId="LiveId" clId="{680C2319-1290-4525-B91C-11BAEB9BEFE6}" dt="2021-01-27T22:25:46.130" v="20308" actId="1076"/>
          <ac:spMkLst>
            <pc:docMk/>
            <pc:sldMk cId="3833372287" sldId="274"/>
            <ac:spMk id="208" creationId="{B8F7420C-8C05-4164-A126-1D778717B1FA}"/>
          </ac:spMkLst>
        </pc:spChg>
        <pc:spChg chg="add mod">
          <ac:chgData name="Mirko Gualducci" userId="9d2314a8d5544a44" providerId="LiveId" clId="{680C2319-1290-4525-B91C-11BAEB9BEFE6}" dt="2021-01-27T22:26:34.919" v="20322" actId="1038"/>
          <ac:spMkLst>
            <pc:docMk/>
            <pc:sldMk cId="3833372287" sldId="274"/>
            <ac:spMk id="209" creationId="{52EF70A0-A5F0-4E92-96C3-AD3A092C366F}"/>
          </ac:spMkLst>
        </pc:spChg>
        <pc:spChg chg="add mod">
          <ac:chgData name="Mirko Gualducci" userId="9d2314a8d5544a44" providerId="LiveId" clId="{680C2319-1290-4525-B91C-11BAEB9BEFE6}" dt="2021-01-27T22:26:34.919" v="20322" actId="1038"/>
          <ac:spMkLst>
            <pc:docMk/>
            <pc:sldMk cId="3833372287" sldId="274"/>
            <ac:spMk id="210" creationId="{179D0BED-9AA8-4C7C-BFCC-6A0E30302A37}"/>
          </ac:spMkLst>
        </pc:spChg>
        <pc:spChg chg="add mod">
          <ac:chgData name="Mirko Gualducci" userId="9d2314a8d5544a44" providerId="LiveId" clId="{680C2319-1290-4525-B91C-11BAEB9BEFE6}" dt="2021-01-27T22:26:34.919" v="20322" actId="1038"/>
          <ac:spMkLst>
            <pc:docMk/>
            <pc:sldMk cId="3833372287" sldId="274"/>
            <ac:spMk id="211" creationId="{02A50D1B-1403-4488-89F2-2633953C1EAF}"/>
          </ac:spMkLst>
        </pc:spChg>
        <pc:spChg chg="add mod">
          <ac:chgData name="Mirko Gualducci" userId="9d2314a8d5544a44" providerId="LiveId" clId="{680C2319-1290-4525-B91C-11BAEB9BEFE6}" dt="2021-01-27T22:26:34.919" v="20322" actId="1038"/>
          <ac:spMkLst>
            <pc:docMk/>
            <pc:sldMk cId="3833372287" sldId="274"/>
            <ac:spMk id="212" creationId="{1A130750-D0A8-4BB1-96B8-C1759CF50243}"/>
          </ac:spMkLst>
        </pc:spChg>
        <pc:spChg chg="add mod">
          <ac:chgData name="Mirko Gualducci" userId="9d2314a8d5544a44" providerId="LiveId" clId="{680C2319-1290-4525-B91C-11BAEB9BEFE6}" dt="2021-01-27T22:26:34.919" v="20322" actId="1038"/>
          <ac:spMkLst>
            <pc:docMk/>
            <pc:sldMk cId="3833372287" sldId="274"/>
            <ac:spMk id="217" creationId="{6EF2EA4B-697F-4EB0-A4DD-C6C6965CCB89}"/>
          </ac:spMkLst>
        </pc:spChg>
        <pc:spChg chg="add mod">
          <ac:chgData name="Mirko Gualducci" userId="9d2314a8d5544a44" providerId="LiveId" clId="{680C2319-1290-4525-B91C-11BAEB9BEFE6}" dt="2021-01-27T22:32:57.444" v="20364"/>
          <ac:spMkLst>
            <pc:docMk/>
            <pc:sldMk cId="3833372287" sldId="274"/>
            <ac:spMk id="218" creationId="{3AF8F48C-5C41-4E3E-A464-1CD7EA4E4635}"/>
          </ac:spMkLst>
        </pc:spChg>
        <pc:spChg chg="add mod">
          <ac:chgData name="Mirko Gualducci" userId="9d2314a8d5544a44" providerId="LiveId" clId="{680C2319-1290-4525-B91C-11BAEB9BEFE6}" dt="2021-01-27T22:26:34.919" v="20322" actId="1038"/>
          <ac:spMkLst>
            <pc:docMk/>
            <pc:sldMk cId="3833372287" sldId="274"/>
            <ac:spMk id="219" creationId="{E594512A-3913-43C8-BE50-32DEBBB11954}"/>
          </ac:spMkLst>
        </pc:spChg>
        <pc:spChg chg="add mod">
          <ac:chgData name="Mirko Gualducci" userId="9d2314a8d5544a44" providerId="LiveId" clId="{680C2319-1290-4525-B91C-11BAEB9BEFE6}" dt="2021-01-27T22:26:34.919" v="20322" actId="1038"/>
          <ac:spMkLst>
            <pc:docMk/>
            <pc:sldMk cId="3833372287" sldId="274"/>
            <ac:spMk id="220" creationId="{52FB3B06-97A0-420E-923F-A98C8EDA56C8}"/>
          </ac:spMkLst>
        </pc:spChg>
        <pc:spChg chg="add mod">
          <ac:chgData name="Mirko Gualducci" userId="9d2314a8d5544a44" providerId="LiveId" clId="{680C2319-1290-4525-B91C-11BAEB9BEFE6}" dt="2021-01-27T22:26:34.919" v="20322" actId="1038"/>
          <ac:spMkLst>
            <pc:docMk/>
            <pc:sldMk cId="3833372287" sldId="274"/>
            <ac:spMk id="221" creationId="{1AABB9DA-5F2B-4D81-94DA-81322930E33E}"/>
          </ac:spMkLst>
        </pc:spChg>
        <pc:spChg chg="add mod">
          <ac:chgData name="Mirko Gualducci" userId="9d2314a8d5544a44" providerId="LiveId" clId="{680C2319-1290-4525-B91C-11BAEB9BEFE6}" dt="2021-01-27T22:26:34.919" v="20322" actId="1038"/>
          <ac:spMkLst>
            <pc:docMk/>
            <pc:sldMk cId="3833372287" sldId="274"/>
            <ac:spMk id="222" creationId="{12426864-87E2-418D-845B-D46A3AC52028}"/>
          </ac:spMkLst>
        </pc:spChg>
        <pc:spChg chg="add mod">
          <ac:chgData name="Mirko Gualducci" userId="9d2314a8d5544a44" providerId="LiveId" clId="{680C2319-1290-4525-B91C-11BAEB9BEFE6}" dt="2021-01-27T22:26:34.919" v="20322" actId="1038"/>
          <ac:spMkLst>
            <pc:docMk/>
            <pc:sldMk cId="3833372287" sldId="274"/>
            <ac:spMk id="223" creationId="{88CE3B56-676A-49B4-82E7-36FD0AD73503}"/>
          </ac:spMkLst>
        </pc:spChg>
        <pc:spChg chg="add mod">
          <ac:chgData name="Mirko Gualducci" userId="9d2314a8d5544a44" providerId="LiveId" clId="{680C2319-1290-4525-B91C-11BAEB9BEFE6}" dt="2021-01-27T22:26:34.919" v="20322" actId="1038"/>
          <ac:spMkLst>
            <pc:docMk/>
            <pc:sldMk cId="3833372287" sldId="274"/>
            <ac:spMk id="228" creationId="{43FFF778-17B7-4268-B2DC-937B697B50FE}"/>
          </ac:spMkLst>
        </pc:spChg>
        <pc:spChg chg="add mod">
          <ac:chgData name="Mirko Gualducci" userId="9d2314a8d5544a44" providerId="LiveId" clId="{680C2319-1290-4525-B91C-11BAEB9BEFE6}" dt="2021-01-27T22:33:11.311" v="20365"/>
          <ac:spMkLst>
            <pc:docMk/>
            <pc:sldMk cId="3833372287" sldId="274"/>
            <ac:spMk id="229" creationId="{D0846660-6434-4160-95E7-479B4B80167E}"/>
          </ac:spMkLst>
        </pc:spChg>
        <pc:spChg chg="add mod">
          <ac:chgData name="Mirko Gualducci" userId="9d2314a8d5544a44" providerId="LiveId" clId="{680C2319-1290-4525-B91C-11BAEB9BEFE6}" dt="2021-01-27T22:26:34.919" v="20322" actId="1038"/>
          <ac:spMkLst>
            <pc:docMk/>
            <pc:sldMk cId="3833372287" sldId="274"/>
            <ac:spMk id="230" creationId="{64FCB7CF-72A1-433D-A9A2-A877DD614CA9}"/>
          </ac:spMkLst>
        </pc:spChg>
        <pc:spChg chg="add mod">
          <ac:chgData name="Mirko Gualducci" userId="9d2314a8d5544a44" providerId="LiveId" clId="{680C2319-1290-4525-B91C-11BAEB9BEFE6}" dt="2021-01-27T22:26:18.976" v="20314" actId="1076"/>
          <ac:spMkLst>
            <pc:docMk/>
            <pc:sldMk cId="3833372287" sldId="274"/>
            <ac:spMk id="231" creationId="{1FA0741C-1F9E-41A7-B779-7EC08BAEE88D}"/>
          </ac:spMkLst>
        </pc:spChg>
        <pc:spChg chg="add mod">
          <ac:chgData name="Mirko Gualducci" userId="9d2314a8d5544a44" providerId="LiveId" clId="{680C2319-1290-4525-B91C-11BAEB9BEFE6}" dt="2021-01-27T22:26:18.976" v="20314" actId="1076"/>
          <ac:spMkLst>
            <pc:docMk/>
            <pc:sldMk cId="3833372287" sldId="274"/>
            <ac:spMk id="232" creationId="{A02D8322-3955-448E-AA6B-53493730FFDA}"/>
          </ac:spMkLst>
        </pc:spChg>
        <pc:spChg chg="add mod">
          <ac:chgData name="Mirko Gualducci" userId="9d2314a8d5544a44" providerId="LiveId" clId="{680C2319-1290-4525-B91C-11BAEB9BEFE6}" dt="2021-01-27T22:26:18.976" v="20314" actId="1076"/>
          <ac:spMkLst>
            <pc:docMk/>
            <pc:sldMk cId="3833372287" sldId="274"/>
            <ac:spMk id="233" creationId="{90028188-5A29-4413-8539-49BF65BEF5D2}"/>
          </ac:spMkLst>
        </pc:spChg>
        <pc:spChg chg="add mod">
          <ac:chgData name="Mirko Gualducci" userId="9d2314a8d5544a44" providerId="LiveId" clId="{680C2319-1290-4525-B91C-11BAEB9BEFE6}" dt="2021-01-27T22:26:18.976" v="20314" actId="1076"/>
          <ac:spMkLst>
            <pc:docMk/>
            <pc:sldMk cId="3833372287" sldId="274"/>
            <ac:spMk id="234" creationId="{99C227C3-A500-4A56-8F48-CEC0E92D67AA}"/>
          </ac:spMkLst>
        </pc:spChg>
        <pc:spChg chg="add mod">
          <ac:chgData name="Mirko Gualducci" userId="9d2314a8d5544a44" providerId="LiveId" clId="{680C2319-1290-4525-B91C-11BAEB9BEFE6}" dt="2021-01-27T22:26:18.976" v="20314" actId="1076"/>
          <ac:spMkLst>
            <pc:docMk/>
            <pc:sldMk cId="3833372287" sldId="274"/>
            <ac:spMk id="239" creationId="{87A70655-B21B-4693-BE29-1BC2FB5D78EB}"/>
          </ac:spMkLst>
        </pc:spChg>
        <pc:spChg chg="add mod">
          <ac:chgData name="Mirko Gualducci" userId="9d2314a8d5544a44" providerId="LiveId" clId="{680C2319-1290-4525-B91C-11BAEB9BEFE6}" dt="2021-01-27T22:33:37.424" v="20366"/>
          <ac:spMkLst>
            <pc:docMk/>
            <pc:sldMk cId="3833372287" sldId="274"/>
            <ac:spMk id="240" creationId="{DC52D6F4-B3B3-48D0-BF03-C31B51114EE9}"/>
          </ac:spMkLst>
        </pc:spChg>
        <pc:spChg chg="add mod">
          <ac:chgData name="Mirko Gualducci" userId="9d2314a8d5544a44" providerId="LiveId" clId="{680C2319-1290-4525-B91C-11BAEB9BEFE6}" dt="2021-01-27T22:26:18.976" v="20314" actId="1076"/>
          <ac:spMkLst>
            <pc:docMk/>
            <pc:sldMk cId="3833372287" sldId="274"/>
            <ac:spMk id="241" creationId="{D6238D58-68BB-49E1-9231-546E3A306ECC}"/>
          </ac:spMkLst>
        </pc:spChg>
        <pc:spChg chg="add mod">
          <ac:chgData name="Mirko Gualducci" userId="9d2314a8d5544a44" providerId="LiveId" clId="{680C2319-1290-4525-B91C-11BAEB9BEFE6}" dt="2021-01-27T22:27:07.810" v="20327" actId="1076"/>
          <ac:spMkLst>
            <pc:docMk/>
            <pc:sldMk cId="3833372287" sldId="274"/>
            <ac:spMk id="242" creationId="{57DB0CA9-ED30-45EF-BF4C-D25C964A2E2F}"/>
          </ac:spMkLst>
        </pc:spChg>
        <pc:spChg chg="add mod">
          <ac:chgData name="Mirko Gualducci" userId="9d2314a8d5544a44" providerId="LiveId" clId="{680C2319-1290-4525-B91C-11BAEB9BEFE6}" dt="2021-01-27T22:27:18.109" v="20329" actId="1076"/>
          <ac:spMkLst>
            <pc:docMk/>
            <pc:sldMk cId="3833372287" sldId="274"/>
            <ac:spMk id="243" creationId="{9E694FB4-E9E7-4C64-B497-1A035C9628B7}"/>
          </ac:spMkLst>
        </pc:spChg>
        <pc:spChg chg="add mod">
          <ac:chgData name="Mirko Gualducci" userId="9d2314a8d5544a44" providerId="LiveId" clId="{680C2319-1290-4525-B91C-11BAEB9BEFE6}" dt="2021-01-27T22:27:31.367" v="20331" actId="1076"/>
          <ac:spMkLst>
            <pc:docMk/>
            <pc:sldMk cId="3833372287" sldId="274"/>
            <ac:spMk id="244" creationId="{4B296254-56E2-4AAA-99BA-E23A4CAA88E4}"/>
          </ac:spMkLst>
        </pc:spChg>
        <pc:spChg chg="add mod">
          <ac:chgData name="Mirko Gualducci" userId="9d2314a8d5544a44" providerId="LiveId" clId="{680C2319-1290-4525-B91C-11BAEB9BEFE6}" dt="2021-01-27T22:27:50.281" v="20333" actId="1076"/>
          <ac:spMkLst>
            <pc:docMk/>
            <pc:sldMk cId="3833372287" sldId="274"/>
            <ac:spMk id="245" creationId="{E52DE4D0-311B-4D18-8373-5415E389ED2C}"/>
          </ac:spMkLst>
        </pc:spChg>
        <pc:spChg chg="add mod">
          <ac:chgData name="Mirko Gualducci" userId="9d2314a8d5544a44" providerId="LiveId" clId="{680C2319-1290-4525-B91C-11BAEB9BEFE6}" dt="2021-01-27T22:28:08.385" v="20337" actId="1076"/>
          <ac:spMkLst>
            <pc:docMk/>
            <pc:sldMk cId="3833372287" sldId="274"/>
            <ac:spMk id="246" creationId="{AF419E47-2E25-4A5D-ADD8-80D2C472B92E}"/>
          </ac:spMkLst>
        </pc:spChg>
        <pc:spChg chg="add mod">
          <ac:chgData name="Mirko Gualducci" userId="9d2314a8d5544a44" providerId="LiveId" clId="{680C2319-1290-4525-B91C-11BAEB9BEFE6}" dt="2021-01-27T22:28:32.183" v="20339" actId="1076"/>
          <ac:spMkLst>
            <pc:docMk/>
            <pc:sldMk cId="3833372287" sldId="274"/>
            <ac:spMk id="247" creationId="{39604E59-C467-4139-8341-591C9089302A}"/>
          </ac:spMkLst>
        </pc:spChg>
        <pc:spChg chg="add mod">
          <ac:chgData name="Mirko Gualducci" userId="9d2314a8d5544a44" providerId="LiveId" clId="{680C2319-1290-4525-B91C-11BAEB9BEFE6}" dt="2021-01-27T22:28:43.858" v="20341" actId="1076"/>
          <ac:spMkLst>
            <pc:docMk/>
            <pc:sldMk cId="3833372287" sldId="274"/>
            <ac:spMk id="248" creationId="{79EDDE9B-158E-4FBA-BCE9-C2C01AE90689}"/>
          </ac:spMkLst>
        </pc:spChg>
        <pc:spChg chg="add mod">
          <ac:chgData name="Mirko Gualducci" userId="9d2314a8d5544a44" providerId="LiveId" clId="{680C2319-1290-4525-B91C-11BAEB9BEFE6}" dt="2021-01-27T22:29:06.944" v="20345" actId="1076"/>
          <ac:spMkLst>
            <pc:docMk/>
            <pc:sldMk cId="3833372287" sldId="274"/>
            <ac:spMk id="249" creationId="{3F7E4499-C5AC-408C-8A98-C5A10844FCBC}"/>
          </ac:spMkLst>
        </pc:spChg>
        <pc:spChg chg="add mod">
          <ac:chgData name="Mirko Gualducci" userId="9d2314a8d5544a44" providerId="LiveId" clId="{680C2319-1290-4525-B91C-11BAEB9BEFE6}" dt="2021-01-27T22:47:09.829" v="21169" actId="1037"/>
          <ac:spMkLst>
            <pc:docMk/>
            <pc:sldMk cId="3833372287" sldId="274"/>
            <ac:spMk id="256" creationId="{4DD860C9-1B64-42C7-832F-D40F508A4F73}"/>
          </ac:spMkLst>
        </pc:spChg>
        <pc:spChg chg="add mod">
          <ac:chgData name="Mirko Gualducci" userId="9d2314a8d5544a44" providerId="LiveId" clId="{680C2319-1290-4525-B91C-11BAEB9BEFE6}" dt="2021-01-27T22:47:59.644" v="21179" actId="1038"/>
          <ac:spMkLst>
            <pc:docMk/>
            <pc:sldMk cId="3833372287" sldId="274"/>
            <ac:spMk id="257" creationId="{ADEB12B5-1F84-473A-ABA9-F5E4EF459EE0}"/>
          </ac:spMkLst>
        </pc:spChg>
        <pc:spChg chg="add mod">
          <ac:chgData name="Mirko Gualducci" userId="9d2314a8d5544a44" providerId="LiveId" clId="{680C2319-1290-4525-B91C-11BAEB9BEFE6}" dt="2021-01-27T22:50:02.295" v="21277" actId="1038"/>
          <ac:spMkLst>
            <pc:docMk/>
            <pc:sldMk cId="3833372287" sldId="274"/>
            <ac:spMk id="258" creationId="{23BDF4DC-9E11-4792-8CA3-E1E4252CB706}"/>
          </ac:spMkLst>
        </pc:spChg>
        <pc:spChg chg="add del mod">
          <ac:chgData name="Mirko Gualducci" userId="9d2314a8d5544a44" providerId="LiveId" clId="{680C2319-1290-4525-B91C-11BAEB9BEFE6}" dt="2021-01-27T22:49:27.311" v="21196" actId="478"/>
          <ac:spMkLst>
            <pc:docMk/>
            <pc:sldMk cId="3833372287" sldId="274"/>
            <ac:spMk id="259" creationId="{3768969A-39C5-421B-B2B7-76D3EF374878}"/>
          </ac:spMkLst>
        </pc:spChg>
        <pc:spChg chg="add mod">
          <ac:chgData name="Mirko Gualducci" userId="9d2314a8d5544a44" providerId="LiveId" clId="{680C2319-1290-4525-B91C-11BAEB9BEFE6}" dt="2021-01-27T22:50:41.747" v="21284" actId="20577"/>
          <ac:spMkLst>
            <pc:docMk/>
            <pc:sldMk cId="3833372287" sldId="274"/>
            <ac:spMk id="260" creationId="{2699AB07-9F77-4CB9-B0DE-53E577B1C695}"/>
          </ac:spMkLst>
        </pc:spChg>
        <pc:spChg chg="add mod">
          <ac:chgData name="Mirko Gualducci" userId="9d2314a8d5544a44" providerId="LiveId" clId="{680C2319-1290-4525-B91C-11BAEB9BEFE6}" dt="2021-01-27T22:51:59.039" v="21324" actId="1038"/>
          <ac:spMkLst>
            <pc:docMk/>
            <pc:sldMk cId="3833372287" sldId="274"/>
            <ac:spMk id="261" creationId="{303DE80A-AF0C-4632-B942-19DF29F7F251}"/>
          </ac:spMkLst>
        </pc:spChg>
        <pc:spChg chg="add mod">
          <ac:chgData name="Mirko Gualducci" userId="9d2314a8d5544a44" providerId="LiveId" clId="{680C2319-1290-4525-B91C-11BAEB9BEFE6}" dt="2021-01-27T22:53:31.079" v="21363" actId="1037"/>
          <ac:spMkLst>
            <pc:docMk/>
            <pc:sldMk cId="3833372287" sldId="274"/>
            <ac:spMk id="262" creationId="{08F6E923-25F4-4AB4-B72E-21C134CBEDEA}"/>
          </ac:spMkLst>
        </pc:spChg>
        <pc:spChg chg="add mod">
          <ac:chgData name="Mirko Gualducci" userId="9d2314a8d5544a44" providerId="LiveId" clId="{680C2319-1290-4525-B91C-11BAEB9BEFE6}" dt="2021-01-27T22:55:16.861" v="21410" actId="1037"/>
          <ac:spMkLst>
            <pc:docMk/>
            <pc:sldMk cId="3833372287" sldId="274"/>
            <ac:spMk id="263" creationId="{66021CAD-D424-4B98-88E5-44415E02FF2C}"/>
          </ac:spMkLst>
        </pc:spChg>
        <pc:spChg chg="add mod">
          <ac:chgData name="Mirko Gualducci" userId="9d2314a8d5544a44" providerId="LiveId" clId="{680C2319-1290-4525-B91C-11BAEB9BEFE6}" dt="2021-01-27T22:49:50.063" v="21266" actId="1037"/>
          <ac:spMkLst>
            <pc:docMk/>
            <pc:sldMk cId="3833372287" sldId="274"/>
            <ac:spMk id="264" creationId="{95C4C02D-4C18-45A3-BF66-ED7112521680}"/>
          </ac:spMkLst>
        </pc:spChg>
        <pc:spChg chg="add mod">
          <ac:chgData name="Mirko Gualducci" userId="9d2314a8d5544a44" providerId="LiveId" clId="{680C2319-1290-4525-B91C-11BAEB9BEFE6}" dt="2021-01-27T23:10:32.742" v="21501" actId="20577"/>
          <ac:spMkLst>
            <pc:docMk/>
            <pc:sldMk cId="3833372287" sldId="274"/>
            <ac:spMk id="265" creationId="{0A3D4E61-4527-439A-99BF-F21082DDBCBB}"/>
          </ac:spMkLst>
        </pc:spChg>
        <pc:spChg chg="add mod">
          <ac:chgData name="Mirko Gualducci" userId="9d2314a8d5544a44" providerId="LiveId" clId="{680C2319-1290-4525-B91C-11BAEB9BEFE6}" dt="2021-01-27T23:12:25.794" v="21627" actId="1037"/>
          <ac:spMkLst>
            <pc:docMk/>
            <pc:sldMk cId="3833372287" sldId="274"/>
            <ac:spMk id="266" creationId="{E03B012A-65BD-4CF8-B86E-F98FDEAA28DD}"/>
          </ac:spMkLst>
        </pc:spChg>
        <pc:spChg chg="add mod">
          <ac:chgData name="Mirko Gualducci" userId="9d2314a8d5544a44" providerId="LiveId" clId="{680C2319-1290-4525-B91C-11BAEB9BEFE6}" dt="2021-01-27T23:12:46.318" v="21690" actId="20577"/>
          <ac:spMkLst>
            <pc:docMk/>
            <pc:sldMk cId="3833372287" sldId="274"/>
            <ac:spMk id="267" creationId="{D2FF84E8-EFCD-4F6D-8767-3783B0D38CDE}"/>
          </ac:spMkLst>
        </pc:spChg>
        <pc:spChg chg="add mod">
          <ac:chgData name="Mirko Gualducci" userId="9d2314a8d5544a44" providerId="LiveId" clId="{680C2319-1290-4525-B91C-11BAEB9BEFE6}" dt="2021-01-27T23:13:04.047" v="21692" actId="1076"/>
          <ac:spMkLst>
            <pc:docMk/>
            <pc:sldMk cId="3833372287" sldId="274"/>
            <ac:spMk id="268" creationId="{6D73C27D-37FF-4AD0-91FA-08507D70F1D0}"/>
          </ac:spMkLst>
        </pc:spChg>
        <pc:spChg chg="add mod">
          <ac:chgData name="Mirko Gualducci" userId="9d2314a8d5544a44" providerId="LiveId" clId="{680C2319-1290-4525-B91C-11BAEB9BEFE6}" dt="2021-01-27T23:13:20.217" v="21737" actId="1038"/>
          <ac:spMkLst>
            <pc:docMk/>
            <pc:sldMk cId="3833372287" sldId="274"/>
            <ac:spMk id="269" creationId="{6A7C16C7-F027-4991-963D-4BA5877B3688}"/>
          </ac:spMkLst>
        </pc:spChg>
        <pc:spChg chg="add mod">
          <ac:chgData name="Mirko Gualducci" userId="9d2314a8d5544a44" providerId="LiveId" clId="{680C2319-1290-4525-B91C-11BAEB9BEFE6}" dt="2021-01-27T23:13:40.501" v="21740" actId="20577"/>
          <ac:spMkLst>
            <pc:docMk/>
            <pc:sldMk cId="3833372287" sldId="274"/>
            <ac:spMk id="270" creationId="{96BE37F0-A29A-439E-8858-65F92B3F6946}"/>
          </ac:spMkLst>
        </pc:spChg>
        <pc:spChg chg="add mod">
          <ac:chgData name="Mirko Gualducci" userId="9d2314a8d5544a44" providerId="LiveId" clId="{680C2319-1290-4525-B91C-11BAEB9BEFE6}" dt="2021-01-27T23:14:07.094" v="21840" actId="1036"/>
          <ac:spMkLst>
            <pc:docMk/>
            <pc:sldMk cId="3833372287" sldId="274"/>
            <ac:spMk id="271" creationId="{C405083E-66B5-400E-9079-188EE9228D39}"/>
          </ac:spMkLst>
        </pc:spChg>
        <pc:spChg chg="add mod">
          <ac:chgData name="Mirko Gualducci" userId="9d2314a8d5544a44" providerId="LiveId" clId="{680C2319-1290-4525-B91C-11BAEB9BEFE6}" dt="2021-01-27T23:14:31.086" v="21931" actId="1036"/>
          <ac:spMkLst>
            <pc:docMk/>
            <pc:sldMk cId="3833372287" sldId="274"/>
            <ac:spMk id="272" creationId="{000B10E6-7FDC-4AA3-9762-107BC7E1E6EA}"/>
          </ac:spMkLst>
        </pc:spChg>
        <pc:spChg chg="add mod">
          <ac:chgData name="Mirko Gualducci" userId="9d2314a8d5544a44" providerId="LiveId" clId="{680C2319-1290-4525-B91C-11BAEB9BEFE6}" dt="2021-01-27T23:15:41.623" v="22027" actId="20577"/>
          <ac:spMkLst>
            <pc:docMk/>
            <pc:sldMk cId="3833372287" sldId="274"/>
            <ac:spMk id="273" creationId="{774A6860-6358-4DFE-B678-C47A74ED754B}"/>
          </ac:spMkLst>
        </pc:spChg>
        <pc:spChg chg="add del mod">
          <ac:chgData name="Mirko Gualducci" userId="9d2314a8d5544a44" providerId="LiveId" clId="{680C2319-1290-4525-B91C-11BAEB9BEFE6}" dt="2021-01-27T23:19:31.841" v="22161" actId="478"/>
          <ac:spMkLst>
            <pc:docMk/>
            <pc:sldMk cId="3833372287" sldId="274"/>
            <ac:spMk id="274" creationId="{CB3D0A04-FF39-432F-A2A9-67B7FF3EE707}"/>
          </ac:spMkLst>
        </pc:spChg>
        <pc:cxnChg chg="add mod">
          <ac:chgData name="Mirko Gualducci" userId="9d2314a8d5544a44" providerId="LiveId" clId="{680C2319-1290-4525-B91C-11BAEB9BEFE6}" dt="2021-01-27T22:29:54.391" v="20351" actId="14100"/>
          <ac:cxnSpMkLst>
            <pc:docMk/>
            <pc:sldMk cId="3833372287" sldId="274"/>
            <ac:cxnSpMk id="16" creationId="{0F5CB9C2-22DC-4D78-9AD4-D743D07DE030}"/>
          </ac:cxnSpMkLst>
        </pc:cxnChg>
        <pc:cxnChg chg="add mod">
          <ac:chgData name="Mirko Gualducci" userId="9d2314a8d5544a44" providerId="LiveId" clId="{680C2319-1290-4525-B91C-11BAEB9BEFE6}" dt="2021-01-27T22:30:34.230" v="20355" actId="13822"/>
          <ac:cxnSpMkLst>
            <pc:docMk/>
            <pc:sldMk cId="3833372287" sldId="274"/>
            <ac:cxnSpMk id="21" creationId="{88D63062-29AA-440C-BE84-502E8F2C7C25}"/>
          </ac:cxnSpMkLst>
        </pc:cxnChg>
        <pc:cxnChg chg="add mod">
          <ac:chgData name="Mirko Gualducci" userId="9d2314a8d5544a44" providerId="LiveId" clId="{680C2319-1290-4525-B91C-11BAEB9BEFE6}" dt="2021-01-27T22:31:16.389" v="20359" actId="14100"/>
          <ac:cxnSpMkLst>
            <pc:docMk/>
            <pc:sldMk cId="3833372287" sldId="274"/>
            <ac:cxnSpMk id="24" creationId="{7300D663-0F96-414C-9827-B8FCF30A1A8D}"/>
          </ac:cxnSpMkLst>
        </pc:cxnChg>
        <pc:cxnChg chg="add mod">
          <ac:chgData name="Mirko Gualducci" userId="9d2314a8d5544a44" providerId="LiveId" clId="{680C2319-1290-4525-B91C-11BAEB9BEFE6}" dt="2021-01-27T22:32:01.042" v="20362" actId="13822"/>
          <ac:cxnSpMkLst>
            <pc:docMk/>
            <pc:sldMk cId="3833372287" sldId="274"/>
            <ac:cxnSpMk id="28" creationId="{A78936B2-7653-4B6B-AA51-E935C38D5D7B}"/>
          </ac:cxnSpMkLst>
        </pc:cxnChg>
        <pc:cxnChg chg="add mod">
          <ac:chgData name="Mirko Gualducci" userId="9d2314a8d5544a44" providerId="LiveId" clId="{680C2319-1290-4525-B91C-11BAEB9BEFE6}" dt="2021-01-27T22:34:37.363" v="20371" actId="14100"/>
          <ac:cxnSpMkLst>
            <pc:docMk/>
            <pc:sldMk cId="3833372287" sldId="274"/>
            <ac:cxnSpMk id="31" creationId="{E5E63426-9B47-46B2-B7D9-ADF539226BFC}"/>
          </ac:cxnSpMkLst>
        </pc:cxnChg>
        <pc:cxnChg chg="add mod">
          <ac:chgData name="Mirko Gualducci" userId="9d2314a8d5544a44" providerId="LiveId" clId="{680C2319-1290-4525-B91C-11BAEB9BEFE6}" dt="2021-01-27T22:36:14.967" v="20381" actId="13822"/>
          <ac:cxnSpMkLst>
            <pc:docMk/>
            <pc:sldMk cId="3833372287" sldId="274"/>
            <ac:cxnSpMk id="36" creationId="{23DFBF1F-CBFB-4FD7-B6AC-EF4F2CF70B3A}"/>
          </ac:cxnSpMkLst>
        </pc:cxnChg>
        <pc:cxnChg chg="add mod">
          <ac:chgData name="Mirko Gualducci" userId="9d2314a8d5544a44" providerId="LiveId" clId="{680C2319-1290-4525-B91C-11BAEB9BEFE6}" dt="2021-01-27T22:36:44.460" v="20386" actId="14100"/>
          <ac:cxnSpMkLst>
            <pc:docMk/>
            <pc:sldMk cId="3833372287" sldId="274"/>
            <ac:cxnSpMk id="40" creationId="{5868B800-B18C-46C1-BD85-0DB565C03F5B}"/>
          </ac:cxnSpMkLst>
        </pc:cxnChg>
        <pc:cxnChg chg="mod">
          <ac:chgData name="Mirko Gualducci" userId="9d2314a8d5544a44" providerId="LiveId" clId="{680C2319-1290-4525-B91C-11BAEB9BEFE6}" dt="2021-01-27T22:21:29.124" v="20267" actId="1036"/>
          <ac:cxnSpMkLst>
            <pc:docMk/>
            <pc:sldMk cId="3833372287" sldId="274"/>
            <ac:cxnSpMk id="44" creationId="{8B8F1A7D-5985-4E3A-9E55-800D6712DE08}"/>
          </ac:cxnSpMkLst>
        </pc:cxnChg>
        <pc:cxnChg chg="mod">
          <ac:chgData name="Mirko Gualducci" userId="9d2314a8d5544a44" providerId="LiveId" clId="{680C2319-1290-4525-B91C-11BAEB9BEFE6}" dt="2021-01-27T22:21:29.124" v="20267" actId="1036"/>
          <ac:cxnSpMkLst>
            <pc:docMk/>
            <pc:sldMk cId="3833372287" sldId="274"/>
            <ac:cxnSpMk id="47" creationId="{BE711D5E-3D31-4CD5-A9EB-2CC55BD0CA65}"/>
          </ac:cxnSpMkLst>
        </pc:cxnChg>
        <pc:cxnChg chg="mod">
          <ac:chgData name="Mirko Gualducci" userId="9d2314a8d5544a44" providerId="LiveId" clId="{680C2319-1290-4525-B91C-11BAEB9BEFE6}" dt="2021-01-27T22:21:29.124" v="20267" actId="1036"/>
          <ac:cxnSpMkLst>
            <pc:docMk/>
            <pc:sldMk cId="3833372287" sldId="274"/>
            <ac:cxnSpMk id="49" creationId="{6478F78F-9B94-414F-8027-BED6B9AFEC19}"/>
          </ac:cxnSpMkLst>
        </pc:cxnChg>
        <pc:cxnChg chg="mod">
          <ac:chgData name="Mirko Gualducci" userId="9d2314a8d5544a44" providerId="LiveId" clId="{680C2319-1290-4525-B91C-11BAEB9BEFE6}" dt="2021-01-27T22:21:29.124" v="20267" actId="1036"/>
          <ac:cxnSpMkLst>
            <pc:docMk/>
            <pc:sldMk cId="3833372287" sldId="274"/>
            <ac:cxnSpMk id="51" creationId="{3F71619B-A06F-4E47-B57C-185936D76F30}"/>
          </ac:cxnSpMkLst>
        </pc:cxnChg>
        <pc:cxnChg chg="add mod">
          <ac:chgData name="Mirko Gualducci" userId="9d2314a8d5544a44" providerId="LiveId" clId="{680C2319-1290-4525-B91C-11BAEB9BEFE6}" dt="2021-01-27T22:34:22.122" v="20368" actId="14100"/>
          <ac:cxnSpMkLst>
            <pc:docMk/>
            <pc:sldMk cId="3833372287" sldId="274"/>
            <ac:cxnSpMk id="76" creationId="{AC41076F-8BAC-4303-BC9C-FCCB5035313A}"/>
          </ac:cxnSpMkLst>
        </pc:cxnChg>
        <pc:cxnChg chg="add mod">
          <ac:chgData name="Mirko Gualducci" userId="9d2314a8d5544a44" providerId="LiveId" clId="{680C2319-1290-4525-B91C-11BAEB9BEFE6}" dt="2021-01-27T22:24:23.558" v="20300" actId="1076"/>
          <ac:cxnSpMkLst>
            <pc:docMk/>
            <pc:sldMk cId="3833372287" sldId="274"/>
            <ac:cxnSpMk id="77" creationId="{5422C84B-9220-4CC8-B910-05D0AD9560CD}"/>
          </ac:cxnSpMkLst>
        </pc:cxnChg>
        <pc:cxnChg chg="add mod">
          <ac:chgData name="Mirko Gualducci" userId="9d2314a8d5544a44" providerId="LiveId" clId="{680C2319-1290-4525-B91C-11BAEB9BEFE6}" dt="2021-01-27T22:24:23.558" v="20300" actId="1076"/>
          <ac:cxnSpMkLst>
            <pc:docMk/>
            <pc:sldMk cId="3833372287" sldId="274"/>
            <ac:cxnSpMk id="78" creationId="{88EC7C71-271B-4EA7-A9F6-39C25F33617E}"/>
          </ac:cxnSpMkLst>
        </pc:cxnChg>
        <pc:cxnChg chg="add mod">
          <ac:chgData name="Mirko Gualducci" userId="9d2314a8d5544a44" providerId="LiveId" clId="{680C2319-1290-4525-B91C-11BAEB9BEFE6}" dt="2021-01-27T22:24:23.558" v="20300" actId="1076"/>
          <ac:cxnSpMkLst>
            <pc:docMk/>
            <pc:sldMk cId="3833372287" sldId="274"/>
            <ac:cxnSpMk id="79" creationId="{BCFFADE8-F2BB-4B14-AE4A-DD419A4ECD7A}"/>
          </ac:cxnSpMkLst>
        </pc:cxnChg>
        <pc:cxnChg chg="add del mod">
          <ac:chgData name="Mirko Gualducci" userId="9d2314a8d5544a44" providerId="LiveId" clId="{680C2319-1290-4525-B91C-11BAEB9BEFE6}" dt="2021-01-27T22:23:39.011" v="20294"/>
          <ac:cxnSpMkLst>
            <pc:docMk/>
            <pc:sldMk cId="3833372287" sldId="274"/>
            <ac:cxnSpMk id="87" creationId="{F65DE74D-C429-4A4C-9523-441A86EA3796}"/>
          </ac:cxnSpMkLst>
        </pc:cxnChg>
        <pc:cxnChg chg="add del mod">
          <ac:chgData name="Mirko Gualducci" userId="9d2314a8d5544a44" providerId="LiveId" clId="{680C2319-1290-4525-B91C-11BAEB9BEFE6}" dt="2021-01-27T22:23:39.011" v="20294"/>
          <ac:cxnSpMkLst>
            <pc:docMk/>
            <pc:sldMk cId="3833372287" sldId="274"/>
            <ac:cxnSpMk id="88" creationId="{F2F58DB1-A33C-4350-B8C9-95332BA72C47}"/>
          </ac:cxnSpMkLst>
        </pc:cxnChg>
        <pc:cxnChg chg="add del mod">
          <ac:chgData name="Mirko Gualducci" userId="9d2314a8d5544a44" providerId="LiveId" clId="{680C2319-1290-4525-B91C-11BAEB9BEFE6}" dt="2021-01-27T22:23:39.011" v="20294"/>
          <ac:cxnSpMkLst>
            <pc:docMk/>
            <pc:sldMk cId="3833372287" sldId="274"/>
            <ac:cxnSpMk id="89" creationId="{29F35426-803F-442C-93B7-11E6AFCCC9C5}"/>
          </ac:cxnSpMkLst>
        </pc:cxnChg>
        <pc:cxnChg chg="add del mod">
          <ac:chgData name="Mirko Gualducci" userId="9d2314a8d5544a44" providerId="LiveId" clId="{680C2319-1290-4525-B91C-11BAEB9BEFE6}" dt="2021-01-27T22:23:39.011" v="20294"/>
          <ac:cxnSpMkLst>
            <pc:docMk/>
            <pc:sldMk cId="3833372287" sldId="274"/>
            <ac:cxnSpMk id="90" creationId="{61BBD2E9-BAE6-444F-9B92-B5862CA1C851}"/>
          </ac:cxnSpMkLst>
        </pc:cxnChg>
        <pc:cxnChg chg="del mod">
          <ac:chgData name="Mirko Gualducci" userId="9d2314a8d5544a44" providerId="LiveId" clId="{680C2319-1290-4525-B91C-11BAEB9BEFE6}" dt="2021-01-27T22:20:21.175" v="20217" actId="478"/>
          <ac:cxnSpMkLst>
            <pc:docMk/>
            <pc:sldMk cId="3833372287" sldId="274"/>
            <ac:cxnSpMk id="100" creationId="{986050C4-CAF5-4554-88B5-7D640C2A5FDC}"/>
          </ac:cxnSpMkLst>
        </pc:cxnChg>
        <pc:cxnChg chg="del mod">
          <ac:chgData name="Mirko Gualducci" userId="9d2314a8d5544a44" providerId="LiveId" clId="{680C2319-1290-4525-B91C-11BAEB9BEFE6}" dt="2021-01-27T22:20:21.175" v="20217" actId="478"/>
          <ac:cxnSpMkLst>
            <pc:docMk/>
            <pc:sldMk cId="3833372287" sldId="274"/>
            <ac:cxnSpMk id="101" creationId="{1A4ABCA4-CBA0-482B-A029-E43CDD924528}"/>
          </ac:cxnSpMkLst>
        </pc:cxnChg>
        <pc:cxnChg chg="del mod">
          <ac:chgData name="Mirko Gualducci" userId="9d2314a8d5544a44" providerId="LiveId" clId="{680C2319-1290-4525-B91C-11BAEB9BEFE6}" dt="2021-01-27T22:20:21.175" v="20217" actId="478"/>
          <ac:cxnSpMkLst>
            <pc:docMk/>
            <pc:sldMk cId="3833372287" sldId="274"/>
            <ac:cxnSpMk id="102" creationId="{B4AB19F0-9DBD-4E9F-988F-E34067C61A7F}"/>
          </ac:cxnSpMkLst>
        </pc:cxnChg>
        <pc:cxnChg chg="del mod">
          <ac:chgData name="Mirko Gualducci" userId="9d2314a8d5544a44" providerId="LiveId" clId="{680C2319-1290-4525-B91C-11BAEB9BEFE6}" dt="2021-01-27T22:20:21.175" v="20217" actId="478"/>
          <ac:cxnSpMkLst>
            <pc:docMk/>
            <pc:sldMk cId="3833372287" sldId="274"/>
            <ac:cxnSpMk id="103" creationId="{88086528-631D-4760-A477-48CAB2787993}"/>
          </ac:cxnSpMkLst>
        </pc:cxnChg>
        <pc:cxnChg chg="del mod">
          <ac:chgData name="Mirko Gualducci" userId="9d2314a8d5544a44" providerId="LiveId" clId="{680C2319-1290-4525-B91C-11BAEB9BEFE6}" dt="2021-01-27T22:20:19.502" v="20216" actId="478"/>
          <ac:cxnSpMkLst>
            <pc:docMk/>
            <pc:sldMk cId="3833372287" sldId="274"/>
            <ac:cxnSpMk id="111" creationId="{D1805A49-846A-4BBB-936D-E89F6B7149FE}"/>
          </ac:cxnSpMkLst>
        </pc:cxnChg>
        <pc:cxnChg chg="del mod">
          <ac:chgData name="Mirko Gualducci" userId="9d2314a8d5544a44" providerId="LiveId" clId="{680C2319-1290-4525-B91C-11BAEB9BEFE6}" dt="2021-01-27T22:20:19.502" v="20216" actId="478"/>
          <ac:cxnSpMkLst>
            <pc:docMk/>
            <pc:sldMk cId="3833372287" sldId="274"/>
            <ac:cxnSpMk id="112" creationId="{BDAC77A1-FB78-4ED6-9A4E-7E3A4BFBFF0B}"/>
          </ac:cxnSpMkLst>
        </pc:cxnChg>
        <pc:cxnChg chg="del mod">
          <ac:chgData name="Mirko Gualducci" userId="9d2314a8d5544a44" providerId="LiveId" clId="{680C2319-1290-4525-B91C-11BAEB9BEFE6}" dt="2021-01-27T22:20:19.502" v="20216" actId="478"/>
          <ac:cxnSpMkLst>
            <pc:docMk/>
            <pc:sldMk cId="3833372287" sldId="274"/>
            <ac:cxnSpMk id="113" creationId="{51A05D14-5B70-4CEF-B712-4BBF88401B94}"/>
          </ac:cxnSpMkLst>
        </pc:cxnChg>
        <pc:cxnChg chg="del mod">
          <ac:chgData name="Mirko Gualducci" userId="9d2314a8d5544a44" providerId="LiveId" clId="{680C2319-1290-4525-B91C-11BAEB9BEFE6}" dt="2021-01-27T22:20:19.502" v="20216" actId="478"/>
          <ac:cxnSpMkLst>
            <pc:docMk/>
            <pc:sldMk cId="3833372287" sldId="274"/>
            <ac:cxnSpMk id="114" creationId="{CFF65964-3E2D-4DE4-A9DC-CE87A35E7A8E}"/>
          </ac:cxnSpMkLst>
        </pc:cxnChg>
        <pc:cxnChg chg="del mod">
          <ac:chgData name="Mirko Gualducci" userId="9d2314a8d5544a44" providerId="LiveId" clId="{680C2319-1290-4525-B91C-11BAEB9BEFE6}" dt="2021-01-27T22:20:17.479" v="20215" actId="478"/>
          <ac:cxnSpMkLst>
            <pc:docMk/>
            <pc:sldMk cId="3833372287" sldId="274"/>
            <ac:cxnSpMk id="121" creationId="{8DF34491-CA7C-461C-8D57-D0C7070253AA}"/>
          </ac:cxnSpMkLst>
        </pc:cxnChg>
        <pc:cxnChg chg="del mod">
          <ac:chgData name="Mirko Gualducci" userId="9d2314a8d5544a44" providerId="LiveId" clId="{680C2319-1290-4525-B91C-11BAEB9BEFE6}" dt="2021-01-27T22:20:17.479" v="20215" actId="478"/>
          <ac:cxnSpMkLst>
            <pc:docMk/>
            <pc:sldMk cId="3833372287" sldId="274"/>
            <ac:cxnSpMk id="122" creationId="{BC2A0ACF-FAC7-43A0-A33F-ADBC2D12B7F8}"/>
          </ac:cxnSpMkLst>
        </pc:cxnChg>
        <pc:cxnChg chg="del mod">
          <ac:chgData name="Mirko Gualducci" userId="9d2314a8d5544a44" providerId="LiveId" clId="{680C2319-1290-4525-B91C-11BAEB9BEFE6}" dt="2021-01-27T22:20:17.479" v="20215" actId="478"/>
          <ac:cxnSpMkLst>
            <pc:docMk/>
            <pc:sldMk cId="3833372287" sldId="274"/>
            <ac:cxnSpMk id="123" creationId="{6F150872-EF24-474F-B850-BD47BC554A70}"/>
          </ac:cxnSpMkLst>
        </pc:cxnChg>
        <pc:cxnChg chg="del mod">
          <ac:chgData name="Mirko Gualducci" userId="9d2314a8d5544a44" providerId="LiveId" clId="{680C2319-1290-4525-B91C-11BAEB9BEFE6}" dt="2021-01-27T22:20:17.479" v="20215" actId="478"/>
          <ac:cxnSpMkLst>
            <pc:docMk/>
            <pc:sldMk cId="3833372287" sldId="274"/>
            <ac:cxnSpMk id="124" creationId="{BE184F8C-FF66-4BBA-95AD-E03FCF3B3FB4}"/>
          </ac:cxnSpMkLst>
        </pc:cxnChg>
        <pc:cxnChg chg="del mod">
          <ac:chgData name="Mirko Gualducci" userId="9d2314a8d5544a44" providerId="LiveId" clId="{680C2319-1290-4525-B91C-11BAEB9BEFE6}" dt="2021-01-27T22:20:30.083" v="20219" actId="478"/>
          <ac:cxnSpMkLst>
            <pc:docMk/>
            <pc:sldMk cId="3833372287" sldId="274"/>
            <ac:cxnSpMk id="131" creationId="{5CB4A3D2-F828-4787-B4AE-76B6B19D85E8}"/>
          </ac:cxnSpMkLst>
        </pc:cxnChg>
        <pc:cxnChg chg="del mod">
          <ac:chgData name="Mirko Gualducci" userId="9d2314a8d5544a44" providerId="LiveId" clId="{680C2319-1290-4525-B91C-11BAEB9BEFE6}" dt="2021-01-27T22:20:30.083" v="20219" actId="478"/>
          <ac:cxnSpMkLst>
            <pc:docMk/>
            <pc:sldMk cId="3833372287" sldId="274"/>
            <ac:cxnSpMk id="132" creationId="{81E1F49C-9B75-4E77-A670-EB4BABC6A744}"/>
          </ac:cxnSpMkLst>
        </pc:cxnChg>
        <pc:cxnChg chg="del mod">
          <ac:chgData name="Mirko Gualducci" userId="9d2314a8d5544a44" providerId="LiveId" clId="{680C2319-1290-4525-B91C-11BAEB9BEFE6}" dt="2021-01-27T22:20:30.083" v="20219" actId="478"/>
          <ac:cxnSpMkLst>
            <pc:docMk/>
            <pc:sldMk cId="3833372287" sldId="274"/>
            <ac:cxnSpMk id="133" creationId="{347952F3-2C21-451F-9A5B-8542C21C7014}"/>
          </ac:cxnSpMkLst>
        </pc:cxnChg>
        <pc:cxnChg chg="del mod">
          <ac:chgData name="Mirko Gualducci" userId="9d2314a8d5544a44" providerId="LiveId" clId="{680C2319-1290-4525-B91C-11BAEB9BEFE6}" dt="2021-01-27T22:20:30.083" v="20219" actId="478"/>
          <ac:cxnSpMkLst>
            <pc:docMk/>
            <pc:sldMk cId="3833372287" sldId="274"/>
            <ac:cxnSpMk id="134" creationId="{0911C1A7-8A9D-4D2C-A19E-35F9BD08BC8D}"/>
          </ac:cxnSpMkLst>
        </pc:cxnChg>
        <pc:cxnChg chg="add del mod">
          <ac:chgData name="Mirko Gualducci" userId="9d2314a8d5544a44" providerId="LiveId" clId="{680C2319-1290-4525-B91C-11BAEB9BEFE6}" dt="2021-01-27T22:23:35.847" v="20290"/>
          <ac:cxnSpMkLst>
            <pc:docMk/>
            <pc:sldMk cId="3833372287" sldId="274"/>
            <ac:cxnSpMk id="142" creationId="{1843CB61-8FF0-427B-8914-F538F161D99A}"/>
          </ac:cxnSpMkLst>
        </pc:cxnChg>
        <pc:cxnChg chg="add del mod">
          <ac:chgData name="Mirko Gualducci" userId="9d2314a8d5544a44" providerId="LiveId" clId="{680C2319-1290-4525-B91C-11BAEB9BEFE6}" dt="2021-01-27T22:23:35.847" v="20290"/>
          <ac:cxnSpMkLst>
            <pc:docMk/>
            <pc:sldMk cId="3833372287" sldId="274"/>
            <ac:cxnSpMk id="143" creationId="{B1786D0D-6A39-420E-B4F9-B2CDD8B06368}"/>
          </ac:cxnSpMkLst>
        </pc:cxnChg>
        <pc:cxnChg chg="del mod">
          <ac:chgData name="Mirko Gualducci" userId="9d2314a8d5544a44" providerId="LiveId" clId="{680C2319-1290-4525-B91C-11BAEB9BEFE6}" dt="2021-01-27T22:20:19.502" v="20216" actId="478"/>
          <ac:cxnSpMkLst>
            <pc:docMk/>
            <pc:sldMk cId="3833372287" sldId="274"/>
            <ac:cxnSpMk id="144" creationId="{19AB249B-AF17-4EBC-A7FA-DCDD8DD59D91}"/>
          </ac:cxnSpMkLst>
        </pc:cxnChg>
        <pc:cxnChg chg="add del mod">
          <ac:chgData name="Mirko Gualducci" userId="9d2314a8d5544a44" providerId="LiveId" clId="{680C2319-1290-4525-B91C-11BAEB9BEFE6}" dt="2021-01-27T22:23:35.847" v="20290"/>
          <ac:cxnSpMkLst>
            <pc:docMk/>
            <pc:sldMk cId="3833372287" sldId="274"/>
            <ac:cxnSpMk id="145" creationId="{9CB43A72-EF35-4193-90EB-1A177A1B5B56}"/>
          </ac:cxnSpMkLst>
        </pc:cxnChg>
        <pc:cxnChg chg="add del mod">
          <ac:chgData name="Mirko Gualducci" userId="9d2314a8d5544a44" providerId="LiveId" clId="{680C2319-1290-4525-B91C-11BAEB9BEFE6}" dt="2021-01-27T22:23:35.847" v="20290"/>
          <ac:cxnSpMkLst>
            <pc:docMk/>
            <pc:sldMk cId="3833372287" sldId="274"/>
            <ac:cxnSpMk id="146" creationId="{DBFDAA48-564D-4F12-95C7-39EF81BA26C4}"/>
          </ac:cxnSpMkLst>
        </pc:cxnChg>
        <pc:cxnChg chg="del mod">
          <ac:chgData name="Mirko Gualducci" userId="9d2314a8d5544a44" providerId="LiveId" clId="{680C2319-1290-4525-B91C-11BAEB9BEFE6}" dt="2021-01-27T22:20:21.175" v="20217" actId="478"/>
          <ac:cxnSpMkLst>
            <pc:docMk/>
            <pc:sldMk cId="3833372287" sldId="274"/>
            <ac:cxnSpMk id="147" creationId="{B080C0FF-C70C-4036-B4B5-A6784CFBDF19}"/>
          </ac:cxnSpMkLst>
        </pc:cxnChg>
        <pc:cxnChg chg="del mod">
          <ac:chgData name="Mirko Gualducci" userId="9d2314a8d5544a44" providerId="LiveId" clId="{680C2319-1290-4525-B91C-11BAEB9BEFE6}" dt="2021-01-27T22:20:30.083" v="20219" actId="478"/>
          <ac:cxnSpMkLst>
            <pc:docMk/>
            <pc:sldMk cId="3833372287" sldId="274"/>
            <ac:cxnSpMk id="151" creationId="{41068064-A0E9-4E72-B974-8E39839AC25C}"/>
          </ac:cxnSpMkLst>
        </pc:cxnChg>
        <pc:cxnChg chg="del mod">
          <ac:chgData name="Mirko Gualducci" userId="9d2314a8d5544a44" providerId="LiveId" clId="{680C2319-1290-4525-B91C-11BAEB9BEFE6}" dt="2021-01-27T22:20:17.479" v="20215" actId="478"/>
          <ac:cxnSpMkLst>
            <pc:docMk/>
            <pc:sldMk cId="3833372287" sldId="274"/>
            <ac:cxnSpMk id="155" creationId="{DCFB2FA9-D0F1-491A-B698-7D4ACE287B4F}"/>
          </ac:cxnSpMkLst>
        </pc:cxnChg>
        <pc:cxnChg chg="add del mod">
          <ac:chgData name="Mirko Gualducci" userId="9d2314a8d5544a44" providerId="LiveId" clId="{680C2319-1290-4525-B91C-11BAEB9BEFE6}" dt="2021-01-27T22:24:11.432" v="20299"/>
          <ac:cxnSpMkLst>
            <pc:docMk/>
            <pc:sldMk cId="3833372287" sldId="274"/>
            <ac:cxnSpMk id="157" creationId="{D426660F-AB1A-41D7-BCD0-11BBC54DD497}"/>
          </ac:cxnSpMkLst>
        </pc:cxnChg>
        <pc:cxnChg chg="add del mod">
          <ac:chgData name="Mirko Gualducci" userId="9d2314a8d5544a44" providerId="LiveId" clId="{680C2319-1290-4525-B91C-11BAEB9BEFE6}" dt="2021-01-27T22:24:11.432" v="20299"/>
          <ac:cxnSpMkLst>
            <pc:docMk/>
            <pc:sldMk cId="3833372287" sldId="274"/>
            <ac:cxnSpMk id="159" creationId="{14FA8C31-DA4D-4158-AC8C-C8876DBD43CD}"/>
          </ac:cxnSpMkLst>
        </pc:cxnChg>
        <pc:cxnChg chg="add del mod">
          <ac:chgData name="Mirko Gualducci" userId="9d2314a8d5544a44" providerId="LiveId" clId="{680C2319-1290-4525-B91C-11BAEB9BEFE6}" dt="2021-01-27T22:24:11.432" v="20299"/>
          <ac:cxnSpMkLst>
            <pc:docMk/>
            <pc:sldMk cId="3833372287" sldId="274"/>
            <ac:cxnSpMk id="160" creationId="{8286949F-7CBE-46E0-833A-5AD31C9A2C01}"/>
          </ac:cxnSpMkLst>
        </pc:cxnChg>
        <pc:cxnChg chg="add del mod">
          <ac:chgData name="Mirko Gualducci" userId="9d2314a8d5544a44" providerId="LiveId" clId="{680C2319-1290-4525-B91C-11BAEB9BEFE6}" dt="2021-01-27T22:24:11.432" v="20299"/>
          <ac:cxnSpMkLst>
            <pc:docMk/>
            <pc:sldMk cId="3833372287" sldId="274"/>
            <ac:cxnSpMk id="161" creationId="{8E3F4C28-F0AC-4D6F-B4D1-A54F9E9619CA}"/>
          </ac:cxnSpMkLst>
        </pc:cxnChg>
        <pc:cxnChg chg="add mod">
          <ac:chgData name="Mirko Gualducci" userId="9d2314a8d5544a44" providerId="LiveId" clId="{680C2319-1290-4525-B91C-11BAEB9BEFE6}" dt="2021-01-27T22:24:36.464" v="20302" actId="1076"/>
          <ac:cxnSpMkLst>
            <pc:docMk/>
            <pc:sldMk cId="3833372287" sldId="274"/>
            <ac:cxnSpMk id="169" creationId="{D67D6FE6-DF9E-41EF-ACC4-57FB424D2A25}"/>
          </ac:cxnSpMkLst>
        </pc:cxnChg>
        <pc:cxnChg chg="add mod">
          <ac:chgData name="Mirko Gualducci" userId="9d2314a8d5544a44" providerId="LiveId" clId="{680C2319-1290-4525-B91C-11BAEB9BEFE6}" dt="2021-01-27T22:34:56.008" v="20373" actId="14100"/>
          <ac:cxnSpMkLst>
            <pc:docMk/>
            <pc:sldMk cId="3833372287" sldId="274"/>
            <ac:cxnSpMk id="170" creationId="{CCDD296F-60AD-4FF8-A5E8-7D70A404D418}"/>
          </ac:cxnSpMkLst>
        </pc:cxnChg>
        <pc:cxnChg chg="add mod">
          <ac:chgData name="Mirko Gualducci" userId="9d2314a8d5544a44" providerId="LiveId" clId="{680C2319-1290-4525-B91C-11BAEB9BEFE6}" dt="2021-01-27T22:24:36.464" v="20302" actId="1076"/>
          <ac:cxnSpMkLst>
            <pc:docMk/>
            <pc:sldMk cId="3833372287" sldId="274"/>
            <ac:cxnSpMk id="171" creationId="{232F693C-8F27-45F5-869A-6DF2D46D9E90}"/>
          </ac:cxnSpMkLst>
        </pc:cxnChg>
        <pc:cxnChg chg="add mod">
          <ac:chgData name="Mirko Gualducci" userId="9d2314a8d5544a44" providerId="LiveId" clId="{680C2319-1290-4525-B91C-11BAEB9BEFE6}" dt="2021-01-27T22:24:36.464" v="20302" actId="1076"/>
          <ac:cxnSpMkLst>
            <pc:docMk/>
            <pc:sldMk cId="3833372287" sldId="274"/>
            <ac:cxnSpMk id="172" creationId="{00404833-2159-4112-91B3-C0CFC30215A0}"/>
          </ac:cxnSpMkLst>
        </pc:cxnChg>
        <pc:cxnChg chg="add mod">
          <ac:chgData name="Mirko Gualducci" userId="9d2314a8d5544a44" providerId="LiveId" clId="{680C2319-1290-4525-B91C-11BAEB9BEFE6}" dt="2021-01-27T22:24:57.558" v="20304" actId="1076"/>
          <ac:cxnSpMkLst>
            <pc:docMk/>
            <pc:sldMk cId="3833372287" sldId="274"/>
            <ac:cxnSpMk id="180" creationId="{211EED9D-7EED-4676-A611-4F567D1367FA}"/>
          </ac:cxnSpMkLst>
        </pc:cxnChg>
        <pc:cxnChg chg="add mod">
          <ac:chgData name="Mirko Gualducci" userId="9d2314a8d5544a44" providerId="LiveId" clId="{680C2319-1290-4525-B91C-11BAEB9BEFE6}" dt="2021-01-27T22:24:57.558" v="20304" actId="1076"/>
          <ac:cxnSpMkLst>
            <pc:docMk/>
            <pc:sldMk cId="3833372287" sldId="274"/>
            <ac:cxnSpMk id="181" creationId="{7BB5F623-66F1-46AB-BEA9-771A9615D631}"/>
          </ac:cxnSpMkLst>
        </pc:cxnChg>
        <pc:cxnChg chg="add mod">
          <ac:chgData name="Mirko Gualducci" userId="9d2314a8d5544a44" providerId="LiveId" clId="{680C2319-1290-4525-B91C-11BAEB9BEFE6}" dt="2021-01-27T22:36:04.817" v="20379" actId="14100"/>
          <ac:cxnSpMkLst>
            <pc:docMk/>
            <pc:sldMk cId="3833372287" sldId="274"/>
            <ac:cxnSpMk id="182" creationId="{79C82146-FBB9-469B-9390-EF48DDF4E6FB}"/>
          </ac:cxnSpMkLst>
        </pc:cxnChg>
        <pc:cxnChg chg="add mod">
          <ac:chgData name="Mirko Gualducci" userId="9d2314a8d5544a44" providerId="LiveId" clId="{680C2319-1290-4525-B91C-11BAEB9BEFE6}" dt="2021-01-27T22:24:57.558" v="20304" actId="1076"/>
          <ac:cxnSpMkLst>
            <pc:docMk/>
            <pc:sldMk cId="3833372287" sldId="274"/>
            <ac:cxnSpMk id="183" creationId="{70261354-7657-45A7-B506-E22B487D10D8}"/>
          </ac:cxnSpMkLst>
        </pc:cxnChg>
        <pc:cxnChg chg="add mod">
          <ac:chgData name="Mirko Gualducci" userId="9d2314a8d5544a44" providerId="LiveId" clId="{680C2319-1290-4525-B91C-11BAEB9BEFE6}" dt="2021-01-27T22:25:07.277" v="20306" actId="1076"/>
          <ac:cxnSpMkLst>
            <pc:docMk/>
            <pc:sldMk cId="3833372287" sldId="274"/>
            <ac:cxnSpMk id="191" creationId="{FE47C82E-0E39-43B6-8F03-E0DBD005AF1C}"/>
          </ac:cxnSpMkLst>
        </pc:cxnChg>
        <pc:cxnChg chg="add mod">
          <ac:chgData name="Mirko Gualducci" userId="9d2314a8d5544a44" providerId="LiveId" clId="{680C2319-1290-4525-B91C-11BAEB9BEFE6}" dt="2021-01-27T22:25:07.277" v="20306" actId="1076"/>
          <ac:cxnSpMkLst>
            <pc:docMk/>
            <pc:sldMk cId="3833372287" sldId="274"/>
            <ac:cxnSpMk id="192" creationId="{5AA685AF-ED8E-43F3-9507-33B75F0B9E75}"/>
          </ac:cxnSpMkLst>
        </pc:cxnChg>
        <pc:cxnChg chg="add mod">
          <ac:chgData name="Mirko Gualducci" userId="9d2314a8d5544a44" providerId="LiveId" clId="{680C2319-1290-4525-B91C-11BAEB9BEFE6}" dt="2021-01-27T22:25:07.277" v="20306" actId="1076"/>
          <ac:cxnSpMkLst>
            <pc:docMk/>
            <pc:sldMk cId="3833372287" sldId="274"/>
            <ac:cxnSpMk id="193" creationId="{00CC6835-E3F9-49E0-AD46-1FE3704C88E7}"/>
          </ac:cxnSpMkLst>
        </pc:cxnChg>
        <pc:cxnChg chg="add mod">
          <ac:chgData name="Mirko Gualducci" userId="9d2314a8d5544a44" providerId="LiveId" clId="{680C2319-1290-4525-B91C-11BAEB9BEFE6}" dt="2021-01-27T22:36:25.579" v="20383" actId="14100"/>
          <ac:cxnSpMkLst>
            <pc:docMk/>
            <pc:sldMk cId="3833372287" sldId="274"/>
            <ac:cxnSpMk id="194" creationId="{8D9000C7-5B2A-462F-8E58-E5E6EB3F18D2}"/>
          </ac:cxnSpMkLst>
        </pc:cxnChg>
        <pc:cxnChg chg="add mod">
          <ac:chgData name="Mirko Gualducci" userId="9d2314a8d5544a44" providerId="LiveId" clId="{680C2319-1290-4525-B91C-11BAEB9BEFE6}" dt="2021-01-27T22:29:37.586" v="20348" actId="14100"/>
          <ac:cxnSpMkLst>
            <pc:docMk/>
            <pc:sldMk cId="3833372287" sldId="274"/>
            <ac:cxnSpMk id="202" creationId="{C4A10BF5-5B33-48AD-9782-77BAAE94B700}"/>
          </ac:cxnSpMkLst>
        </pc:cxnChg>
        <pc:cxnChg chg="add mod">
          <ac:chgData name="Mirko Gualducci" userId="9d2314a8d5544a44" providerId="LiveId" clId="{680C2319-1290-4525-B91C-11BAEB9BEFE6}" dt="2021-01-27T22:25:46.130" v="20308" actId="1076"/>
          <ac:cxnSpMkLst>
            <pc:docMk/>
            <pc:sldMk cId="3833372287" sldId="274"/>
            <ac:cxnSpMk id="203" creationId="{0FB725DA-0476-4421-A2B6-816A8DEE2DAF}"/>
          </ac:cxnSpMkLst>
        </pc:cxnChg>
        <pc:cxnChg chg="add mod">
          <ac:chgData name="Mirko Gualducci" userId="9d2314a8d5544a44" providerId="LiveId" clId="{680C2319-1290-4525-B91C-11BAEB9BEFE6}" dt="2021-01-27T22:25:46.130" v="20308" actId="1076"/>
          <ac:cxnSpMkLst>
            <pc:docMk/>
            <pc:sldMk cId="3833372287" sldId="274"/>
            <ac:cxnSpMk id="204" creationId="{D16B2C36-92CA-46C9-886F-07163D2D7089}"/>
          </ac:cxnSpMkLst>
        </pc:cxnChg>
        <pc:cxnChg chg="add mod">
          <ac:chgData name="Mirko Gualducci" userId="9d2314a8d5544a44" providerId="LiveId" clId="{680C2319-1290-4525-B91C-11BAEB9BEFE6}" dt="2021-01-27T22:25:46.130" v="20308" actId="1076"/>
          <ac:cxnSpMkLst>
            <pc:docMk/>
            <pc:sldMk cId="3833372287" sldId="274"/>
            <ac:cxnSpMk id="205" creationId="{A41FCFB0-C2FD-4EAD-8789-475580B75C3F}"/>
          </ac:cxnSpMkLst>
        </pc:cxnChg>
        <pc:cxnChg chg="add mod">
          <ac:chgData name="Mirko Gualducci" userId="9d2314a8d5544a44" providerId="LiveId" clId="{680C2319-1290-4525-B91C-11BAEB9BEFE6}" dt="2021-01-27T22:26:34.919" v="20322" actId="1038"/>
          <ac:cxnSpMkLst>
            <pc:docMk/>
            <pc:sldMk cId="3833372287" sldId="274"/>
            <ac:cxnSpMk id="213" creationId="{E17BC133-215E-4367-9E86-596C0BE74B4C}"/>
          </ac:cxnSpMkLst>
        </pc:cxnChg>
        <pc:cxnChg chg="add mod">
          <ac:chgData name="Mirko Gualducci" userId="9d2314a8d5544a44" providerId="LiveId" clId="{680C2319-1290-4525-B91C-11BAEB9BEFE6}" dt="2021-01-27T22:30:10.010" v="20353" actId="14100"/>
          <ac:cxnSpMkLst>
            <pc:docMk/>
            <pc:sldMk cId="3833372287" sldId="274"/>
            <ac:cxnSpMk id="214" creationId="{40E96194-8875-4055-8ED5-09F58441F943}"/>
          </ac:cxnSpMkLst>
        </pc:cxnChg>
        <pc:cxnChg chg="add mod">
          <ac:chgData name="Mirko Gualducci" userId="9d2314a8d5544a44" providerId="LiveId" clId="{680C2319-1290-4525-B91C-11BAEB9BEFE6}" dt="2021-01-27T22:26:34.919" v="20322" actId="1038"/>
          <ac:cxnSpMkLst>
            <pc:docMk/>
            <pc:sldMk cId="3833372287" sldId="274"/>
            <ac:cxnSpMk id="215" creationId="{79ABC266-FCEF-4D12-B771-AD57E65C05C4}"/>
          </ac:cxnSpMkLst>
        </pc:cxnChg>
        <pc:cxnChg chg="add mod">
          <ac:chgData name="Mirko Gualducci" userId="9d2314a8d5544a44" providerId="LiveId" clId="{680C2319-1290-4525-B91C-11BAEB9BEFE6}" dt="2021-01-27T22:26:34.919" v="20322" actId="1038"/>
          <ac:cxnSpMkLst>
            <pc:docMk/>
            <pc:sldMk cId="3833372287" sldId="274"/>
            <ac:cxnSpMk id="216" creationId="{B3E3E0DF-EA7D-4A3B-97B9-18D262A12EEF}"/>
          </ac:cxnSpMkLst>
        </pc:cxnChg>
        <pc:cxnChg chg="add mod">
          <ac:chgData name="Mirko Gualducci" userId="9d2314a8d5544a44" providerId="LiveId" clId="{680C2319-1290-4525-B91C-11BAEB9BEFE6}" dt="2021-01-27T22:26:34.919" v="20322" actId="1038"/>
          <ac:cxnSpMkLst>
            <pc:docMk/>
            <pc:sldMk cId="3833372287" sldId="274"/>
            <ac:cxnSpMk id="224" creationId="{8388F06B-7CEF-4F4E-AA74-40CF628E16DF}"/>
          </ac:cxnSpMkLst>
        </pc:cxnChg>
        <pc:cxnChg chg="add mod">
          <ac:chgData name="Mirko Gualducci" userId="9d2314a8d5544a44" providerId="LiveId" clId="{680C2319-1290-4525-B91C-11BAEB9BEFE6}" dt="2021-01-27T22:26:34.919" v="20322" actId="1038"/>
          <ac:cxnSpMkLst>
            <pc:docMk/>
            <pc:sldMk cId="3833372287" sldId="274"/>
            <ac:cxnSpMk id="225" creationId="{75BCAB60-D1DA-4E00-8F21-E3C4CC908CB9}"/>
          </ac:cxnSpMkLst>
        </pc:cxnChg>
        <pc:cxnChg chg="add mod">
          <ac:chgData name="Mirko Gualducci" userId="9d2314a8d5544a44" providerId="LiveId" clId="{680C2319-1290-4525-B91C-11BAEB9BEFE6}" dt="2021-01-27T22:31:00.963" v="20356" actId="14100"/>
          <ac:cxnSpMkLst>
            <pc:docMk/>
            <pc:sldMk cId="3833372287" sldId="274"/>
            <ac:cxnSpMk id="226" creationId="{62723A26-4CA6-414E-98C0-A91E83E78186}"/>
          </ac:cxnSpMkLst>
        </pc:cxnChg>
        <pc:cxnChg chg="add mod">
          <ac:chgData name="Mirko Gualducci" userId="9d2314a8d5544a44" providerId="LiveId" clId="{680C2319-1290-4525-B91C-11BAEB9BEFE6}" dt="2021-01-27T22:26:34.919" v="20322" actId="1038"/>
          <ac:cxnSpMkLst>
            <pc:docMk/>
            <pc:sldMk cId="3833372287" sldId="274"/>
            <ac:cxnSpMk id="227" creationId="{948F69E6-3351-4597-8809-19186D050308}"/>
          </ac:cxnSpMkLst>
        </pc:cxnChg>
        <pc:cxnChg chg="add mod">
          <ac:chgData name="Mirko Gualducci" userId="9d2314a8d5544a44" providerId="LiveId" clId="{680C2319-1290-4525-B91C-11BAEB9BEFE6}" dt="2021-01-27T22:26:18.976" v="20314" actId="1076"/>
          <ac:cxnSpMkLst>
            <pc:docMk/>
            <pc:sldMk cId="3833372287" sldId="274"/>
            <ac:cxnSpMk id="235" creationId="{13ABC3B9-0DB4-4F5F-B2DD-295E72973B13}"/>
          </ac:cxnSpMkLst>
        </pc:cxnChg>
        <pc:cxnChg chg="add mod">
          <ac:chgData name="Mirko Gualducci" userId="9d2314a8d5544a44" providerId="LiveId" clId="{680C2319-1290-4525-B91C-11BAEB9BEFE6}" dt="2021-01-27T22:26:18.976" v="20314" actId="1076"/>
          <ac:cxnSpMkLst>
            <pc:docMk/>
            <pc:sldMk cId="3833372287" sldId="274"/>
            <ac:cxnSpMk id="236" creationId="{B1AE1D82-04D9-4889-8E1C-054BBA80C2E1}"/>
          </ac:cxnSpMkLst>
        </pc:cxnChg>
        <pc:cxnChg chg="add mod">
          <ac:chgData name="Mirko Gualducci" userId="9d2314a8d5544a44" providerId="LiveId" clId="{680C2319-1290-4525-B91C-11BAEB9BEFE6}" dt="2021-01-27T22:26:18.976" v="20314" actId="1076"/>
          <ac:cxnSpMkLst>
            <pc:docMk/>
            <pc:sldMk cId="3833372287" sldId="274"/>
            <ac:cxnSpMk id="237" creationId="{54EF6C2F-0BF6-4C37-8326-39E5BE6A1AA5}"/>
          </ac:cxnSpMkLst>
        </pc:cxnChg>
        <pc:cxnChg chg="add mod ord">
          <ac:chgData name="Mirko Gualducci" userId="9d2314a8d5544a44" providerId="LiveId" clId="{680C2319-1290-4525-B91C-11BAEB9BEFE6}" dt="2021-01-27T22:34:00.316" v="20367" actId="166"/>
          <ac:cxnSpMkLst>
            <pc:docMk/>
            <pc:sldMk cId="3833372287" sldId="274"/>
            <ac:cxnSpMk id="238" creationId="{5D32E572-201C-4EAD-BCA2-FB76F7D431FA}"/>
          </ac:cxnSpMkLst>
        </pc:cxnChg>
        <pc:cxnChg chg="add mod">
          <ac:chgData name="Mirko Gualducci" userId="9d2314a8d5544a44" providerId="LiveId" clId="{680C2319-1290-4525-B91C-11BAEB9BEFE6}" dt="2021-01-27T22:35:29.355" v="20377" actId="14100"/>
          <ac:cxnSpMkLst>
            <pc:docMk/>
            <pc:sldMk cId="3833372287" sldId="274"/>
            <ac:cxnSpMk id="254" creationId="{BE44AE7A-DE37-4CA1-A2BE-E2424205BEBF}"/>
          </ac:cxnSpMkLst>
        </pc:cxnChg>
      </pc:sldChg>
      <pc:sldChg chg="addSp delSp modSp add mod ord">
        <pc:chgData name="Mirko Gualducci" userId="9d2314a8d5544a44" providerId="LiveId" clId="{680C2319-1290-4525-B91C-11BAEB9BEFE6}" dt="2021-01-28T12:08:19.193" v="31496" actId="14100"/>
        <pc:sldMkLst>
          <pc:docMk/>
          <pc:sldMk cId="322866473" sldId="275"/>
        </pc:sldMkLst>
        <pc:spChg chg="mod">
          <ac:chgData name="Mirko Gualducci" userId="9d2314a8d5544a44" providerId="LiveId" clId="{680C2319-1290-4525-B91C-11BAEB9BEFE6}" dt="2021-01-28T10:40:46.035" v="30626" actId="14100"/>
          <ac:spMkLst>
            <pc:docMk/>
            <pc:sldMk cId="322866473" sldId="275"/>
            <ac:spMk id="2" creationId="{46421F54-51C2-4335-BB1D-9157B42E285E}"/>
          </ac:spMkLst>
        </pc:spChg>
        <pc:spChg chg="mod">
          <ac:chgData name="Mirko Gualducci" userId="9d2314a8d5544a44" providerId="LiveId" clId="{680C2319-1290-4525-B91C-11BAEB9BEFE6}" dt="2021-01-28T12:08:10.089" v="31495" actId="14100"/>
          <ac:spMkLst>
            <pc:docMk/>
            <pc:sldMk cId="322866473" sldId="275"/>
            <ac:spMk id="3" creationId="{1ABE6B16-AD90-4CAD-9C24-2C27BDDA297B}"/>
          </ac:spMkLst>
        </pc:spChg>
        <pc:spChg chg="mod">
          <ac:chgData name="Mirko Gualducci" userId="9d2314a8d5544a44" providerId="LiveId" clId="{680C2319-1290-4525-B91C-11BAEB9BEFE6}" dt="2021-01-28T12:08:19.193" v="31496" actId="14100"/>
          <ac:spMkLst>
            <pc:docMk/>
            <pc:sldMk cId="322866473" sldId="275"/>
            <ac:spMk id="4" creationId="{9B70335B-BB28-4133-AB17-00C5D757AFD1}"/>
          </ac:spMkLst>
        </pc:spChg>
        <pc:spChg chg="mod">
          <ac:chgData name="Mirko Gualducci" userId="9d2314a8d5544a44" providerId="LiveId" clId="{680C2319-1290-4525-B91C-11BAEB9BEFE6}" dt="2021-01-27T23:26:46.848" v="22240" actId="1076"/>
          <ac:spMkLst>
            <pc:docMk/>
            <pc:sldMk cId="322866473" sldId="275"/>
            <ac:spMk id="5" creationId="{69046311-E9A8-4309-8E18-08D73E3B4E6E}"/>
          </ac:spMkLst>
        </pc:spChg>
        <pc:spChg chg="mod">
          <ac:chgData name="Mirko Gualducci" userId="9d2314a8d5544a44" providerId="LiveId" clId="{680C2319-1290-4525-B91C-11BAEB9BEFE6}" dt="2021-01-28T10:39:29.813" v="30585" actId="1036"/>
          <ac:spMkLst>
            <pc:docMk/>
            <pc:sldMk cId="322866473" sldId="275"/>
            <ac:spMk id="6" creationId="{3C734A0C-EEA4-47B8-94FE-68401DD407F9}"/>
          </ac:spMkLst>
        </pc:spChg>
        <pc:spChg chg="add mod">
          <ac:chgData name="Mirko Gualducci" userId="9d2314a8d5544a44" providerId="LiveId" clId="{680C2319-1290-4525-B91C-11BAEB9BEFE6}" dt="2021-01-28T10:31:25.377" v="29907" actId="1035"/>
          <ac:spMkLst>
            <pc:docMk/>
            <pc:sldMk cId="322866473" sldId="275"/>
            <ac:spMk id="7" creationId="{377FB350-FD85-4693-822F-0116C107658E}"/>
          </ac:spMkLst>
        </pc:spChg>
        <pc:spChg chg="mod">
          <ac:chgData name="Mirko Gualducci" userId="9d2314a8d5544a44" providerId="LiveId" clId="{680C2319-1290-4525-B91C-11BAEB9BEFE6}" dt="2021-01-28T10:31:25.377" v="29907" actId="1035"/>
          <ac:spMkLst>
            <pc:docMk/>
            <pc:sldMk cId="322866473" sldId="275"/>
            <ac:spMk id="10" creationId="{B4FBAD65-41AC-429F-90EE-46D155396137}"/>
          </ac:spMkLst>
        </pc:spChg>
        <pc:spChg chg="del">
          <ac:chgData name="Mirko Gualducci" userId="9d2314a8d5544a44" providerId="LiveId" clId="{680C2319-1290-4525-B91C-11BAEB9BEFE6}" dt="2021-01-27T23:24:09.325" v="22202" actId="478"/>
          <ac:spMkLst>
            <pc:docMk/>
            <pc:sldMk cId="322866473" sldId="275"/>
            <ac:spMk id="12" creationId="{335C807E-C3B3-43DB-AB35-CC2B921D823A}"/>
          </ac:spMkLst>
        </pc:spChg>
        <pc:spChg chg="mod">
          <ac:chgData name="Mirko Gualducci" userId="9d2314a8d5544a44" providerId="LiveId" clId="{680C2319-1290-4525-B91C-11BAEB9BEFE6}" dt="2021-01-28T10:31:25.377" v="29907" actId="1035"/>
          <ac:spMkLst>
            <pc:docMk/>
            <pc:sldMk cId="322866473" sldId="275"/>
            <ac:spMk id="13" creationId="{BAD93448-F010-4ABB-99E6-68776C38FAAF}"/>
          </ac:spMkLst>
        </pc:spChg>
        <pc:spChg chg="del mod">
          <ac:chgData name="Mirko Gualducci" userId="9d2314a8d5544a44" providerId="LiveId" clId="{680C2319-1290-4525-B91C-11BAEB9BEFE6}" dt="2021-01-27T23:24:40.434" v="22208" actId="478"/>
          <ac:spMkLst>
            <pc:docMk/>
            <pc:sldMk cId="322866473" sldId="275"/>
            <ac:spMk id="14" creationId="{442B4A10-63DF-4DC9-85DF-03F43BCE8550}"/>
          </ac:spMkLst>
        </pc:spChg>
        <pc:spChg chg="mod">
          <ac:chgData name="Mirko Gualducci" userId="9d2314a8d5544a44" providerId="LiveId" clId="{680C2319-1290-4525-B91C-11BAEB9BEFE6}" dt="2021-01-28T10:31:25.377" v="29907" actId="1035"/>
          <ac:spMkLst>
            <pc:docMk/>
            <pc:sldMk cId="322866473" sldId="275"/>
            <ac:spMk id="15" creationId="{7C2B5E01-B26B-4C1E-A77F-C9F7A79F686A}"/>
          </ac:spMkLst>
        </pc:spChg>
        <pc:spChg chg="del">
          <ac:chgData name="Mirko Gualducci" userId="9d2314a8d5544a44" providerId="LiveId" clId="{680C2319-1290-4525-B91C-11BAEB9BEFE6}" dt="2021-01-27T23:24:33.364" v="22206" actId="478"/>
          <ac:spMkLst>
            <pc:docMk/>
            <pc:sldMk cId="322866473" sldId="275"/>
            <ac:spMk id="28" creationId="{833C7A24-6E81-45CE-A7A1-0EDF3826B6DE}"/>
          </ac:spMkLst>
        </pc:spChg>
        <pc:spChg chg="del">
          <ac:chgData name="Mirko Gualducci" userId="9d2314a8d5544a44" providerId="LiveId" clId="{680C2319-1290-4525-B91C-11BAEB9BEFE6}" dt="2021-01-27T23:26:50.880" v="22241" actId="478"/>
          <ac:spMkLst>
            <pc:docMk/>
            <pc:sldMk cId="322866473" sldId="275"/>
            <ac:spMk id="31" creationId="{71D90E49-F084-4404-9920-3220B801B230}"/>
          </ac:spMkLst>
        </pc:spChg>
        <pc:spChg chg="del">
          <ac:chgData name="Mirko Gualducci" userId="9d2314a8d5544a44" providerId="LiveId" clId="{680C2319-1290-4525-B91C-11BAEB9BEFE6}" dt="2021-01-27T23:26:50.880" v="22241" actId="478"/>
          <ac:spMkLst>
            <pc:docMk/>
            <pc:sldMk cId="322866473" sldId="275"/>
            <ac:spMk id="32" creationId="{BDA562CB-5077-4D6B-AAB3-348A3CEC8990}"/>
          </ac:spMkLst>
        </pc:spChg>
        <pc:spChg chg="del">
          <ac:chgData name="Mirko Gualducci" userId="9d2314a8d5544a44" providerId="LiveId" clId="{680C2319-1290-4525-B91C-11BAEB9BEFE6}" dt="2021-01-27T23:26:50.880" v="22241" actId="478"/>
          <ac:spMkLst>
            <pc:docMk/>
            <pc:sldMk cId="322866473" sldId="275"/>
            <ac:spMk id="33" creationId="{085A4B07-E368-4E03-B41B-1EA1B8536716}"/>
          </ac:spMkLst>
        </pc:spChg>
        <pc:spChg chg="del">
          <ac:chgData name="Mirko Gualducci" userId="9d2314a8d5544a44" providerId="LiveId" clId="{680C2319-1290-4525-B91C-11BAEB9BEFE6}" dt="2021-01-27T23:26:50.880" v="22241" actId="478"/>
          <ac:spMkLst>
            <pc:docMk/>
            <pc:sldMk cId="322866473" sldId="275"/>
            <ac:spMk id="35" creationId="{E83A5D60-CB13-4089-8506-5078E6269980}"/>
          </ac:spMkLst>
        </pc:spChg>
        <pc:spChg chg="mod">
          <ac:chgData name="Mirko Gualducci" userId="9d2314a8d5544a44" providerId="LiveId" clId="{680C2319-1290-4525-B91C-11BAEB9BEFE6}" dt="2021-01-28T10:40:07.955" v="30621" actId="1036"/>
          <ac:spMkLst>
            <pc:docMk/>
            <pc:sldMk cId="322866473" sldId="275"/>
            <ac:spMk id="44" creationId="{825FBA54-D862-4F40-858E-8B98E514B0A3}"/>
          </ac:spMkLst>
        </pc:spChg>
        <pc:spChg chg="del">
          <ac:chgData name="Mirko Gualducci" userId="9d2314a8d5544a44" providerId="LiveId" clId="{680C2319-1290-4525-B91C-11BAEB9BEFE6}" dt="2021-01-27T23:29:25.761" v="22341" actId="478"/>
          <ac:spMkLst>
            <pc:docMk/>
            <pc:sldMk cId="322866473" sldId="275"/>
            <ac:spMk id="55" creationId="{2917A5B1-3AC4-43A1-BAAC-96C6F74D0AC7}"/>
          </ac:spMkLst>
        </pc:spChg>
        <pc:spChg chg="add mod">
          <ac:chgData name="Mirko Gualducci" userId="9d2314a8d5544a44" providerId="LiveId" clId="{680C2319-1290-4525-B91C-11BAEB9BEFE6}" dt="2021-01-28T10:36:15.358" v="30545" actId="1036"/>
          <ac:spMkLst>
            <pc:docMk/>
            <pc:sldMk cId="322866473" sldId="275"/>
            <ac:spMk id="57" creationId="{AC5ED81B-B937-4BC2-93C5-0AAF43A12A89}"/>
          </ac:spMkLst>
        </pc:spChg>
        <pc:spChg chg="add mod">
          <ac:chgData name="Mirko Gualducci" userId="9d2314a8d5544a44" providerId="LiveId" clId="{680C2319-1290-4525-B91C-11BAEB9BEFE6}" dt="2021-01-28T10:31:25.377" v="29907" actId="1035"/>
          <ac:spMkLst>
            <pc:docMk/>
            <pc:sldMk cId="322866473" sldId="275"/>
            <ac:spMk id="62" creationId="{B75F433D-2083-4E21-81F0-761D568C4F6B}"/>
          </ac:spMkLst>
        </pc:spChg>
        <pc:spChg chg="add mod">
          <ac:chgData name="Mirko Gualducci" userId="9d2314a8d5544a44" providerId="LiveId" clId="{680C2319-1290-4525-B91C-11BAEB9BEFE6}" dt="2021-01-28T10:35:55.365" v="30442" actId="1036"/>
          <ac:spMkLst>
            <pc:docMk/>
            <pc:sldMk cId="322866473" sldId="275"/>
            <ac:spMk id="63" creationId="{3BC8B207-5F93-4EC0-8287-AD9681E98FE7}"/>
          </ac:spMkLst>
        </pc:spChg>
        <pc:spChg chg="del">
          <ac:chgData name="Mirko Gualducci" userId="9d2314a8d5544a44" providerId="LiveId" clId="{680C2319-1290-4525-B91C-11BAEB9BEFE6}" dt="2021-01-27T23:29:25.761" v="22341" actId="478"/>
          <ac:spMkLst>
            <pc:docMk/>
            <pc:sldMk cId="322866473" sldId="275"/>
            <ac:spMk id="64" creationId="{7E0E6422-ED3F-43CD-B890-18F78ECA69EA}"/>
          </ac:spMkLst>
        </pc:spChg>
        <pc:spChg chg="del">
          <ac:chgData name="Mirko Gualducci" userId="9d2314a8d5544a44" providerId="LiveId" clId="{680C2319-1290-4525-B91C-11BAEB9BEFE6}" dt="2021-01-27T23:29:25.761" v="22341" actId="478"/>
          <ac:spMkLst>
            <pc:docMk/>
            <pc:sldMk cId="322866473" sldId="275"/>
            <ac:spMk id="65" creationId="{B914A5BE-C208-49BC-8680-C6E30D664785}"/>
          </ac:spMkLst>
        </pc:spChg>
        <pc:spChg chg="del">
          <ac:chgData name="Mirko Gualducci" userId="9d2314a8d5544a44" providerId="LiveId" clId="{680C2319-1290-4525-B91C-11BAEB9BEFE6}" dt="2021-01-27T23:29:50.789" v="22342" actId="478"/>
          <ac:spMkLst>
            <pc:docMk/>
            <pc:sldMk cId="322866473" sldId="275"/>
            <ac:spMk id="66" creationId="{96B1E515-CB2B-499E-B0A2-1A68EEB5A980}"/>
          </ac:spMkLst>
        </pc:spChg>
        <pc:spChg chg="del">
          <ac:chgData name="Mirko Gualducci" userId="9d2314a8d5544a44" providerId="LiveId" clId="{680C2319-1290-4525-B91C-11BAEB9BEFE6}" dt="2021-01-27T23:29:50.789" v="22342" actId="478"/>
          <ac:spMkLst>
            <pc:docMk/>
            <pc:sldMk cId="322866473" sldId="275"/>
            <ac:spMk id="67" creationId="{53915605-8011-434F-A655-6E95DE268565}"/>
          </ac:spMkLst>
        </pc:spChg>
        <pc:spChg chg="del">
          <ac:chgData name="Mirko Gualducci" userId="9d2314a8d5544a44" providerId="LiveId" clId="{680C2319-1290-4525-B91C-11BAEB9BEFE6}" dt="2021-01-27T23:29:50.789" v="22342" actId="478"/>
          <ac:spMkLst>
            <pc:docMk/>
            <pc:sldMk cId="322866473" sldId="275"/>
            <ac:spMk id="68" creationId="{CA3D2822-3757-4B2E-89DA-27568AA7FBC5}"/>
          </ac:spMkLst>
        </pc:spChg>
        <pc:spChg chg="add mod">
          <ac:chgData name="Mirko Gualducci" userId="9d2314a8d5544a44" providerId="LiveId" clId="{680C2319-1290-4525-B91C-11BAEB9BEFE6}" dt="2021-01-28T10:39:49.541" v="30600" actId="1035"/>
          <ac:spMkLst>
            <pc:docMk/>
            <pc:sldMk cId="322866473" sldId="275"/>
            <ac:spMk id="73" creationId="{A4A768B0-7BF0-4B96-8402-7DABE0FECFBB}"/>
          </ac:spMkLst>
        </pc:spChg>
        <pc:spChg chg="del">
          <ac:chgData name="Mirko Gualducci" userId="9d2314a8d5544a44" providerId="LiveId" clId="{680C2319-1290-4525-B91C-11BAEB9BEFE6}" dt="2021-01-28T10:25:41.721" v="29840" actId="478"/>
          <ac:spMkLst>
            <pc:docMk/>
            <pc:sldMk cId="322866473" sldId="275"/>
            <ac:spMk id="76" creationId="{2141991A-0463-4C93-816A-945CF5AE7CFB}"/>
          </ac:spMkLst>
        </pc:spChg>
        <pc:spChg chg="del">
          <ac:chgData name="Mirko Gualducci" userId="9d2314a8d5544a44" providerId="LiveId" clId="{680C2319-1290-4525-B91C-11BAEB9BEFE6}" dt="2021-01-28T10:25:45.674" v="29842" actId="478"/>
          <ac:spMkLst>
            <pc:docMk/>
            <pc:sldMk cId="322866473" sldId="275"/>
            <ac:spMk id="77" creationId="{7B34573D-B8C1-4275-8C9F-D8BDF11E03FF}"/>
          </ac:spMkLst>
        </pc:spChg>
        <pc:spChg chg="del mod">
          <ac:chgData name="Mirko Gualducci" userId="9d2314a8d5544a44" providerId="LiveId" clId="{680C2319-1290-4525-B91C-11BAEB9BEFE6}" dt="2021-01-28T10:25:43.505" v="29841" actId="478"/>
          <ac:spMkLst>
            <pc:docMk/>
            <pc:sldMk cId="322866473" sldId="275"/>
            <ac:spMk id="78" creationId="{69232C3F-48B6-47A0-B2FB-A47C5EF2F7D2}"/>
          </ac:spMkLst>
        </pc:spChg>
        <pc:spChg chg="del mod">
          <ac:chgData name="Mirko Gualducci" userId="9d2314a8d5544a44" providerId="LiveId" clId="{680C2319-1290-4525-B91C-11BAEB9BEFE6}" dt="2021-01-28T10:25:47.407" v="29843" actId="478"/>
          <ac:spMkLst>
            <pc:docMk/>
            <pc:sldMk cId="322866473" sldId="275"/>
            <ac:spMk id="79" creationId="{9A108C02-A1ED-423F-BB29-ADA5B8919C34}"/>
          </ac:spMkLst>
        </pc:spChg>
        <pc:spChg chg="del">
          <ac:chgData name="Mirko Gualducci" userId="9d2314a8d5544a44" providerId="LiveId" clId="{680C2319-1290-4525-B91C-11BAEB9BEFE6}" dt="2021-01-28T10:25:49.581" v="29844" actId="478"/>
          <ac:spMkLst>
            <pc:docMk/>
            <pc:sldMk cId="322866473" sldId="275"/>
            <ac:spMk id="80" creationId="{0A2F48D1-032C-4A4D-8A85-10C825ED670E}"/>
          </ac:spMkLst>
        </pc:spChg>
        <pc:spChg chg="mod">
          <ac:chgData name="Mirko Gualducci" userId="9d2314a8d5544a44" providerId="LiveId" clId="{680C2319-1290-4525-B91C-11BAEB9BEFE6}" dt="2021-01-28T10:39:29.813" v="30585" actId="1036"/>
          <ac:spMkLst>
            <pc:docMk/>
            <pc:sldMk cId="322866473" sldId="275"/>
            <ac:spMk id="81" creationId="{388BA517-C338-4CE6-8E20-BD07B810526A}"/>
          </ac:spMkLst>
        </pc:spChg>
        <pc:spChg chg="del">
          <ac:chgData name="Mirko Gualducci" userId="9d2314a8d5544a44" providerId="LiveId" clId="{680C2319-1290-4525-B91C-11BAEB9BEFE6}" dt="2021-01-27T23:31:30.431" v="22517" actId="478"/>
          <ac:spMkLst>
            <pc:docMk/>
            <pc:sldMk cId="322866473" sldId="275"/>
            <ac:spMk id="82" creationId="{E48D299F-FED3-4841-AE68-101404E27EF0}"/>
          </ac:spMkLst>
        </pc:spChg>
        <pc:spChg chg="add del mod">
          <ac:chgData name="Mirko Gualducci" userId="9d2314a8d5544a44" providerId="LiveId" clId="{680C2319-1290-4525-B91C-11BAEB9BEFE6}" dt="2021-01-28T10:39:06.844" v="30567" actId="478"/>
          <ac:spMkLst>
            <pc:docMk/>
            <pc:sldMk cId="322866473" sldId="275"/>
            <ac:spMk id="83" creationId="{782D3EA6-6BF7-4231-9E74-FE034538E5FA}"/>
          </ac:spMkLst>
        </pc:spChg>
        <pc:spChg chg="del">
          <ac:chgData name="Mirko Gualducci" userId="9d2314a8d5544a44" providerId="LiveId" clId="{680C2319-1290-4525-B91C-11BAEB9BEFE6}" dt="2021-01-27T23:31:30.431" v="22517" actId="478"/>
          <ac:spMkLst>
            <pc:docMk/>
            <pc:sldMk cId="322866473" sldId="275"/>
            <ac:spMk id="84" creationId="{84886644-C4CD-4ABD-8564-A45EFB7939EF}"/>
          </ac:spMkLst>
        </pc:spChg>
        <pc:spChg chg="del">
          <ac:chgData name="Mirko Gualducci" userId="9d2314a8d5544a44" providerId="LiveId" clId="{680C2319-1290-4525-B91C-11BAEB9BEFE6}" dt="2021-01-27T23:31:30.431" v="22517" actId="478"/>
          <ac:spMkLst>
            <pc:docMk/>
            <pc:sldMk cId="322866473" sldId="275"/>
            <ac:spMk id="85" creationId="{A261585E-012F-4199-801F-FB0039DB2D6C}"/>
          </ac:spMkLst>
        </pc:spChg>
        <pc:spChg chg="del">
          <ac:chgData name="Mirko Gualducci" userId="9d2314a8d5544a44" providerId="LiveId" clId="{680C2319-1290-4525-B91C-11BAEB9BEFE6}" dt="2021-01-27T23:31:30.431" v="22517" actId="478"/>
          <ac:spMkLst>
            <pc:docMk/>
            <pc:sldMk cId="322866473" sldId="275"/>
            <ac:spMk id="86" creationId="{53D6DA2A-37D2-4D51-8769-2E1E491F0CFC}"/>
          </ac:spMkLst>
        </pc:spChg>
        <pc:spChg chg="add mod">
          <ac:chgData name="Mirko Gualducci" userId="9d2314a8d5544a44" providerId="LiveId" clId="{680C2319-1290-4525-B91C-11BAEB9BEFE6}" dt="2021-01-28T10:39:49.541" v="30600" actId="1035"/>
          <ac:spMkLst>
            <pc:docMk/>
            <pc:sldMk cId="322866473" sldId="275"/>
            <ac:spMk id="88" creationId="{6BA542E8-4489-407D-BF77-B94D032C59DB}"/>
          </ac:spMkLst>
        </pc:spChg>
        <pc:spChg chg="add mod">
          <ac:chgData name="Mirko Gualducci" userId="9d2314a8d5544a44" providerId="LiveId" clId="{680C2319-1290-4525-B91C-11BAEB9BEFE6}" dt="2021-01-28T10:39:49.541" v="30600" actId="1035"/>
          <ac:spMkLst>
            <pc:docMk/>
            <pc:sldMk cId="322866473" sldId="275"/>
            <ac:spMk id="99" creationId="{DDFF34E4-E981-4E7D-8013-EF3AFF7A312C}"/>
          </ac:spMkLst>
        </pc:spChg>
        <pc:spChg chg="add del mod">
          <ac:chgData name="Mirko Gualducci" userId="9d2314a8d5544a44" providerId="LiveId" clId="{680C2319-1290-4525-B91C-11BAEB9BEFE6}" dt="2021-01-27T23:27:25.992" v="22314" actId="478"/>
          <ac:spMkLst>
            <pc:docMk/>
            <pc:sldMk cId="322866473" sldId="275"/>
            <ac:spMk id="100" creationId="{9BFCA9E1-9BD1-47BA-BDA6-884BE6F6FB9F}"/>
          </ac:spMkLst>
        </pc:spChg>
        <pc:spChg chg="add del mod">
          <ac:chgData name="Mirko Gualducci" userId="9d2314a8d5544a44" providerId="LiveId" clId="{680C2319-1290-4525-B91C-11BAEB9BEFE6}" dt="2021-01-27T23:27:28.392" v="22315" actId="478"/>
          <ac:spMkLst>
            <pc:docMk/>
            <pc:sldMk cId="322866473" sldId="275"/>
            <ac:spMk id="101" creationId="{B5161304-BCBA-46F9-922A-A02A6EEE9FAC}"/>
          </ac:spMkLst>
        </pc:spChg>
        <pc:spChg chg="add mod">
          <ac:chgData name="Mirko Gualducci" userId="9d2314a8d5544a44" providerId="LiveId" clId="{680C2319-1290-4525-B91C-11BAEB9BEFE6}" dt="2021-01-28T10:32:20.089" v="30022" actId="1035"/>
          <ac:spMkLst>
            <pc:docMk/>
            <pc:sldMk cId="322866473" sldId="275"/>
            <ac:spMk id="102" creationId="{C697AE40-CAE3-40FF-82F9-032A776E281F}"/>
          </ac:spMkLst>
        </pc:spChg>
        <pc:spChg chg="add mod">
          <ac:chgData name="Mirko Gualducci" userId="9d2314a8d5544a44" providerId="LiveId" clId="{680C2319-1290-4525-B91C-11BAEB9BEFE6}" dt="2021-01-28T10:32:20.089" v="30022" actId="1035"/>
          <ac:spMkLst>
            <pc:docMk/>
            <pc:sldMk cId="322866473" sldId="275"/>
            <ac:spMk id="103" creationId="{2AB03D13-A2FA-4D28-BBB0-0A6690D2F78F}"/>
          </ac:spMkLst>
        </pc:spChg>
        <pc:spChg chg="add mod">
          <ac:chgData name="Mirko Gualducci" userId="9d2314a8d5544a44" providerId="LiveId" clId="{680C2319-1290-4525-B91C-11BAEB9BEFE6}" dt="2021-01-28T10:32:20.089" v="30022" actId="1035"/>
          <ac:spMkLst>
            <pc:docMk/>
            <pc:sldMk cId="322866473" sldId="275"/>
            <ac:spMk id="104" creationId="{E699719D-D2B8-4C36-B8D8-0E7416A4BB60}"/>
          </ac:spMkLst>
        </pc:spChg>
        <pc:spChg chg="add mod">
          <ac:chgData name="Mirko Gualducci" userId="9d2314a8d5544a44" providerId="LiveId" clId="{680C2319-1290-4525-B91C-11BAEB9BEFE6}" dt="2021-01-28T10:32:20.089" v="30022" actId="1035"/>
          <ac:spMkLst>
            <pc:docMk/>
            <pc:sldMk cId="322866473" sldId="275"/>
            <ac:spMk id="111" creationId="{118C4FEF-B33D-4E0C-89D7-5A1E053AAF3B}"/>
          </ac:spMkLst>
        </pc:spChg>
        <pc:spChg chg="add mod">
          <ac:chgData name="Mirko Gualducci" userId="9d2314a8d5544a44" providerId="LiveId" clId="{680C2319-1290-4525-B91C-11BAEB9BEFE6}" dt="2021-01-28T10:32:20.089" v="30022" actId="1035"/>
          <ac:spMkLst>
            <pc:docMk/>
            <pc:sldMk cId="322866473" sldId="275"/>
            <ac:spMk id="112" creationId="{28B73C2E-1EB4-4E05-9E68-A38499AC15DD}"/>
          </ac:spMkLst>
        </pc:spChg>
        <pc:spChg chg="add del mod">
          <ac:chgData name="Mirko Gualducci" userId="9d2314a8d5544a44" providerId="LiveId" clId="{680C2319-1290-4525-B91C-11BAEB9BEFE6}" dt="2021-01-28T10:36:01.300" v="30443" actId="478"/>
          <ac:spMkLst>
            <pc:docMk/>
            <pc:sldMk cId="322866473" sldId="275"/>
            <ac:spMk id="113" creationId="{82421EA3-08E0-4FC1-A602-64A112DD8186}"/>
          </ac:spMkLst>
        </pc:spChg>
        <pc:spChg chg="add mod">
          <ac:chgData name="Mirko Gualducci" userId="9d2314a8d5544a44" providerId="LiveId" clId="{680C2319-1290-4525-B91C-11BAEB9BEFE6}" dt="2021-01-28T10:40:04.770" v="30612" actId="1036"/>
          <ac:spMkLst>
            <pc:docMk/>
            <pc:sldMk cId="322866473" sldId="275"/>
            <ac:spMk id="114" creationId="{8AFA605F-2084-41AD-BBC5-BCC8EC74956D}"/>
          </ac:spMkLst>
        </pc:spChg>
        <pc:spChg chg="add del mod">
          <ac:chgData name="Mirko Gualducci" userId="9d2314a8d5544a44" providerId="LiveId" clId="{680C2319-1290-4525-B91C-11BAEB9BEFE6}" dt="2021-01-28T10:38:38.711" v="30562" actId="478"/>
          <ac:spMkLst>
            <pc:docMk/>
            <pc:sldMk cId="322866473" sldId="275"/>
            <ac:spMk id="115" creationId="{8A743081-CC30-455E-963A-7BF8FB51DA9A}"/>
          </ac:spMkLst>
        </pc:spChg>
        <pc:spChg chg="add mod">
          <ac:chgData name="Mirko Gualducci" userId="9d2314a8d5544a44" providerId="LiveId" clId="{680C2319-1290-4525-B91C-11BAEB9BEFE6}" dt="2021-01-28T10:40:04.770" v="30612" actId="1036"/>
          <ac:spMkLst>
            <pc:docMk/>
            <pc:sldMk cId="322866473" sldId="275"/>
            <ac:spMk id="116" creationId="{C1338FB6-890B-4128-83A8-2426952169CC}"/>
          </ac:spMkLst>
        </pc:spChg>
        <pc:spChg chg="add del mod">
          <ac:chgData name="Mirko Gualducci" userId="9d2314a8d5544a44" providerId="LiveId" clId="{680C2319-1290-4525-B91C-11BAEB9BEFE6}" dt="2021-01-27T23:32:11.709" v="22562" actId="478"/>
          <ac:spMkLst>
            <pc:docMk/>
            <pc:sldMk cId="322866473" sldId="275"/>
            <ac:spMk id="123" creationId="{E96F3095-70DE-4E8C-92CD-D37443CC0001}"/>
          </ac:spMkLst>
        </pc:spChg>
        <pc:spChg chg="add mod">
          <ac:chgData name="Mirko Gualducci" userId="9d2314a8d5544a44" providerId="LiveId" clId="{680C2319-1290-4525-B91C-11BAEB9BEFE6}" dt="2021-01-28T10:40:04.770" v="30612" actId="1036"/>
          <ac:spMkLst>
            <pc:docMk/>
            <pc:sldMk cId="322866473" sldId="275"/>
            <ac:spMk id="124" creationId="{D9CB95FA-0452-4CA9-AED6-621CFB3E0DEE}"/>
          </ac:spMkLst>
        </pc:spChg>
        <pc:spChg chg="add del mod">
          <ac:chgData name="Mirko Gualducci" userId="9d2314a8d5544a44" providerId="LiveId" clId="{680C2319-1290-4525-B91C-11BAEB9BEFE6}" dt="2021-01-27T23:32:06.344" v="22560" actId="478"/>
          <ac:spMkLst>
            <pc:docMk/>
            <pc:sldMk cId="322866473" sldId="275"/>
            <ac:spMk id="125" creationId="{3754DE26-782B-4FA0-B520-C68D864FF50B}"/>
          </ac:spMkLst>
        </pc:spChg>
        <pc:cxnChg chg="mod">
          <ac:chgData name="Mirko Gualducci" userId="9d2314a8d5544a44" providerId="LiveId" clId="{680C2319-1290-4525-B91C-11BAEB9BEFE6}" dt="2021-01-28T10:31:25.377" v="29907" actId="1035"/>
          <ac:cxnSpMkLst>
            <pc:docMk/>
            <pc:sldMk cId="322866473" sldId="275"/>
            <ac:cxnSpMk id="17" creationId="{FFAB97B2-1076-4256-8BB6-0004E8D07FC6}"/>
          </ac:cxnSpMkLst>
        </pc:cxnChg>
        <pc:cxnChg chg="mod">
          <ac:chgData name="Mirko Gualducci" userId="9d2314a8d5544a44" providerId="LiveId" clId="{680C2319-1290-4525-B91C-11BAEB9BEFE6}" dt="2021-01-28T10:31:25.377" v="29907" actId="1035"/>
          <ac:cxnSpMkLst>
            <pc:docMk/>
            <pc:sldMk cId="322866473" sldId="275"/>
            <ac:cxnSpMk id="21" creationId="{911121D6-D5E5-4E24-A662-688FA795910B}"/>
          </ac:cxnSpMkLst>
        </pc:cxnChg>
        <pc:cxnChg chg="mod">
          <ac:chgData name="Mirko Gualducci" userId="9d2314a8d5544a44" providerId="LiveId" clId="{680C2319-1290-4525-B91C-11BAEB9BEFE6}" dt="2021-01-28T10:31:25.377" v="29907" actId="1035"/>
          <ac:cxnSpMkLst>
            <pc:docMk/>
            <pc:sldMk cId="322866473" sldId="275"/>
            <ac:cxnSpMk id="25" creationId="{CCF85A0B-3838-486B-BB98-4759CE2E70EA}"/>
          </ac:cxnSpMkLst>
        </pc:cxnChg>
        <pc:cxnChg chg="mod">
          <ac:chgData name="Mirko Gualducci" userId="9d2314a8d5544a44" providerId="LiveId" clId="{680C2319-1290-4525-B91C-11BAEB9BEFE6}" dt="2021-01-28T10:31:25.377" v="29907" actId="1035"/>
          <ac:cxnSpMkLst>
            <pc:docMk/>
            <pc:sldMk cId="322866473" sldId="275"/>
            <ac:cxnSpMk id="27" creationId="{D432610A-6540-4D47-AF55-803DC9F13D2D}"/>
          </ac:cxnSpMkLst>
        </pc:cxnChg>
        <pc:cxnChg chg="del">
          <ac:chgData name="Mirko Gualducci" userId="9d2314a8d5544a44" providerId="LiveId" clId="{680C2319-1290-4525-B91C-11BAEB9BEFE6}" dt="2021-01-27T23:26:50.880" v="22241" actId="478"/>
          <ac:cxnSpMkLst>
            <pc:docMk/>
            <pc:sldMk cId="322866473" sldId="275"/>
            <ac:cxnSpMk id="36" creationId="{FF364F9D-CA6F-4CA8-8C69-676B1FF6D758}"/>
          </ac:cxnSpMkLst>
        </pc:cxnChg>
        <pc:cxnChg chg="del mod">
          <ac:chgData name="Mirko Gualducci" userId="9d2314a8d5544a44" providerId="LiveId" clId="{680C2319-1290-4525-B91C-11BAEB9BEFE6}" dt="2021-01-27T23:26:50.880" v="22241" actId="478"/>
          <ac:cxnSpMkLst>
            <pc:docMk/>
            <pc:sldMk cId="322866473" sldId="275"/>
            <ac:cxnSpMk id="37" creationId="{6284B876-D0FB-4F22-889B-2947AAF03574}"/>
          </ac:cxnSpMkLst>
        </pc:cxnChg>
        <pc:cxnChg chg="del mod">
          <ac:chgData name="Mirko Gualducci" userId="9d2314a8d5544a44" providerId="LiveId" clId="{680C2319-1290-4525-B91C-11BAEB9BEFE6}" dt="2021-01-27T23:26:50.880" v="22241" actId="478"/>
          <ac:cxnSpMkLst>
            <pc:docMk/>
            <pc:sldMk cId="322866473" sldId="275"/>
            <ac:cxnSpMk id="38" creationId="{6529EF8C-3EE3-43C7-B797-65E107276510}"/>
          </ac:cxnSpMkLst>
        </pc:cxnChg>
        <pc:cxnChg chg="mod">
          <ac:chgData name="Mirko Gualducci" userId="9d2314a8d5544a44" providerId="LiveId" clId="{680C2319-1290-4525-B91C-11BAEB9BEFE6}" dt="2021-01-28T10:31:25.377" v="29907" actId="1035"/>
          <ac:cxnSpMkLst>
            <pc:docMk/>
            <pc:sldMk cId="322866473" sldId="275"/>
            <ac:cxnSpMk id="56" creationId="{191D45AA-FFFB-4334-9796-B620B8BBC9F0}"/>
          </ac:cxnSpMkLst>
        </pc:cxnChg>
        <pc:cxnChg chg="del mod">
          <ac:chgData name="Mirko Gualducci" userId="9d2314a8d5544a44" providerId="LiveId" clId="{680C2319-1290-4525-B91C-11BAEB9BEFE6}" dt="2021-01-27T23:26:50.880" v="22241" actId="478"/>
          <ac:cxnSpMkLst>
            <pc:docMk/>
            <pc:sldMk cId="322866473" sldId="275"/>
            <ac:cxnSpMk id="57" creationId="{A6BF637F-D5D4-4282-AB3B-33BF723ED8CA}"/>
          </ac:cxnSpMkLst>
        </pc:cxnChg>
        <pc:cxnChg chg="mod">
          <ac:chgData name="Mirko Gualducci" userId="9d2314a8d5544a44" providerId="LiveId" clId="{680C2319-1290-4525-B91C-11BAEB9BEFE6}" dt="2021-01-28T10:31:25.377" v="29907" actId="1035"/>
          <ac:cxnSpMkLst>
            <pc:docMk/>
            <pc:sldMk cId="322866473" sldId="275"/>
            <ac:cxnSpMk id="60" creationId="{E4DF4B5C-25EA-4873-A538-3F0B808D6715}"/>
          </ac:cxnSpMkLst>
        </pc:cxnChg>
        <pc:cxnChg chg="del mod">
          <ac:chgData name="Mirko Gualducci" userId="9d2314a8d5544a44" providerId="LiveId" clId="{680C2319-1290-4525-B91C-11BAEB9BEFE6}" dt="2021-01-27T23:26:50.880" v="22241" actId="478"/>
          <ac:cxnSpMkLst>
            <pc:docMk/>
            <pc:sldMk cId="322866473" sldId="275"/>
            <ac:cxnSpMk id="61" creationId="{1E7E4CB3-02B2-4250-BCFF-1A3BC296F576}"/>
          </ac:cxnSpMkLst>
        </pc:cxnChg>
        <pc:cxnChg chg="del">
          <ac:chgData name="Mirko Gualducci" userId="9d2314a8d5544a44" providerId="LiveId" clId="{680C2319-1290-4525-B91C-11BAEB9BEFE6}" dt="2021-01-27T23:29:50.789" v="22342" actId="478"/>
          <ac:cxnSpMkLst>
            <pc:docMk/>
            <pc:sldMk cId="322866473" sldId="275"/>
            <ac:cxnSpMk id="69" creationId="{0D8E485C-62B8-4ABD-914F-70F61D1C5374}"/>
          </ac:cxnSpMkLst>
        </pc:cxnChg>
        <pc:cxnChg chg="del mod">
          <ac:chgData name="Mirko Gualducci" userId="9d2314a8d5544a44" providerId="LiveId" clId="{680C2319-1290-4525-B91C-11BAEB9BEFE6}" dt="2021-01-27T23:29:50.789" v="22342" actId="478"/>
          <ac:cxnSpMkLst>
            <pc:docMk/>
            <pc:sldMk cId="322866473" sldId="275"/>
            <ac:cxnSpMk id="70" creationId="{F90EF670-A0AA-476B-83D7-28EBE05C642C}"/>
          </ac:cxnSpMkLst>
        </pc:cxnChg>
        <pc:cxnChg chg="del mod">
          <ac:chgData name="Mirko Gualducci" userId="9d2314a8d5544a44" providerId="LiveId" clId="{680C2319-1290-4525-B91C-11BAEB9BEFE6}" dt="2021-01-27T23:29:50.789" v="22342" actId="478"/>
          <ac:cxnSpMkLst>
            <pc:docMk/>
            <pc:sldMk cId="322866473" sldId="275"/>
            <ac:cxnSpMk id="71" creationId="{4295E1FE-F69E-4F6F-A528-92943DBB51E0}"/>
          </ac:cxnSpMkLst>
        </pc:cxnChg>
        <pc:cxnChg chg="del mod">
          <ac:chgData name="Mirko Gualducci" userId="9d2314a8d5544a44" providerId="LiveId" clId="{680C2319-1290-4525-B91C-11BAEB9BEFE6}" dt="2021-01-27T23:29:50.789" v="22342" actId="478"/>
          <ac:cxnSpMkLst>
            <pc:docMk/>
            <pc:sldMk cId="322866473" sldId="275"/>
            <ac:cxnSpMk id="72" creationId="{2D4D046D-20CA-46AA-A2AC-AF72309FCE44}"/>
          </ac:cxnSpMkLst>
        </pc:cxnChg>
        <pc:cxnChg chg="del mod">
          <ac:chgData name="Mirko Gualducci" userId="9d2314a8d5544a44" providerId="LiveId" clId="{680C2319-1290-4525-B91C-11BAEB9BEFE6}" dt="2021-01-27T23:29:50.789" v="22342" actId="478"/>
          <ac:cxnSpMkLst>
            <pc:docMk/>
            <pc:sldMk cId="322866473" sldId="275"/>
            <ac:cxnSpMk id="74" creationId="{7C3E0F43-6ECD-445D-9692-B579FFD979E1}"/>
          </ac:cxnSpMkLst>
        </pc:cxnChg>
        <pc:cxnChg chg="del mod">
          <ac:chgData name="Mirko Gualducci" userId="9d2314a8d5544a44" providerId="LiveId" clId="{680C2319-1290-4525-B91C-11BAEB9BEFE6}" dt="2021-01-27T23:29:50.789" v="22342" actId="478"/>
          <ac:cxnSpMkLst>
            <pc:docMk/>
            <pc:sldMk cId="322866473" sldId="275"/>
            <ac:cxnSpMk id="75" creationId="{C2CEB887-81E8-47C8-BE1B-B37EF21168CE}"/>
          </ac:cxnSpMkLst>
        </pc:cxnChg>
        <pc:cxnChg chg="del mod">
          <ac:chgData name="Mirko Gualducci" userId="9d2314a8d5544a44" providerId="LiveId" clId="{680C2319-1290-4525-B91C-11BAEB9BEFE6}" dt="2021-01-27T23:31:30.431" v="22517" actId="478"/>
          <ac:cxnSpMkLst>
            <pc:docMk/>
            <pc:sldMk cId="322866473" sldId="275"/>
            <ac:cxnSpMk id="87" creationId="{48D3C861-5CCD-4DCA-AD29-B83953024ABE}"/>
          </ac:cxnSpMkLst>
        </pc:cxnChg>
        <pc:cxnChg chg="del mod">
          <ac:chgData name="Mirko Gualducci" userId="9d2314a8d5544a44" providerId="LiveId" clId="{680C2319-1290-4525-B91C-11BAEB9BEFE6}" dt="2021-01-27T23:31:30.431" v="22517" actId="478"/>
          <ac:cxnSpMkLst>
            <pc:docMk/>
            <pc:sldMk cId="322866473" sldId="275"/>
            <ac:cxnSpMk id="89" creationId="{6948A689-8C66-456D-8997-8C9034CF415E}"/>
          </ac:cxnSpMkLst>
        </pc:cxnChg>
        <pc:cxnChg chg="del mod">
          <ac:chgData name="Mirko Gualducci" userId="9d2314a8d5544a44" providerId="LiveId" clId="{680C2319-1290-4525-B91C-11BAEB9BEFE6}" dt="2021-01-27T23:31:30.431" v="22517" actId="478"/>
          <ac:cxnSpMkLst>
            <pc:docMk/>
            <pc:sldMk cId="322866473" sldId="275"/>
            <ac:cxnSpMk id="90" creationId="{562796D2-0E39-465A-8A75-3597B0A8DF8C}"/>
          </ac:cxnSpMkLst>
        </pc:cxnChg>
        <pc:cxnChg chg="del mod">
          <ac:chgData name="Mirko Gualducci" userId="9d2314a8d5544a44" providerId="LiveId" clId="{680C2319-1290-4525-B91C-11BAEB9BEFE6}" dt="2021-01-27T23:31:30.431" v="22517" actId="478"/>
          <ac:cxnSpMkLst>
            <pc:docMk/>
            <pc:sldMk cId="322866473" sldId="275"/>
            <ac:cxnSpMk id="91" creationId="{5078C1A1-ACC0-4766-811F-239EF77D7F0F}"/>
          </ac:cxnSpMkLst>
        </pc:cxnChg>
        <pc:cxnChg chg="del mod">
          <ac:chgData name="Mirko Gualducci" userId="9d2314a8d5544a44" providerId="LiveId" clId="{680C2319-1290-4525-B91C-11BAEB9BEFE6}" dt="2021-01-27T23:31:30.431" v="22517" actId="478"/>
          <ac:cxnSpMkLst>
            <pc:docMk/>
            <pc:sldMk cId="322866473" sldId="275"/>
            <ac:cxnSpMk id="92" creationId="{AFC269E6-4A1F-4FA6-82CF-FF41B6F6735F}"/>
          </ac:cxnSpMkLst>
        </pc:cxnChg>
        <pc:cxnChg chg="add mod">
          <ac:chgData name="Mirko Gualducci" userId="9d2314a8d5544a44" providerId="LiveId" clId="{680C2319-1290-4525-B91C-11BAEB9BEFE6}" dt="2021-01-28T10:39:49.541" v="30600" actId="1035"/>
          <ac:cxnSpMkLst>
            <pc:docMk/>
            <pc:sldMk cId="322866473" sldId="275"/>
            <ac:cxnSpMk id="93" creationId="{F70AA4E3-759F-4AD5-A82F-529187827B33}"/>
          </ac:cxnSpMkLst>
        </pc:cxnChg>
        <pc:cxnChg chg="add del mod">
          <ac:chgData name="Mirko Gualducci" userId="9d2314a8d5544a44" providerId="LiveId" clId="{680C2319-1290-4525-B91C-11BAEB9BEFE6}" dt="2021-01-28T10:39:11.919" v="30568" actId="478"/>
          <ac:cxnSpMkLst>
            <pc:docMk/>
            <pc:sldMk cId="322866473" sldId="275"/>
            <ac:cxnSpMk id="94" creationId="{CA41DB69-CEBE-4B45-A04A-2F330A40D377}"/>
          </ac:cxnSpMkLst>
        </pc:cxnChg>
        <pc:cxnChg chg="add mod">
          <ac:chgData name="Mirko Gualducci" userId="9d2314a8d5544a44" providerId="LiveId" clId="{680C2319-1290-4525-B91C-11BAEB9BEFE6}" dt="2021-01-28T10:39:49.541" v="30600" actId="1035"/>
          <ac:cxnSpMkLst>
            <pc:docMk/>
            <pc:sldMk cId="322866473" sldId="275"/>
            <ac:cxnSpMk id="95" creationId="{58F630B1-B60A-4762-9904-3D9B3CDAE1C4}"/>
          </ac:cxnSpMkLst>
        </pc:cxnChg>
        <pc:cxnChg chg="add del mod">
          <ac:chgData name="Mirko Gualducci" userId="9d2314a8d5544a44" providerId="LiveId" clId="{680C2319-1290-4525-B91C-11BAEB9BEFE6}" dt="2021-01-27T23:27:31.035" v="22316" actId="478"/>
          <ac:cxnSpMkLst>
            <pc:docMk/>
            <pc:sldMk cId="322866473" sldId="275"/>
            <ac:cxnSpMk id="96" creationId="{335BE700-2EB8-4514-A372-63499F9AD69A}"/>
          </ac:cxnSpMkLst>
        </pc:cxnChg>
        <pc:cxnChg chg="add mod">
          <ac:chgData name="Mirko Gualducci" userId="9d2314a8d5544a44" providerId="LiveId" clId="{680C2319-1290-4525-B91C-11BAEB9BEFE6}" dt="2021-01-28T10:39:49.541" v="30600" actId="1035"/>
          <ac:cxnSpMkLst>
            <pc:docMk/>
            <pc:sldMk cId="322866473" sldId="275"/>
            <ac:cxnSpMk id="97" creationId="{7811E64C-68B3-4820-8313-17FEC01584FF}"/>
          </ac:cxnSpMkLst>
        </pc:cxnChg>
        <pc:cxnChg chg="add mod">
          <ac:chgData name="Mirko Gualducci" userId="9d2314a8d5544a44" providerId="LiveId" clId="{680C2319-1290-4525-B91C-11BAEB9BEFE6}" dt="2021-01-28T10:39:49.541" v="30600" actId="1035"/>
          <ac:cxnSpMkLst>
            <pc:docMk/>
            <pc:sldMk cId="322866473" sldId="275"/>
            <ac:cxnSpMk id="98" creationId="{8D1EB6AC-A3D6-4286-AE75-A1C9B6B3C901}"/>
          </ac:cxnSpMkLst>
        </pc:cxnChg>
        <pc:cxnChg chg="add mod">
          <ac:chgData name="Mirko Gualducci" userId="9d2314a8d5544a44" providerId="LiveId" clId="{680C2319-1290-4525-B91C-11BAEB9BEFE6}" dt="2021-01-28T10:32:20.089" v="30022" actId="1035"/>
          <ac:cxnSpMkLst>
            <pc:docMk/>
            <pc:sldMk cId="322866473" sldId="275"/>
            <ac:cxnSpMk id="105" creationId="{90DC7EBC-AA30-4003-AAEF-901B6FE54559}"/>
          </ac:cxnSpMkLst>
        </pc:cxnChg>
        <pc:cxnChg chg="add mod">
          <ac:chgData name="Mirko Gualducci" userId="9d2314a8d5544a44" providerId="LiveId" clId="{680C2319-1290-4525-B91C-11BAEB9BEFE6}" dt="2021-01-28T10:32:20.089" v="30022" actId="1035"/>
          <ac:cxnSpMkLst>
            <pc:docMk/>
            <pc:sldMk cId="322866473" sldId="275"/>
            <ac:cxnSpMk id="106" creationId="{4627829F-FA93-42EF-92A9-D789191E0602}"/>
          </ac:cxnSpMkLst>
        </pc:cxnChg>
        <pc:cxnChg chg="add mod">
          <ac:chgData name="Mirko Gualducci" userId="9d2314a8d5544a44" providerId="LiveId" clId="{680C2319-1290-4525-B91C-11BAEB9BEFE6}" dt="2021-01-28T10:32:20.089" v="30022" actId="1035"/>
          <ac:cxnSpMkLst>
            <pc:docMk/>
            <pc:sldMk cId="322866473" sldId="275"/>
            <ac:cxnSpMk id="107" creationId="{0C71958C-FBB1-4B08-816B-330C810E8565}"/>
          </ac:cxnSpMkLst>
        </pc:cxnChg>
        <pc:cxnChg chg="add mod">
          <ac:chgData name="Mirko Gualducci" userId="9d2314a8d5544a44" providerId="LiveId" clId="{680C2319-1290-4525-B91C-11BAEB9BEFE6}" dt="2021-01-28T10:32:20.089" v="30022" actId="1035"/>
          <ac:cxnSpMkLst>
            <pc:docMk/>
            <pc:sldMk cId="322866473" sldId="275"/>
            <ac:cxnSpMk id="108" creationId="{640C4FF8-6A85-46D5-88CB-927084C46035}"/>
          </ac:cxnSpMkLst>
        </pc:cxnChg>
        <pc:cxnChg chg="add mod">
          <ac:chgData name="Mirko Gualducci" userId="9d2314a8d5544a44" providerId="LiveId" clId="{680C2319-1290-4525-B91C-11BAEB9BEFE6}" dt="2021-01-28T10:32:20.089" v="30022" actId="1035"/>
          <ac:cxnSpMkLst>
            <pc:docMk/>
            <pc:sldMk cId="322866473" sldId="275"/>
            <ac:cxnSpMk id="109" creationId="{B7B8C41C-A8F8-447E-A4A4-A788CA30385E}"/>
          </ac:cxnSpMkLst>
        </pc:cxnChg>
        <pc:cxnChg chg="add mod">
          <ac:chgData name="Mirko Gualducci" userId="9d2314a8d5544a44" providerId="LiveId" clId="{680C2319-1290-4525-B91C-11BAEB9BEFE6}" dt="2021-01-28T10:32:20.089" v="30022" actId="1035"/>
          <ac:cxnSpMkLst>
            <pc:docMk/>
            <pc:sldMk cId="322866473" sldId="275"/>
            <ac:cxnSpMk id="110" creationId="{359C6E8C-892A-440D-8CF4-58D61AC7D4A8}"/>
          </ac:cxnSpMkLst>
        </pc:cxnChg>
        <pc:cxnChg chg="add mod">
          <ac:chgData name="Mirko Gualducci" userId="9d2314a8d5544a44" providerId="LiveId" clId="{680C2319-1290-4525-B91C-11BAEB9BEFE6}" dt="2021-01-28T10:40:04.770" v="30612" actId="1036"/>
          <ac:cxnSpMkLst>
            <pc:docMk/>
            <pc:sldMk cId="322866473" sldId="275"/>
            <ac:cxnSpMk id="117" creationId="{5682F264-AAEB-4D95-93EC-41AF654C3C08}"/>
          </ac:cxnSpMkLst>
        </pc:cxnChg>
        <pc:cxnChg chg="add del mod">
          <ac:chgData name="Mirko Gualducci" userId="9d2314a8d5544a44" providerId="LiveId" clId="{680C2319-1290-4525-B91C-11BAEB9BEFE6}" dt="2021-01-27T23:32:21.697" v="22565" actId="478"/>
          <ac:cxnSpMkLst>
            <pc:docMk/>
            <pc:sldMk cId="322866473" sldId="275"/>
            <ac:cxnSpMk id="118" creationId="{278EC00E-AB60-4412-AF34-3187364DF938}"/>
          </ac:cxnSpMkLst>
        </pc:cxnChg>
        <pc:cxnChg chg="add del mod">
          <ac:chgData name="Mirko Gualducci" userId="9d2314a8d5544a44" providerId="LiveId" clId="{680C2319-1290-4525-B91C-11BAEB9BEFE6}" dt="2021-01-28T10:38:41.217" v="30563" actId="478"/>
          <ac:cxnSpMkLst>
            <pc:docMk/>
            <pc:sldMk cId="322866473" sldId="275"/>
            <ac:cxnSpMk id="119" creationId="{346F63E9-BECE-4026-828E-D13A7F1F763E}"/>
          </ac:cxnSpMkLst>
        </pc:cxnChg>
        <pc:cxnChg chg="add mod">
          <ac:chgData name="Mirko Gualducci" userId="9d2314a8d5544a44" providerId="LiveId" clId="{680C2319-1290-4525-B91C-11BAEB9BEFE6}" dt="2021-01-28T10:40:04.770" v="30612" actId="1036"/>
          <ac:cxnSpMkLst>
            <pc:docMk/>
            <pc:sldMk cId="322866473" sldId="275"/>
            <ac:cxnSpMk id="120" creationId="{5841B675-B940-4B79-93EF-FA8DE93DA1A7}"/>
          </ac:cxnSpMkLst>
        </pc:cxnChg>
        <pc:cxnChg chg="add mod">
          <ac:chgData name="Mirko Gualducci" userId="9d2314a8d5544a44" providerId="LiveId" clId="{680C2319-1290-4525-B91C-11BAEB9BEFE6}" dt="2021-01-28T10:40:04.770" v="30612" actId="1036"/>
          <ac:cxnSpMkLst>
            <pc:docMk/>
            <pc:sldMk cId="322866473" sldId="275"/>
            <ac:cxnSpMk id="121" creationId="{5A1E3851-FF80-4A8E-811D-090B6D45CDAF}"/>
          </ac:cxnSpMkLst>
        </pc:cxnChg>
        <pc:cxnChg chg="add mod">
          <ac:chgData name="Mirko Gualducci" userId="9d2314a8d5544a44" providerId="LiveId" clId="{680C2319-1290-4525-B91C-11BAEB9BEFE6}" dt="2021-01-28T10:40:04.770" v="30612" actId="1036"/>
          <ac:cxnSpMkLst>
            <pc:docMk/>
            <pc:sldMk cId="322866473" sldId="275"/>
            <ac:cxnSpMk id="122" creationId="{44B15081-FC1D-40E4-A8A8-11D0D5482F81}"/>
          </ac:cxnSpMkLst>
        </pc:cxnChg>
      </pc:sldChg>
      <pc:sldChg chg="new del">
        <pc:chgData name="Mirko Gualducci" userId="9d2314a8d5544a44" providerId="LiveId" clId="{680C2319-1290-4525-B91C-11BAEB9BEFE6}" dt="2021-01-27T23:21:00.345" v="22164" actId="680"/>
        <pc:sldMkLst>
          <pc:docMk/>
          <pc:sldMk cId="3262026713" sldId="275"/>
        </pc:sldMkLst>
      </pc:sldChg>
      <pc:sldChg chg="addSp delSp modSp add mod">
        <pc:chgData name="Mirko Gualducci" userId="9d2314a8d5544a44" providerId="LiveId" clId="{680C2319-1290-4525-B91C-11BAEB9BEFE6}" dt="2021-01-28T12:07:27.092" v="31489" actId="14100"/>
        <pc:sldMkLst>
          <pc:docMk/>
          <pc:sldMk cId="3796803590" sldId="276"/>
        </pc:sldMkLst>
        <pc:spChg chg="mod">
          <ac:chgData name="Mirko Gualducci" userId="9d2314a8d5544a44" providerId="LiveId" clId="{680C2319-1290-4525-B91C-11BAEB9BEFE6}" dt="2021-01-28T10:40:53.927" v="30628" actId="14100"/>
          <ac:spMkLst>
            <pc:docMk/>
            <pc:sldMk cId="3796803590" sldId="276"/>
            <ac:spMk id="2" creationId="{46421F54-51C2-4335-BB1D-9157B42E285E}"/>
          </ac:spMkLst>
        </pc:spChg>
        <pc:spChg chg="mod">
          <ac:chgData name="Mirko Gualducci" userId="9d2314a8d5544a44" providerId="LiveId" clId="{680C2319-1290-4525-B91C-11BAEB9BEFE6}" dt="2021-01-28T12:07:18.030" v="31487" actId="20577"/>
          <ac:spMkLst>
            <pc:docMk/>
            <pc:sldMk cId="3796803590" sldId="276"/>
            <ac:spMk id="3" creationId="{1ABE6B16-AD90-4CAD-9C24-2C27BDDA297B}"/>
          </ac:spMkLst>
        </pc:spChg>
        <pc:spChg chg="mod">
          <ac:chgData name="Mirko Gualducci" userId="9d2314a8d5544a44" providerId="LiveId" clId="{680C2319-1290-4525-B91C-11BAEB9BEFE6}" dt="2021-01-28T12:07:27.092" v="31489" actId="14100"/>
          <ac:spMkLst>
            <pc:docMk/>
            <pc:sldMk cId="3796803590" sldId="276"/>
            <ac:spMk id="4" creationId="{9B70335B-BB28-4133-AB17-00C5D757AFD1}"/>
          </ac:spMkLst>
        </pc:spChg>
        <pc:spChg chg="add mod">
          <ac:chgData name="Mirko Gualducci" userId="9d2314a8d5544a44" providerId="LiveId" clId="{680C2319-1290-4525-B91C-11BAEB9BEFE6}" dt="2021-01-27T23:36:18.347" v="22628" actId="1076"/>
          <ac:spMkLst>
            <pc:docMk/>
            <pc:sldMk cId="3796803590" sldId="276"/>
            <ac:spMk id="8" creationId="{F307C37F-1A29-4780-8884-E8DF11F782EE}"/>
          </ac:spMkLst>
        </pc:spChg>
        <pc:spChg chg="add mod">
          <ac:chgData name="Mirko Gualducci" userId="9d2314a8d5544a44" providerId="LiveId" clId="{680C2319-1290-4525-B91C-11BAEB9BEFE6}" dt="2021-01-27T23:38:38.139" v="22715" actId="1037"/>
          <ac:spMkLst>
            <pc:docMk/>
            <pc:sldMk cId="3796803590" sldId="276"/>
            <ac:spMk id="57" creationId="{119C0ECF-267D-4253-AC6D-022C11E6E3E1}"/>
          </ac:spMkLst>
        </pc:spChg>
        <pc:spChg chg="add mod">
          <ac:chgData name="Mirko Gualducci" userId="9d2314a8d5544a44" providerId="LiveId" clId="{680C2319-1290-4525-B91C-11BAEB9BEFE6}" dt="2021-01-27T23:37:23.713" v="22644" actId="1038"/>
          <ac:spMkLst>
            <pc:docMk/>
            <pc:sldMk cId="3796803590" sldId="276"/>
            <ac:spMk id="58" creationId="{5CF5E125-889F-4B69-8DD9-B5103DD19EBD}"/>
          </ac:spMkLst>
        </pc:spChg>
        <pc:spChg chg="add mod">
          <ac:chgData name="Mirko Gualducci" userId="9d2314a8d5544a44" providerId="LiveId" clId="{680C2319-1290-4525-B91C-11BAEB9BEFE6}" dt="2021-01-27T23:37:50.877" v="22651" actId="1037"/>
          <ac:spMkLst>
            <pc:docMk/>
            <pc:sldMk cId="3796803590" sldId="276"/>
            <ac:spMk id="59" creationId="{DA336B1A-D470-4EA9-A0C2-44B072CCF798}"/>
          </ac:spMkLst>
        </pc:spChg>
        <pc:spChg chg="add mod">
          <ac:chgData name="Mirko Gualducci" userId="9d2314a8d5544a44" providerId="LiveId" clId="{680C2319-1290-4525-B91C-11BAEB9BEFE6}" dt="2021-01-27T23:38:12.769" v="22657" actId="1035"/>
          <ac:spMkLst>
            <pc:docMk/>
            <pc:sldMk cId="3796803590" sldId="276"/>
            <ac:spMk id="61" creationId="{5DCA8C6C-1AAF-49B6-96AD-C8116BCD43AC}"/>
          </ac:spMkLst>
        </pc:spChg>
        <pc:spChg chg="mod">
          <ac:chgData name="Mirko Gualducci" userId="9d2314a8d5544a44" providerId="LiveId" clId="{680C2319-1290-4525-B91C-11BAEB9BEFE6}" dt="2021-01-27T23:38:22.292" v="22667" actId="1038"/>
          <ac:spMkLst>
            <pc:docMk/>
            <pc:sldMk cId="3796803590" sldId="276"/>
            <ac:spMk id="63" creationId="{3BC8B207-5F93-4EC0-8287-AD9681E98FE7}"/>
          </ac:spMkLst>
        </pc:spChg>
        <pc:spChg chg="add mod">
          <ac:chgData name="Mirko Gualducci" userId="9d2314a8d5544a44" providerId="LiveId" clId="{680C2319-1290-4525-B91C-11BAEB9BEFE6}" dt="2021-01-27T23:42:39.471" v="23031" actId="20577"/>
          <ac:spMkLst>
            <pc:docMk/>
            <pc:sldMk cId="3796803590" sldId="276"/>
            <ac:spMk id="64" creationId="{9B8C43C1-B086-4648-BDB1-7FD3E451D8BF}"/>
          </ac:spMkLst>
        </pc:spChg>
        <pc:spChg chg="add mod">
          <ac:chgData name="Mirko Gualducci" userId="9d2314a8d5544a44" providerId="LiveId" clId="{680C2319-1290-4525-B91C-11BAEB9BEFE6}" dt="2021-01-27T23:42:52.540" v="23035" actId="20577"/>
          <ac:spMkLst>
            <pc:docMk/>
            <pc:sldMk cId="3796803590" sldId="276"/>
            <ac:spMk id="65" creationId="{CDE5FFF6-A4F4-475D-95E1-88F123DCC7A8}"/>
          </ac:spMkLst>
        </pc:spChg>
        <pc:spChg chg="add mod">
          <ac:chgData name="Mirko Gualducci" userId="9d2314a8d5544a44" providerId="LiveId" clId="{680C2319-1290-4525-B91C-11BAEB9BEFE6}" dt="2021-01-27T23:43:27.256" v="23047" actId="20577"/>
          <ac:spMkLst>
            <pc:docMk/>
            <pc:sldMk cId="3796803590" sldId="276"/>
            <ac:spMk id="66" creationId="{259BB122-6CCB-4E18-9766-3BA40C20DD87}"/>
          </ac:spMkLst>
        </pc:spChg>
        <pc:spChg chg="add mod">
          <ac:chgData name="Mirko Gualducci" userId="9d2314a8d5544a44" providerId="LiveId" clId="{680C2319-1290-4525-B91C-11BAEB9BEFE6}" dt="2021-01-27T23:43:09.486" v="23041" actId="20577"/>
          <ac:spMkLst>
            <pc:docMk/>
            <pc:sldMk cId="3796803590" sldId="276"/>
            <ac:spMk id="67" creationId="{534AB933-35F5-4C52-AD96-5E4DB27793AF}"/>
          </ac:spMkLst>
        </pc:spChg>
        <pc:spChg chg="add mod">
          <ac:chgData name="Mirko Gualducci" userId="9d2314a8d5544a44" providerId="LiveId" clId="{680C2319-1290-4525-B91C-11BAEB9BEFE6}" dt="2021-01-27T23:43:19.883" v="23045" actId="20577"/>
          <ac:spMkLst>
            <pc:docMk/>
            <pc:sldMk cId="3796803590" sldId="276"/>
            <ac:spMk id="68" creationId="{D88BACD8-02DF-4015-B817-5548CB3CB05C}"/>
          </ac:spMkLst>
        </pc:spChg>
        <pc:spChg chg="mod">
          <ac:chgData name="Mirko Gualducci" userId="9d2314a8d5544a44" providerId="LiveId" clId="{680C2319-1290-4525-B91C-11BAEB9BEFE6}" dt="2021-01-27T23:40:16.546" v="22935" actId="1035"/>
          <ac:spMkLst>
            <pc:docMk/>
            <pc:sldMk cId="3796803590" sldId="276"/>
            <ac:spMk id="73" creationId="{A4A768B0-7BF0-4B96-8402-7DABE0FECFBB}"/>
          </ac:spMkLst>
        </pc:spChg>
        <pc:spChg chg="del">
          <ac:chgData name="Mirko Gualducci" userId="9d2314a8d5544a44" providerId="LiveId" clId="{680C2319-1290-4525-B91C-11BAEB9BEFE6}" dt="2021-01-27T23:36:49.597" v="22632" actId="478"/>
          <ac:spMkLst>
            <pc:docMk/>
            <pc:sldMk cId="3796803590" sldId="276"/>
            <ac:spMk id="76" creationId="{2141991A-0463-4C93-816A-945CF5AE7CFB}"/>
          </ac:spMkLst>
        </pc:spChg>
        <pc:spChg chg="del">
          <ac:chgData name="Mirko Gualducci" userId="9d2314a8d5544a44" providerId="LiveId" clId="{680C2319-1290-4525-B91C-11BAEB9BEFE6}" dt="2021-01-27T23:36:54.379" v="22634" actId="478"/>
          <ac:spMkLst>
            <pc:docMk/>
            <pc:sldMk cId="3796803590" sldId="276"/>
            <ac:spMk id="77" creationId="{7B34573D-B8C1-4275-8C9F-D8BDF11E03FF}"/>
          </ac:spMkLst>
        </pc:spChg>
        <pc:spChg chg="del">
          <ac:chgData name="Mirko Gualducci" userId="9d2314a8d5544a44" providerId="LiveId" clId="{680C2319-1290-4525-B91C-11BAEB9BEFE6}" dt="2021-01-27T23:36:51.517" v="22633" actId="478"/>
          <ac:spMkLst>
            <pc:docMk/>
            <pc:sldMk cId="3796803590" sldId="276"/>
            <ac:spMk id="78" creationId="{69232C3F-48B6-47A0-B2FB-A47C5EF2F7D2}"/>
          </ac:spMkLst>
        </pc:spChg>
        <pc:spChg chg="del">
          <ac:chgData name="Mirko Gualducci" userId="9d2314a8d5544a44" providerId="LiveId" clId="{680C2319-1290-4525-B91C-11BAEB9BEFE6}" dt="2021-01-27T23:36:57.288" v="22635" actId="478"/>
          <ac:spMkLst>
            <pc:docMk/>
            <pc:sldMk cId="3796803590" sldId="276"/>
            <ac:spMk id="79" creationId="{9A108C02-A1ED-423F-BB29-ADA5B8919C34}"/>
          </ac:spMkLst>
        </pc:spChg>
        <pc:spChg chg="del">
          <ac:chgData name="Mirko Gualducci" userId="9d2314a8d5544a44" providerId="LiveId" clId="{680C2319-1290-4525-B91C-11BAEB9BEFE6}" dt="2021-01-27T23:36:58.920" v="22636" actId="478"/>
          <ac:spMkLst>
            <pc:docMk/>
            <pc:sldMk cId="3796803590" sldId="276"/>
            <ac:spMk id="80" creationId="{0A2F48D1-032C-4A4D-8A85-10C825ED670E}"/>
          </ac:spMkLst>
        </pc:spChg>
        <pc:spChg chg="mod">
          <ac:chgData name="Mirko Gualducci" userId="9d2314a8d5544a44" providerId="LiveId" clId="{680C2319-1290-4525-B91C-11BAEB9BEFE6}" dt="2021-01-27T23:40:16.546" v="22935" actId="1035"/>
          <ac:spMkLst>
            <pc:docMk/>
            <pc:sldMk cId="3796803590" sldId="276"/>
            <ac:spMk id="81" creationId="{388BA517-C338-4CE6-8E20-BD07B810526A}"/>
          </ac:spMkLst>
        </pc:spChg>
        <pc:spChg chg="mod">
          <ac:chgData name="Mirko Gualducci" userId="9d2314a8d5544a44" providerId="LiveId" clId="{680C2319-1290-4525-B91C-11BAEB9BEFE6}" dt="2021-01-27T23:40:16.546" v="22935" actId="1035"/>
          <ac:spMkLst>
            <pc:docMk/>
            <pc:sldMk cId="3796803590" sldId="276"/>
            <ac:spMk id="83" creationId="{782D3EA6-6BF7-4231-9E74-FE034538E5FA}"/>
          </ac:spMkLst>
        </pc:spChg>
        <pc:spChg chg="mod">
          <ac:chgData name="Mirko Gualducci" userId="9d2314a8d5544a44" providerId="LiveId" clId="{680C2319-1290-4525-B91C-11BAEB9BEFE6}" dt="2021-01-27T23:40:16.546" v="22935" actId="1035"/>
          <ac:spMkLst>
            <pc:docMk/>
            <pc:sldMk cId="3796803590" sldId="276"/>
            <ac:spMk id="88" creationId="{6BA542E8-4489-407D-BF77-B94D032C59DB}"/>
          </ac:spMkLst>
        </pc:spChg>
        <pc:spChg chg="mod">
          <ac:chgData name="Mirko Gualducci" userId="9d2314a8d5544a44" providerId="LiveId" clId="{680C2319-1290-4525-B91C-11BAEB9BEFE6}" dt="2021-01-27T23:40:16.546" v="22935" actId="1035"/>
          <ac:spMkLst>
            <pc:docMk/>
            <pc:sldMk cId="3796803590" sldId="276"/>
            <ac:spMk id="99" creationId="{DDFF34E4-E981-4E7D-8013-EF3AFF7A312C}"/>
          </ac:spMkLst>
        </pc:spChg>
        <pc:spChg chg="mod">
          <ac:chgData name="Mirko Gualducci" userId="9d2314a8d5544a44" providerId="LiveId" clId="{680C2319-1290-4525-B91C-11BAEB9BEFE6}" dt="2021-01-27T23:42:05.354" v="23029" actId="1036"/>
          <ac:spMkLst>
            <pc:docMk/>
            <pc:sldMk cId="3796803590" sldId="276"/>
            <ac:spMk id="113" creationId="{82421EA3-08E0-4FC1-A602-64A112DD8186}"/>
          </ac:spMkLst>
        </pc:spChg>
        <pc:spChg chg="mod">
          <ac:chgData name="Mirko Gualducci" userId="9d2314a8d5544a44" providerId="LiveId" clId="{680C2319-1290-4525-B91C-11BAEB9BEFE6}" dt="2021-01-27T23:39:45.281" v="22883" actId="1035"/>
          <ac:spMkLst>
            <pc:docMk/>
            <pc:sldMk cId="3796803590" sldId="276"/>
            <ac:spMk id="114" creationId="{8AFA605F-2084-41AD-BBC5-BCC8EC74956D}"/>
          </ac:spMkLst>
        </pc:spChg>
        <pc:spChg chg="mod">
          <ac:chgData name="Mirko Gualducci" userId="9d2314a8d5544a44" providerId="LiveId" clId="{680C2319-1290-4525-B91C-11BAEB9BEFE6}" dt="2021-01-27T23:39:45.281" v="22883" actId="1035"/>
          <ac:spMkLst>
            <pc:docMk/>
            <pc:sldMk cId="3796803590" sldId="276"/>
            <ac:spMk id="115" creationId="{8A743081-CC30-455E-963A-7BF8FB51DA9A}"/>
          </ac:spMkLst>
        </pc:spChg>
        <pc:spChg chg="mod">
          <ac:chgData name="Mirko Gualducci" userId="9d2314a8d5544a44" providerId="LiveId" clId="{680C2319-1290-4525-B91C-11BAEB9BEFE6}" dt="2021-01-27T23:39:45.281" v="22883" actId="1035"/>
          <ac:spMkLst>
            <pc:docMk/>
            <pc:sldMk cId="3796803590" sldId="276"/>
            <ac:spMk id="116" creationId="{C1338FB6-890B-4128-83A8-2426952169CC}"/>
          </ac:spMkLst>
        </pc:spChg>
        <pc:spChg chg="mod">
          <ac:chgData name="Mirko Gualducci" userId="9d2314a8d5544a44" providerId="LiveId" clId="{680C2319-1290-4525-B91C-11BAEB9BEFE6}" dt="2021-01-27T23:39:45.281" v="22883" actId="1035"/>
          <ac:spMkLst>
            <pc:docMk/>
            <pc:sldMk cId="3796803590" sldId="276"/>
            <ac:spMk id="124" creationId="{D9CB95FA-0452-4CA9-AED6-621CFB3E0DEE}"/>
          </ac:spMkLst>
        </pc:spChg>
        <pc:cxnChg chg="mod">
          <ac:chgData name="Mirko Gualducci" userId="9d2314a8d5544a44" providerId="LiveId" clId="{680C2319-1290-4525-B91C-11BAEB9BEFE6}" dt="2021-01-27T23:40:16.546" v="22935" actId="1035"/>
          <ac:cxnSpMkLst>
            <pc:docMk/>
            <pc:sldMk cId="3796803590" sldId="276"/>
            <ac:cxnSpMk id="93" creationId="{F70AA4E3-759F-4AD5-A82F-529187827B33}"/>
          </ac:cxnSpMkLst>
        </pc:cxnChg>
        <pc:cxnChg chg="mod">
          <ac:chgData name="Mirko Gualducci" userId="9d2314a8d5544a44" providerId="LiveId" clId="{680C2319-1290-4525-B91C-11BAEB9BEFE6}" dt="2021-01-27T23:40:16.546" v="22935" actId="1035"/>
          <ac:cxnSpMkLst>
            <pc:docMk/>
            <pc:sldMk cId="3796803590" sldId="276"/>
            <ac:cxnSpMk id="94" creationId="{CA41DB69-CEBE-4B45-A04A-2F330A40D377}"/>
          </ac:cxnSpMkLst>
        </pc:cxnChg>
        <pc:cxnChg chg="mod">
          <ac:chgData name="Mirko Gualducci" userId="9d2314a8d5544a44" providerId="LiveId" clId="{680C2319-1290-4525-B91C-11BAEB9BEFE6}" dt="2021-01-27T23:40:16.546" v="22935" actId="1035"/>
          <ac:cxnSpMkLst>
            <pc:docMk/>
            <pc:sldMk cId="3796803590" sldId="276"/>
            <ac:cxnSpMk id="95" creationId="{58F630B1-B60A-4762-9904-3D9B3CDAE1C4}"/>
          </ac:cxnSpMkLst>
        </pc:cxnChg>
        <pc:cxnChg chg="mod">
          <ac:chgData name="Mirko Gualducci" userId="9d2314a8d5544a44" providerId="LiveId" clId="{680C2319-1290-4525-B91C-11BAEB9BEFE6}" dt="2021-01-27T23:40:16.546" v="22935" actId="1035"/>
          <ac:cxnSpMkLst>
            <pc:docMk/>
            <pc:sldMk cId="3796803590" sldId="276"/>
            <ac:cxnSpMk id="97" creationId="{7811E64C-68B3-4820-8313-17FEC01584FF}"/>
          </ac:cxnSpMkLst>
        </pc:cxnChg>
        <pc:cxnChg chg="mod">
          <ac:chgData name="Mirko Gualducci" userId="9d2314a8d5544a44" providerId="LiveId" clId="{680C2319-1290-4525-B91C-11BAEB9BEFE6}" dt="2021-01-27T23:40:16.546" v="22935" actId="1035"/>
          <ac:cxnSpMkLst>
            <pc:docMk/>
            <pc:sldMk cId="3796803590" sldId="276"/>
            <ac:cxnSpMk id="98" creationId="{8D1EB6AC-A3D6-4286-AE75-A1C9B6B3C901}"/>
          </ac:cxnSpMkLst>
        </pc:cxnChg>
        <pc:cxnChg chg="mod">
          <ac:chgData name="Mirko Gualducci" userId="9d2314a8d5544a44" providerId="LiveId" clId="{680C2319-1290-4525-B91C-11BAEB9BEFE6}" dt="2021-01-27T23:39:45.281" v="22883" actId="1035"/>
          <ac:cxnSpMkLst>
            <pc:docMk/>
            <pc:sldMk cId="3796803590" sldId="276"/>
            <ac:cxnSpMk id="117" creationId="{5682F264-AAEB-4D95-93EC-41AF654C3C08}"/>
          </ac:cxnSpMkLst>
        </pc:cxnChg>
        <pc:cxnChg chg="mod">
          <ac:chgData name="Mirko Gualducci" userId="9d2314a8d5544a44" providerId="LiveId" clId="{680C2319-1290-4525-B91C-11BAEB9BEFE6}" dt="2021-01-27T23:39:45.281" v="22883" actId="1035"/>
          <ac:cxnSpMkLst>
            <pc:docMk/>
            <pc:sldMk cId="3796803590" sldId="276"/>
            <ac:cxnSpMk id="119" creationId="{346F63E9-BECE-4026-828E-D13A7F1F763E}"/>
          </ac:cxnSpMkLst>
        </pc:cxnChg>
        <pc:cxnChg chg="mod">
          <ac:chgData name="Mirko Gualducci" userId="9d2314a8d5544a44" providerId="LiveId" clId="{680C2319-1290-4525-B91C-11BAEB9BEFE6}" dt="2021-01-27T23:39:45.281" v="22883" actId="1035"/>
          <ac:cxnSpMkLst>
            <pc:docMk/>
            <pc:sldMk cId="3796803590" sldId="276"/>
            <ac:cxnSpMk id="120" creationId="{5841B675-B940-4B79-93EF-FA8DE93DA1A7}"/>
          </ac:cxnSpMkLst>
        </pc:cxnChg>
        <pc:cxnChg chg="mod">
          <ac:chgData name="Mirko Gualducci" userId="9d2314a8d5544a44" providerId="LiveId" clId="{680C2319-1290-4525-B91C-11BAEB9BEFE6}" dt="2021-01-27T23:39:45.281" v="22883" actId="1035"/>
          <ac:cxnSpMkLst>
            <pc:docMk/>
            <pc:sldMk cId="3796803590" sldId="276"/>
            <ac:cxnSpMk id="121" creationId="{5A1E3851-FF80-4A8E-811D-090B6D45CDAF}"/>
          </ac:cxnSpMkLst>
        </pc:cxnChg>
        <pc:cxnChg chg="mod">
          <ac:chgData name="Mirko Gualducci" userId="9d2314a8d5544a44" providerId="LiveId" clId="{680C2319-1290-4525-B91C-11BAEB9BEFE6}" dt="2021-01-27T23:39:45.281" v="22883" actId="1035"/>
          <ac:cxnSpMkLst>
            <pc:docMk/>
            <pc:sldMk cId="3796803590" sldId="276"/>
            <ac:cxnSpMk id="122" creationId="{44B15081-FC1D-40E4-A8A8-11D0D5482F81}"/>
          </ac:cxnSpMkLst>
        </pc:cxnChg>
      </pc:sldChg>
      <pc:sldChg chg="addSp delSp modSp new mod modClrScheme chgLayout">
        <pc:chgData name="Mirko Gualducci" userId="9d2314a8d5544a44" providerId="LiveId" clId="{680C2319-1290-4525-B91C-11BAEB9BEFE6}" dt="2021-01-28T16:21:40.592" v="31587" actId="20577"/>
        <pc:sldMkLst>
          <pc:docMk/>
          <pc:sldMk cId="273334722" sldId="277"/>
        </pc:sldMkLst>
        <pc:spChg chg="mod ord">
          <ac:chgData name="Mirko Gualducci" userId="9d2314a8d5544a44" providerId="LiveId" clId="{680C2319-1290-4525-B91C-11BAEB9BEFE6}" dt="2021-01-28T12:09:24.750" v="31504" actId="120"/>
          <ac:spMkLst>
            <pc:docMk/>
            <pc:sldMk cId="273334722" sldId="277"/>
            <ac:spMk id="2" creationId="{99FF510F-32E7-425C-B9BC-755D10193AF5}"/>
          </ac:spMkLst>
        </pc:spChg>
        <pc:spChg chg="del mod ord">
          <ac:chgData name="Mirko Gualducci" userId="9d2314a8d5544a44" providerId="LiveId" clId="{680C2319-1290-4525-B91C-11BAEB9BEFE6}" dt="2021-01-27T23:45:41.460" v="23085" actId="700"/>
          <ac:spMkLst>
            <pc:docMk/>
            <pc:sldMk cId="273334722" sldId="277"/>
            <ac:spMk id="3" creationId="{C057AD25-7A15-413D-A8B7-AC12E761D72F}"/>
          </ac:spMkLst>
        </pc:spChg>
        <pc:spChg chg="del">
          <ac:chgData name="Mirko Gualducci" userId="9d2314a8d5544a44" providerId="LiveId" clId="{680C2319-1290-4525-B91C-11BAEB9BEFE6}" dt="2021-01-27T23:45:41.460" v="23085" actId="700"/>
          <ac:spMkLst>
            <pc:docMk/>
            <pc:sldMk cId="273334722" sldId="277"/>
            <ac:spMk id="4" creationId="{F757873B-DFE4-4F7C-B868-7E7B379D6104}"/>
          </ac:spMkLst>
        </pc:spChg>
        <pc:spChg chg="mod ord">
          <ac:chgData name="Mirko Gualducci" userId="9d2314a8d5544a44" providerId="LiveId" clId="{680C2319-1290-4525-B91C-11BAEB9BEFE6}" dt="2021-01-27T23:45:41.460" v="23085" actId="700"/>
          <ac:spMkLst>
            <pc:docMk/>
            <pc:sldMk cId="273334722" sldId="277"/>
            <ac:spMk id="5" creationId="{58ED1D42-9CED-4565-AD08-553CDD5E80EA}"/>
          </ac:spMkLst>
        </pc:spChg>
        <pc:spChg chg="mod ord">
          <ac:chgData name="Mirko Gualducci" userId="9d2314a8d5544a44" providerId="LiveId" clId="{680C2319-1290-4525-B91C-11BAEB9BEFE6}" dt="2021-01-27T23:45:41.460" v="23085" actId="700"/>
          <ac:spMkLst>
            <pc:docMk/>
            <pc:sldMk cId="273334722" sldId="277"/>
            <ac:spMk id="6" creationId="{FB2281D7-940D-49E1-B45F-0543DB33D122}"/>
          </ac:spMkLst>
        </pc:spChg>
        <pc:spChg chg="add mod ord">
          <ac:chgData name="Mirko Gualducci" userId="9d2314a8d5544a44" providerId="LiveId" clId="{680C2319-1290-4525-B91C-11BAEB9BEFE6}" dt="2021-01-28T16:21:40.592" v="31587" actId="20577"/>
          <ac:spMkLst>
            <pc:docMk/>
            <pc:sldMk cId="273334722" sldId="277"/>
            <ac:spMk id="7" creationId="{464A32CA-BA0C-4003-B7F9-1B11EE12ED71}"/>
          </ac:spMkLst>
        </pc:spChg>
      </pc:sldChg>
      <pc:sldChg chg="addSp delSp modSp new mod">
        <pc:chgData name="Mirko Gualducci" userId="9d2314a8d5544a44" providerId="LiveId" clId="{680C2319-1290-4525-B91C-11BAEB9BEFE6}" dt="2021-01-28T16:22:47.345" v="31622" actId="123"/>
        <pc:sldMkLst>
          <pc:docMk/>
          <pc:sldMk cId="4289288" sldId="278"/>
        </pc:sldMkLst>
        <pc:spChg chg="mod">
          <ac:chgData name="Mirko Gualducci" userId="9d2314a8d5544a44" providerId="LiveId" clId="{680C2319-1290-4525-B91C-11BAEB9BEFE6}" dt="2021-01-28T00:26:32.297" v="26623" actId="14100"/>
          <ac:spMkLst>
            <pc:docMk/>
            <pc:sldMk cId="4289288" sldId="278"/>
            <ac:spMk id="2" creationId="{31FC2BF9-E921-46BC-97D1-2B4E59075461}"/>
          </ac:spMkLst>
        </pc:spChg>
        <pc:spChg chg="mod">
          <ac:chgData name="Mirko Gualducci" userId="9d2314a8d5544a44" providerId="LiveId" clId="{680C2319-1290-4525-B91C-11BAEB9BEFE6}" dt="2021-01-28T16:22:47.345" v="31622" actId="123"/>
          <ac:spMkLst>
            <pc:docMk/>
            <pc:sldMk cId="4289288" sldId="278"/>
            <ac:spMk id="3" creationId="{B72CE297-EAEE-4D5C-BB91-30511CFA4AAB}"/>
          </ac:spMkLst>
        </pc:spChg>
        <pc:spChg chg="mod">
          <ac:chgData name="Mirko Gualducci" userId="9d2314a8d5544a44" providerId="LiveId" clId="{680C2319-1290-4525-B91C-11BAEB9BEFE6}" dt="2021-01-28T00:21:47.102" v="26127" actId="1076"/>
          <ac:spMkLst>
            <pc:docMk/>
            <pc:sldMk cId="4289288" sldId="278"/>
            <ac:spMk id="4" creationId="{177D4223-118D-454B-A80B-783BEEFD202D}"/>
          </ac:spMkLst>
        </pc:spChg>
        <pc:spChg chg="add del mod">
          <ac:chgData name="Mirko Gualducci" userId="9d2314a8d5544a44" providerId="LiveId" clId="{680C2319-1290-4525-B91C-11BAEB9BEFE6}" dt="2021-01-28T00:11:03.978" v="25119" actId="478"/>
          <ac:spMkLst>
            <pc:docMk/>
            <pc:sldMk cId="4289288" sldId="278"/>
            <ac:spMk id="6" creationId="{D6EB3385-B2C4-4251-BEC3-E4905B3863DB}"/>
          </ac:spMkLst>
        </pc:spChg>
        <pc:spChg chg="add mod">
          <ac:chgData name="Mirko Gualducci" userId="9d2314a8d5544a44" providerId="LiveId" clId="{680C2319-1290-4525-B91C-11BAEB9BEFE6}" dt="2021-01-28T00:46:21.636" v="27125" actId="1035"/>
          <ac:spMkLst>
            <pc:docMk/>
            <pc:sldMk cId="4289288" sldId="278"/>
            <ac:spMk id="7" creationId="{133A969B-5AAF-48DE-A3A1-899939691C3A}"/>
          </ac:spMkLst>
        </pc:spChg>
        <pc:spChg chg="add del mod">
          <ac:chgData name="Mirko Gualducci" userId="9d2314a8d5544a44" providerId="LiveId" clId="{680C2319-1290-4525-B91C-11BAEB9BEFE6}" dt="2021-01-28T00:11:11.837" v="25121" actId="478"/>
          <ac:spMkLst>
            <pc:docMk/>
            <pc:sldMk cId="4289288" sldId="278"/>
            <ac:spMk id="8" creationId="{E9D371F9-F1A0-4354-9361-CD2C4C285C2B}"/>
          </ac:spMkLst>
        </pc:spChg>
        <pc:spChg chg="add mod">
          <ac:chgData name="Mirko Gualducci" userId="9d2314a8d5544a44" providerId="LiveId" clId="{680C2319-1290-4525-B91C-11BAEB9BEFE6}" dt="2021-01-28T00:46:21.636" v="27125" actId="1035"/>
          <ac:spMkLst>
            <pc:docMk/>
            <pc:sldMk cId="4289288" sldId="278"/>
            <ac:spMk id="15" creationId="{171AA92A-264C-431C-8E44-150B0D82B30D}"/>
          </ac:spMkLst>
        </pc:spChg>
        <pc:spChg chg="add mod">
          <ac:chgData name="Mirko Gualducci" userId="9d2314a8d5544a44" providerId="LiveId" clId="{680C2319-1290-4525-B91C-11BAEB9BEFE6}" dt="2021-01-28T00:46:21.636" v="27125" actId="1035"/>
          <ac:spMkLst>
            <pc:docMk/>
            <pc:sldMk cId="4289288" sldId="278"/>
            <ac:spMk id="16" creationId="{F7144907-1415-4FAE-989C-47271459E444}"/>
          </ac:spMkLst>
        </pc:spChg>
        <pc:spChg chg="add del mod">
          <ac:chgData name="Mirko Gualducci" userId="9d2314a8d5544a44" providerId="LiveId" clId="{680C2319-1290-4525-B91C-11BAEB9BEFE6}" dt="2021-01-28T00:10:55.133" v="25118" actId="478"/>
          <ac:spMkLst>
            <pc:docMk/>
            <pc:sldMk cId="4289288" sldId="278"/>
            <ac:spMk id="17" creationId="{485589BA-5729-48A3-ACCD-21B933DFF552}"/>
          </ac:spMkLst>
        </pc:spChg>
        <pc:spChg chg="add del">
          <ac:chgData name="Mirko Gualducci" userId="9d2314a8d5544a44" providerId="LiveId" clId="{680C2319-1290-4525-B91C-11BAEB9BEFE6}" dt="2021-01-28T00:10:11.858" v="24912" actId="22"/>
          <ac:spMkLst>
            <pc:docMk/>
            <pc:sldMk cId="4289288" sldId="278"/>
            <ac:spMk id="19" creationId="{E6DF6EFE-4AB3-46F1-B9FD-7D61826FE01A}"/>
          </ac:spMkLst>
        </pc:spChg>
        <pc:spChg chg="add mod">
          <ac:chgData name="Mirko Gualducci" userId="9d2314a8d5544a44" providerId="LiveId" clId="{680C2319-1290-4525-B91C-11BAEB9BEFE6}" dt="2021-01-28T00:46:21.636" v="27125" actId="1035"/>
          <ac:spMkLst>
            <pc:docMk/>
            <pc:sldMk cId="4289288" sldId="278"/>
            <ac:spMk id="20" creationId="{BBA37D4F-142F-492A-85CB-0965F93CDC1D}"/>
          </ac:spMkLst>
        </pc:spChg>
        <pc:spChg chg="add mod">
          <ac:chgData name="Mirko Gualducci" userId="9d2314a8d5544a44" providerId="LiveId" clId="{680C2319-1290-4525-B91C-11BAEB9BEFE6}" dt="2021-01-28T00:46:21.636" v="27125" actId="1035"/>
          <ac:spMkLst>
            <pc:docMk/>
            <pc:sldMk cId="4289288" sldId="278"/>
            <ac:spMk id="21" creationId="{8BC17714-9DB3-4EC8-93E0-D60995A22D08}"/>
          </ac:spMkLst>
        </pc:spChg>
        <pc:spChg chg="add mod">
          <ac:chgData name="Mirko Gualducci" userId="9d2314a8d5544a44" providerId="LiveId" clId="{680C2319-1290-4525-B91C-11BAEB9BEFE6}" dt="2021-01-28T00:46:21.636" v="27125" actId="1035"/>
          <ac:spMkLst>
            <pc:docMk/>
            <pc:sldMk cId="4289288" sldId="278"/>
            <ac:spMk id="30" creationId="{05C67906-FB96-467B-8188-B849B585A7DE}"/>
          </ac:spMkLst>
        </pc:spChg>
        <pc:spChg chg="add mod">
          <ac:chgData name="Mirko Gualducci" userId="9d2314a8d5544a44" providerId="LiveId" clId="{680C2319-1290-4525-B91C-11BAEB9BEFE6}" dt="2021-01-28T00:46:21.636" v="27125" actId="1035"/>
          <ac:spMkLst>
            <pc:docMk/>
            <pc:sldMk cId="4289288" sldId="278"/>
            <ac:spMk id="32" creationId="{4DD361A5-EE22-4CF0-B6C7-5116915E205E}"/>
          </ac:spMkLst>
        </pc:spChg>
        <pc:spChg chg="add mod">
          <ac:chgData name="Mirko Gualducci" userId="9d2314a8d5544a44" providerId="LiveId" clId="{680C2319-1290-4525-B91C-11BAEB9BEFE6}" dt="2021-01-28T00:46:21.636" v="27125" actId="1035"/>
          <ac:spMkLst>
            <pc:docMk/>
            <pc:sldMk cId="4289288" sldId="278"/>
            <ac:spMk id="33" creationId="{42155A6D-65D9-4B61-ADA0-0A27F4114C9A}"/>
          </ac:spMkLst>
        </pc:spChg>
        <pc:spChg chg="add mod">
          <ac:chgData name="Mirko Gualducci" userId="9d2314a8d5544a44" providerId="LiveId" clId="{680C2319-1290-4525-B91C-11BAEB9BEFE6}" dt="2021-01-28T00:46:21.636" v="27125" actId="1035"/>
          <ac:spMkLst>
            <pc:docMk/>
            <pc:sldMk cId="4289288" sldId="278"/>
            <ac:spMk id="34" creationId="{B63C7CB3-2542-4FE9-87D6-B390BA7FC801}"/>
          </ac:spMkLst>
        </pc:spChg>
        <pc:spChg chg="add mod">
          <ac:chgData name="Mirko Gualducci" userId="9d2314a8d5544a44" providerId="LiveId" clId="{680C2319-1290-4525-B91C-11BAEB9BEFE6}" dt="2021-01-28T00:46:21.636" v="27125" actId="1035"/>
          <ac:spMkLst>
            <pc:docMk/>
            <pc:sldMk cId="4289288" sldId="278"/>
            <ac:spMk id="35" creationId="{16A855EF-4EE3-41C4-8870-EDFAA0AABBC0}"/>
          </ac:spMkLst>
        </pc:spChg>
        <pc:spChg chg="add mod">
          <ac:chgData name="Mirko Gualducci" userId="9d2314a8d5544a44" providerId="LiveId" clId="{680C2319-1290-4525-B91C-11BAEB9BEFE6}" dt="2021-01-28T00:46:21.636" v="27125" actId="1035"/>
          <ac:spMkLst>
            <pc:docMk/>
            <pc:sldMk cId="4289288" sldId="278"/>
            <ac:spMk id="36" creationId="{1E6709A4-11E6-480B-810F-EDB85744B800}"/>
          </ac:spMkLst>
        </pc:spChg>
        <pc:spChg chg="add mod">
          <ac:chgData name="Mirko Gualducci" userId="9d2314a8d5544a44" providerId="LiveId" clId="{680C2319-1290-4525-B91C-11BAEB9BEFE6}" dt="2021-01-28T00:46:21.636" v="27125" actId="1035"/>
          <ac:spMkLst>
            <pc:docMk/>
            <pc:sldMk cId="4289288" sldId="278"/>
            <ac:spMk id="37" creationId="{3AD21329-05D8-47E9-B227-D18368D3DEA2}"/>
          </ac:spMkLst>
        </pc:spChg>
        <pc:spChg chg="add mod">
          <ac:chgData name="Mirko Gualducci" userId="9d2314a8d5544a44" providerId="LiveId" clId="{680C2319-1290-4525-B91C-11BAEB9BEFE6}" dt="2021-01-28T00:46:21.636" v="27125" actId="1035"/>
          <ac:spMkLst>
            <pc:docMk/>
            <pc:sldMk cId="4289288" sldId="278"/>
            <ac:spMk id="38" creationId="{D5849FD2-8D84-438C-B096-35C6A50DA812}"/>
          </ac:spMkLst>
        </pc:spChg>
        <pc:spChg chg="add mod">
          <ac:chgData name="Mirko Gualducci" userId="9d2314a8d5544a44" providerId="LiveId" clId="{680C2319-1290-4525-B91C-11BAEB9BEFE6}" dt="2021-01-28T00:46:21.636" v="27125" actId="1035"/>
          <ac:spMkLst>
            <pc:docMk/>
            <pc:sldMk cId="4289288" sldId="278"/>
            <ac:spMk id="39" creationId="{D046557D-BD85-4166-870A-73527534E0F1}"/>
          </ac:spMkLst>
        </pc:spChg>
        <pc:spChg chg="add mod">
          <ac:chgData name="Mirko Gualducci" userId="9d2314a8d5544a44" providerId="LiveId" clId="{680C2319-1290-4525-B91C-11BAEB9BEFE6}" dt="2021-01-28T00:46:21.636" v="27125" actId="1035"/>
          <ac:spMkLst>
            <pc:docMk/>
            <pc:sldMk cId="4289288" sldId="278"/>
            <ac:spMk id="40" creationId="{E940E1CF-24C2-4B02-BFB2-73370D830255}"/>
          </ac:spMkLst>
        </pc:spChg>
        <pc:spChg chg="add mod">
          <ac:chgData name="Mirko Gualducci" userId="9d2314a8d5544a44" providerId="LiveId" clId="{680C2319-1290-4525-B91C-11BAEB9BEFE6}" dt="2021-01-28T00:46:21.636" v="27125" actId="1035"/>
          <ac:spMkLst>
            <pc:docMk/>
            <pc:sldMk cId="4289288" sldId="278"/>
            <ac:spMk id="41" creationId="{152844A7-90A1-4655-A6BB-54290B7161A4}"/>
          </ac:spMkLst>
        </pc:spChg>
        <pc:spChg chg="add mod">
          <ac:chgData name="Mirko Gualducci" userId="9d2314a8d5544a44" providerId="LiveId" clId="{680C2319-1290-4525-B91C-11BAEB9BEFE6}" dt="2021-01-28T00:46:21.636" v="27125" actId="1035"/>
          <ac:spMkLst>
            <pc:docMk/>
            <pc:sldMk cId="4289288" sldId="278"/>
            <ac:spMk id="42" creationId="{F6CCAD73-758F-488F-A2C6-4D9283329289}"/>
          </ac:spMkLst>
        </pc:spChg>
        <pc:spChg chg="add mod">
          <ac:chgData name="Mirko Gualducci" userId="9d2314a8d5544a44" providerId="LiveId" clId="{680C2319-1290-4525-B91C-11BAEB9BEFE6}" dt="2021-01-28T00:46:21.636" v="27125" actId="1035"/>
          <ac:spMkLst>
            <pc:docMk/>
            <pc:sldMk cId="4289288" sldId="278"/>
            <ac:spMk id="43" creationId="{77B34B1E-4BC6-47B6-A2BB-E15F29958D44}"/>
          </ac:spMkLst>
        </pc:spChg>
        <pc:spChg chg="add mod">
          <ac:chgData name="Mirko Gualducci" userId="9d2314a8d5544a44" providerId="LiveId" clId="{680C2319-1290-4525-B91C-11BAEB9BEFE6}" dt="2021-01-28T00:46:21.636" v="27125" actId="1035"/>
          <ac:spMkLst>
            <pc:docMk/>
            <pc:sldMk cId="4289288" sldId="278"/>
            <ac:spMk id="44" creationId="{BF664F00-E583-4FAE-AEB5-D60AC699A6EB}"/>
          </ac:spMkLst>
        </pc:spChg>
        <pc:spChg chg="add mod">
          <ac:chgData name="Mirko Gualducci" userId="9d2314a8d5544a44" providerId="LiveId" clId="{680C2319-1290-4525-B91C-11BAEB9BEFE6}" dt="2021-01-28T00:46:21.636" v="27125" actId="1035"/>
          <ac:spMkLst>
            <pc:docMk/>
            <pc:sldMk cId="4289288" sldId="278"/>
            <ac:spMk id="45" creationId="{D6E4C640-AEA6-423F-BE46-9BEB8C8D3931}"/>
          </ac:spMkLst>
        </pc:spChg>
        <pc:spChg chg="add mod">
          <ac:chgData name="Mirko Gualducci" userId="9d2314a8d5544a44" providerId="LiveId" clId="{680C2319-1290-4525-B91C-11BAEB9BEFE6}" dt="2021-01-28T00:46:21.636" v="27125" actId="1035"/>
          <ac:spMkLst>
            <pc:docMk/>
            <pc:sldMk cId="4289288" sldId="278"/>
            <ac:spMk id="46" creationId="{2F6AE697-EEAA-492A-A4B7-17AF08D80347}"/>
          </ac:spMkLst>
        </pc:spChg>
        <pc:spChg chg="add mod">
          <ac:chgData name="Mirko Gualducci" userId="9d2314a8d5544a44" providerId="LiveId" clId="{680C2319-1290-4525-B91C-11BAEB9BEFE6}" dt="2021-01-28T00:46:21.636" v="27125" actId="1035"/>
          <ac:spMkLst>
            <pc:docMk/>
            <pc:sldMk cId="4289288" sldId="278"/>
            <ac:spMk id="47" creationId="{D4E265FA-FC5B-40E1-8A8C-A2E2580F9B7D}"/>
          </ac:spMkLst>
        </pc:spChg>
        <pc:spChg chg="add mod">
          <ac:chgData name="Mirko Gualducci" userId="9d2314a8d5544a44" providerId="LiveId" clId="{680C2319-1290-4525-B91C-11BAEB9BEFE6}" dt="2021-01-28T00:46:21.636" v="27125" actId="1035"/>
          <ac:spMkLst>
            <pc:docMk/>
            <pc:sldMk cId="4289288" sldId="278"/>
            <ac:spMk id="48" creationId="{F63F02AE-D2D1-4800-8BF0-6D358E673256}"/>
          </ac:spMkLst>
        </pc:spChg>
        <pc:spChg chg="add mod">
          <ac:chgData name="Mirko Gualducci" userId="9d2314a8d5544a44" providerId="LiveId" clId="{680C2319-1290-4525-B91C-11BAEB9BEFE6}" dt="2021-01-28T00:46:21.636" v="27125" actId="1035"/>
          <ac:spMkLst>
            <pc:docMk/>
            <pc:sldMk cId="4289288" sldId="278"/>
            <ac:spMk id="49" creationId="{85E51442-48C0-455D-83C5-6CB069918543}"/>
          </ac:spMkLst>
        </pc:spChg>
        <pc:spChg chg="add mod">
          <ac:chgData name="Mirko Gualducci" userId="9d2314a8d5544a44" providerId="LiveId" clId="{680C2319-1290-4525-B91C-11BAEB9BEFE6}" dt="2021-01-28T00:46:21.636" v="27125" actId="1035"/>
          <ac:spMkLst>
            <pc:docMk/>
            <pc:sldMk cId="4289288" sldId="278"/>
            <ac:spMk id="50" creationId="{DB09C8FD-8704-4EC6-9230-BD2C45E05FD9}"/>
          </ac:spMkLst>
        </pc:spChg>
        <pc:spChg chg="add mod">
          <ac:chgData name="Mirko Gualducci" userId="9d2314a8d5544a44" providerId="LiveId" clId="{680C2319-1290-4525-B91C-11BAEB9BEFE6}" dt="2021-01-28T00:46:21.636" v="27125" actId="1035"/>
          <ac:spMkLst>
            <pc:docMk/>
            <pc:sldMk cId="4289288" sldId="278"/>
            <ac:spMk id="51" creationId="{9B7E9B65-4308-45E9-9415-093BA0C74772}"/>
          </ac:spMkLst>
        </pc:spChg>
        <pc:spChg chg="add mod">
          <ac:chgData name="Mirko Gualducci" userId="9d2314a8d5544a44" providerId="LiveId" clId="{680C2319-1290-4525-B91C-11BAEB9BEFE6}" dt="2021-01-28T00:46:21.636" v="27125" actId="1035"/>
          <ac:spMkLst>
            <pc:docMk/>
            <pc:sldMk cId="4289288" sldId="278"/>
            <ac:spMk id="52" creationId="{1B7815EB-A038-4185-8569-FF345B3FDC67}"/>
          </ac:spMkLst>
        </pc:spChg>
        <pc:spChg chg="add mod">
          <ac:chgData name="Mirko Gualducci" userId="9d2314a8d5544a44" providerId="LiveId" clId="{680C2319-1290-4525-B91C-11BAEB9BEFE6}" dt="2021-01-28T00:46:21.636" v="27125" actId="1035"/>
          <ac:spMkLst>
            <pc:docMk/>
            <pc:sldMk cId="4289288" sldId="278"/>
            <ac:spMk id="53" creationId="{29A80848-C1D1-4AFC-8FAF-669E104474D5}"/>
          </ac:spMkLst>
        </pc:spChg>
        <pc:spChg chg="add mod">
          <ac:chgData name="Mirko Gualducci" userId="9d2314a8d5544a44" providerId="LiveId" clId="{680C2319-1290-4525-B91C-11BAEB9BEFE6}" dt="2021-01-28T00:46:21.636" v="27125" actId="1035"/>
          <ac:spMkLst>
            <pc:docMk/>
            <pc:sldMk cId="4289288" sldId="278"/>
            <ac:spMk id="54" creationId="{0658E68E-51AE-4A64-879F-3643B48989EE}"/>
          </ac:spMkLst>
        </pc:spChg>
        <pc:spChg chg="add mod">
          <ac:chgData name="Mirko Gualducci" userId="9d2314a8d5544a44" providerId="LiveId" clId="{680C2319-1290-4525-B91C-11BAEB9BEFE6}" dt="2021-01-28T00:46:21.636" v="27125" actId="1035"/>
          <ac:spMkLst>
            <pc:docMk/>
            <pc:sldMk cId="4289288" sldId="278"/>
            <ac:spMk id="55" creationId="{B746A6B1-3B11-409E-AF0F-5E3FA56C6DC0}"/>
          </ac:spMkLst>
        </pc:spChg>
        <pc:spChg chg="add mod">
          <ac:chgData name="Mirko Gualducci" userId="9d2314a8d5544a44" providerId="LiveId" clId="{680C2319-1290-4525-B91C-11BAEB9BEFE6}" dt="2021-01-28T00:46:21.636" v="27125" actId="1035"/>
          <ac:spMkLst>
            <pc:docMk/>
            <pc:sldMk cId="4289288" sldId="278"/>
            <ac:spMk id="56" creationId="{7D168A41-ADCE-46FB-9AE2-6804F1F27D96}"/>
          </ac:spMkLst>
        </pc:spChg>
        <pc:spChg chg="add mod">
          <ac:chgData name="Mirko Gualducci" userId="9d2314a8d5544a44" providerId="LiveId" clId="{680C2319-1290-4525-B91C-11BAEB9BEFE6}" dt="2021-01-28T00:46:21.636" v="27125" actId="1035"/>
          <ac:spMkLst>
            <pc:docMk/>
            <pc:sldMk cId="4289288" sldId="278"/>
            <ac:spMk id="57" creationId="{91914B16-DF91-4B23-AB9B-0291CC33AE8B}"/>
          </ac:spMkLst>
        </pc:spChg>
        <pc:spChg chg="add mod">
          <ac:chgData name="Mirko Gualducci" userId="9d2314a8d5544a44" providerId="LiveId" clId="{680C2319-1290-4525-B91C-11BAEB9BEFE6}" dt="2021-01-28T00:46:21.636" v="27125" actId="1035"/>
          <ac:spMkLst>
            <pc:docMk/>
            <pc:sldMk cId="4289288" sldId="278"/>
            <ac:spMk id="58" creationId="{64CBD8A5-569E-46E9-A5C9-3C0001CB8371}"/>
          </ac:spMkLst>
        </pc:spChg>
        <pc:spChg chg="add mod">
          <ac:chgData name="Mirko Gualducci" userId="9d2314a8d5544a44" providerId="LiveId" clId="{680C2319-1290-4525-B91C-11BAEB9BEFE6}" dt="2021-01-28T00:46:21.636" v="27125" actId="1035"/>
          <ac:spMkLst>
            <pc:docMk/>
            <pc:sldMk cId="4289288" sldId="278"/>
            <ac:spMk id="59" creationId="{5FCC75C3-0E88-4E4F-94E1-DBFECB553855}"/>
          </ac:spMkLst>
        </pc:spChg>
        <pc:spChg chg="add mod">
          <ac:chgData name="Mirko Gualducci" userId="9d2314a8d5544a44" providerId="LiveId" clId="{680C2319-1290-4525-B91C-11BAEB9BEFE6}" dt="2021-01-28T00:46:21.636" v="27125" actId="1035"/>
          <ac:spMkLst>
            <pc:docMk/>
            <pc:sldMk cId="4289288" sldId="278"/>
            <ac:spMk id="60" creationId="{DA76606A-D26E-43E7-BF8E-49A87230BF0F}"/>
          </ac:spMkLst>
        </pc:spChg>
        <pc:spChg chg="add mod">
          <ac:chgData name="Mirko Gualducci" userId="9d2314a8d5544a44" providerId="LiveId" clId="{680C2319-1290-4525-B91C-11BAEB9BEFE6}" dt="2021-01-28T00:46:21.636" v="27125" actId="1035"/>
          <ac:spMkLst>
            <pc:docMk/>
            <pc:sldMk cId="4289288" sldId="278"/>
            <ac:spMk id="61" creationId="{58686668-72D2-4FD6-9E0C-0A8B266A8676}"/>
          </ac:spMkLst>
        </pc:spChg>
        <pc:spChg chg="add mod">
          <ac:chgData name="Mirko Gualducci" userId="9d2314a8d5544a44" providerId="LiveId" clId="{680C2319-1290-4525-B91C-11BAEB9BEFE6}" dt="2021-01-28T00:46:21.636" v="27125" actId="1035"/>
          <ac:spMkLst>
            <pc:docMk/>
            <pc:sldMk cId="4289288" sldId="278"/>
            <ac:spMk id="62" creationId="{0EE948C0-CBAC-488D-8A83-A6DB42FF98F6}"/>
          </ac:spMkLst>
        </pc:spChg>
        <pc:spChg chg="add mod">
          <ac:chgData name="Mirko Gualducci" userId="9d2314a8d5544a44" providerId="LiveId" clId="{680C2319-1290-4525-B91C-11BAEB9BEFE6}" dt="2021-01-28T00:46:21.636" v="27125" actId="1035"/>
          <ac:spMkLst>
            <pc:docMk/>
            <pc:sldMk cId="4289288" sldId="278"/>
            <ac:spMk id="63" creationId="{5AF92A68-5553-462B-B731-147B9A68A367}"/>
          </ac:spMkLst>
        </pc:spChg>
        <pc:spChg chg="add mod">
          <ac:chgData name="Mirko Gualducci" userId="9d2314a8d5544a44" providerId="LiveId" clId="{680C2319-1290-4525-B91C-11BAEB9BEFE6}" dt="2021-01-28T00:46:21.636" v="27125" actId="1035"/>
          <ac:spMkLst>
            <pc:docMk/>
            <pc:sldMk cId="4289288" sldId="278"/>
            <ac:spMk id="64" creationId="{7837D7A0-50A5-44B8-8336-D3AC574A06CC}"/>
          </ac:spMkLst>
        </pc:spChg>
        <pc:spChg chg="add mod">
          <ac:chgData name="Mirko Gualducci" userId="9d2314a8d5544a44" providerId="LiveId" clId="{680C2319-1290-4525-B91C-11BAEB9BEFE6}" dt="2021-01-28T00:46:21.636" v="27125" actId="1035"/>
          <ac:spMkLst>
            <pc:docMk/>
            <pc:sldMk cId="4289288" sldId="278"/>
            <ac:spMk id="65" creationId="{DE134054-E21F-4F1B-AE26-F73432F8312C}"/>
          </ac:spMkLst>
        </pc:spChg>
        <pc:spChg chg="add mod">
          <ac:chgData name="Mirko Gualducci" userId="9d2314a8d5544a44" providerId="LiveId" clId="{680C2319-1290-4525-B91C-11BAEB9BEFE6}" dt="2021-01-28T00:46:21.636" v="27125" actId="1035"/>
          <ac:spMkLst>
            <pc:docMk/>
            <pc:sldMk cId="4289288" sldId="278"/>
            <ac:spMk id="66" creationId="{536025A6-C635-40CA-95EA-03F6FB19AF68}"/>
          </ac:spMkLst>
        </pc:spChg>
        <pc:spChg chg="add mod">
          <ac:chgData name="Mirko Gualducci" userId="9d2314a8d5544a44" providerId="LiveId" clId="{680C2319-1290-4525-B91C-11BAEB9BEFE6}" dt="2021-01-28T00:46:21.636" v="27125" actId="1035"/>
          <ac:spMkLst>
            <pc:docMk/>
            <pc:sldMk cId="4289288" sldId="278"/>
            <ac:spMk id="67" creationId="{6E3BC600-7B7C-41E0-BE0C-501936BC113F}"/>
          </ac:spMkLst>
        </pc:spChg>
        <pc:spChg chg="add mod">
          <ac:chgData name="Mirko Gualducci" userId="9d2314a8d5544a44" providerId="LiveId" clId="{680C2319-1290-4525-B91C-11BAEB9BEFE6}" dt="2021-01-28T00:46:21.636" v="27125" actId="1035"/>
          <ac:spMkLst>
            <pc:docMk/>
            <pc:sldMk cId="4289288" sldId="278"/>
            <ac:spMk id="68" creationId="{7561E067-6A2F-4F65-B195-E8717919C79C}"/>
          </ac:spMkLst>
        </pc:spChg>
        <pc:spChg chg="add mod">
          <ac:chgData name="Mirko Gualducci" userId="9d2314a8d5544a44" providerId="LiveId" clId="{680C2319-1290-4525-B91C-11BAEB9BEFE6}" dt="2021-01-28T00:49:10.321" v="27226"/>
          <ac:spMkLst>
            <pc:docMk/>
            <pc:sldMk cId="4289288" sldId="278"/>
            <ac:spMk id="69" creationId="{D892C883-32CB-4E36-B854-AAC9CE160134}"/>
          </ac:spMkLst>
        </pc:spChg>
        <pc:cxnChg chg="add del mod">
          <ac:chgData name="Mirko Gualducci" userId="9d2314a8d5544a44" providerId="LiveId" clId="{680C2319-1290-4525-B91C-11BAEB9BEFE6}" dt="2021-01-28T00:11:19.637" v="25125" actId="478"/>
          <ac:cxnSpMkLst>
            <pc:docMk/>
            <pc:sldMk cId="4289288" sldId="278"/>
            <ac:cxnSpMk id="9" creationId="{C453438A-89B6-41DE-8779-50010B46A920}"/>
          </ac:cxnSpMkLst>
        </pc:cxnChg>
        <pc:cxnChg chg="add del mod">
          <ac:chgData name="Mirko Gualducci" userId="9d2314a8d5544a44" providerId="LiveId" clId="{680C2319-1290-4525-B91C-11BAEB9BEFE6}" dt="2021-01-28T00:11:17.972" v="25124" actId="478"/>
          <ac:cxnSpMkLst>
            <pc:docMk/>
            <pc:sldMk cId="4289288" sldId="278"/>
            <ac:cxnSpMk id="10" creationId="{FA12E9E5-505F-49D8-ACB2-DCD4116295A7}"/>
          </ac:cxnSpMkLst>
        </pc:cxnChg>
        <pc:cxnChg chg="add del mod">
          <ac:chgData name="Mirko Gualducci" userId="9d2314a8d5544a44" providerId="LiveId" clId="{680C2319-1290-4525-B91C-11BAEB9BEFE6}" dt="2021-01-28T00:11:16.876" v="25123" actId="478"/>
          <ac:cxnSpMkLst>
            <pc:docMk/>
            <pc:sldMk cId="4289288" sldId="278"/>
            <ac:cxnSpMk id="11" creationId="{B9FA9583-23D5-489C-BDEF-C65FA256B4A4}"/>
          </ac:cxnSpMkLst>
        </pc:cxnChg>
        <pc:cxnChg chg="add del mod">
          <ac:chgData name="Mirko Gualducci" userId="9d2314a8d5544a44" providerId="LiveId" clId="{680C2319-1290-4525-B91C-11BAEB9BEFE6}" dt="2021-01-28T00:11:13.832" v="25122" actId="478"/>
          <ac:cxnSpMkLst>
            <pc:docMk/>
            <pc:sldMk cId="4289288" sldId="278"/>
            <ac:cxnSpMk id="12" creationId="{C691B966-5D34-4DEE-B68C-E4B73D793CF6}"/>
          </ac:cxnSpMkLst>
        </pc:cxnChg>
        <pc:cxnChg chg="add del mod">
          <ac:chgData name="Mirko Gualducci" userId="9d2314a8d5544a44" providerId="LiveId" clId="{680C2319-1290-4525-B91C-11BAEB9BEFE6}" dt="2021-01-28T00:11:07.522" v="25120" actId="478"/>
          <ac:cxnSpMkLst>
            <pc:docMk/>
            <pc:sldMk cId="4289288" sldId="278"/>
            <ac:cxnSpMk id="13" creationId="{9812C276-18F8-4156-8068-31F382F5ED7B}"/>
          </ac:cxnSpMkLst>
        </pc:cxnChg>
        <pc:cxnChg chg="add del mod">
          <ac:chgData name="Mirko Gualducci" userId="9d2314a8d5544a44" providerId="LiveId" clId="{680C2319-1290-4525-B91C-11BAEB9BEFE6}" dt="2021-01-28T00:10:52.758" v="25117" actId="478"/>
          <ac:cxnSpMkLst>
            <pc:docMk/>
            <pc:sldMk cId="4289288" sldId="278"/>
            <ac:cxnSpMk id="14" creationId="{D8EBB8B0-6A4C-4C27-B3DE-8BD787CC1C82}"/>
          </ac:cxnSpMkLst>
        </pc:cxnChg>
        <pc:cxnChg chg="add mod">
          <ac:chgData name="Mirko Gualducci" userId="9d2314a8d5544a44" providerId="LiveId" clId="{680C2319-1290-4525-B91C-11BAEB9BEFE6}" dt="2021-01-28T00:46:21.636" v="27125" actId="1035"/>
          <ac:cxnSpMkLst>
            <pc:docMk/>
            <pc:sldMk cId="4289288" sldId="278"/>
            <ac:cxnSpMk id="23" creationId="{41F5D155-DF39-4853-826B-0254B55E43E6}"/>
          </ac:cxnSpMkLst>
        </pc:cxnChg>
        <pc:cxnChg chg="add mod">
          <ac:chgData name="Mirko Gualducci" userId="9d2314a8d5544a44" providerId="LiveId" clId="{680C2319-1290-4525-B91C-11BAEB9BEFE6}" dt="2021-01-28T00:46:21.636" v="27125" actId="1035"/>
          <ac:cxnSpMkLst>
            <pc:docMk/>
            <pc:sldMk cId="4289288" sldId="278"/>
            <ac:cxnSpMk id="25" creationId="{EBE009E4-361A-4BB8-BFE7-150D5024FBBD}"/>
          </ac:cxnSpMkLst>
        </pc:cxnChg>
        <pc:cxnChg chg="add mod">
          <ac:chgData name="Mirko Gualducci" userId="9d2314a8d5544a44" providerId="LiveId" clId="{680C2319-1290-4525-B91C-11BAEB9BEFE6}" dt="2021-01-28T00:46:21.636" v="27125" actId="1035"/>
          <ac:cxnSpMkLst>
            <pc:docMk/>
            <pc:sldMk cId="4289288" sldId="278"/>
            <ac:cxnSpMk id="27" creationId="{016BB7C3-EA7F-4A89-8D93-1FFA41D451C6}"/>
          </ac:cxnSpMkLst>
        </pc:cxnChg>
        <pc:cxnChg chg="add mod">
          <ac:chgData name="Mirko Gualducci" userId="9d2314a8d5544a44" providerId="LiveId" clId="{680C2319-1290-4525-B91C-11BAEB9BEFE6}" dt="2021-01-28T00:46:21.636" v="27125" actId="1035"/>
          <ac:cxnSpMkLst>
            <pc:docMk/>
            <pc:sldMk cId="4289288" sldId="278"/>
            <ac:cxnSpMk id="29" creationId="{E6225D4E-4117-4F8B-9E9B-EEA71CB3EED7}"/>
          </ac:cxnSpMkLst>
        </pc:cxnChg>
      </pc:sldChg>
      <pc:sldChg chg="modSp new mod">
        <pc:chgData name="Mirko Gualducci" userId="9d2314a8d5544a44" providerId="LiveId" clId="{680C2319-1290-4525-B91C-11BAEB9BEFE6}" dt="2021-01-28T16:30:37.030" v="31933" actId="20577"/>
        <pc:sldMkLst>
          <pc:docMk/>
          <pc:sldMk cId="4206854203" sldId="279"/>
        </pc:sldMkLst>
        <pc:spChg chg="mod">
          <ac:chgData name="Mirko Gualducci" userId="9d2314a8d5544a44" providerId="LiveId" clId="{680C2319-1290-4525-B91C-11BAEB9BEFE6}" dt="2021-01-28T16:23:03.680" v="31625" actId="20577"/>
          <ac:spMkLst>
            <pc:docMk/>
            <pc:sldMk cId="4206854203" sldId="279"/>
            <ac:spMk id="2" creationId="{1AD4128A-B8D8-4A15-9473-AEAB8BE36E6D}"/>
          </ac:spMkLst>
        </pc:spChg>
        <pc:spChg chg="mod">
          <ac:chgData name="Mirko Gualducci" userId="9d2314a8d5544a44" providerId="LiveId" clId="{680C2319-1290-4525-B91C-11BAEB9BEFE6}" dt="2021-01-28T16:30:37.030" v="31933" actId="20577"/>
          <ac:spMkLst>
            <pc:docMk/>
            <pc:sldMk cId="4206854203" sldId="279"/>
            <ac:spMk id="3" creationId="{5C27E385-23F2-4CF3-97E1-1085F86754D5}"/>
          </ac:spMkLst>
        </pc:spChg>
      </pc:sldChg>
      <pc:sldChg chg="addSp delSp modSp new mod setBg setClrOvrMap">
        <pc:chgData name="Mirko Gualducci" userId="9d2314a8d5544a44" providerId="LiveId" clId="{680C2319-1290-4525-B91C-11BAEB9BEFE6}" dt="2021-01-28T16:31:21.215" v="31961" actId="123"/>
        <pc:sldMkLst>
          <pc:docMk/>
          <pc:sldMk cId="2652208105" sldId="280"/>
        </pc:sldMkLst>
        <pc:spChg chg="mod">
          <ac:chgData name="Mirko Gualducci" userId="9d2314a8d5544a44" providerId="LiveId" clId="{680C2319-1290-4525-B91C-11BAEB9BEFE6}" dt="2021-01-28T01:19:29.910" v="28478" actId="26606"/>
          <ac:spMkLst>
            <pc:docMk/>
            <pc:sldMk cId="2652208105" sldId="280"/>
            <ac:spMk id="2" creationId="{E8A0C984-1B84-4494-9D04-6FD5EC93A695}"/>
          </ac:spMkLst>
        </pc:spChg>
        <pc:spChg chg="mod">
          <ac:chgData name="Mirko Gualducci" userId="9d2314a8d5544a44" providerId="LiveId" clId="{680C2319-1290-4525-B91C-11BAEB9BEFE6}" dt="2021-01-28T16:31:21.215" v="31961" actId="123"/>
          <ac:spMkLst>
            <pc:docMk/>
            <pc:sldMk cId="2652208105" sldId="280"/>
            <ac:spMk id="3" creationId="{B32C83A6-D66D-4B1B-81D2-33DD54DED2CB}"/>
          </ac:spMkLst>
        </pc:spChg>
        <pc:spChg chg="mod ord">
          <ac:chgData name="Mirko Gualducci" userId="9d2314a8d5544a44" providerId="LiveId" clId="{680C2319-1290-4525-B91C-11BAEB9BEFE6}" dt="2021-01-28T01:19:29.910" v="28478" actId="26606"/>
          <ac:spMkLst>
            <pc:docMk/>
            <pc:sldMk cId="2652208105" sldId="280"/>
            <ac:spMk id="4" creationId="{EC0DCCB8-BD0D-4A75-BB65-EDD34C72F2D0}"/>
          </ac:spMkLst>
        </pc:spChg>
        <pc:spChg chg="mod ord">
          <ac:chgData name="Mirko Gualducci" userId="9d2314a8d5544a44" providerId="LiveId" clId="{680C2319-1290-4525-B91C-11BAEB9BEFE6}" dt="2021-01-28T01:19:29.910" v="28478" actId="26606"/>
          <ac:spMkLst>
            <pc:docMk/>
            <pc:sldMk cId="2652208105" sldId="280"/>
            <ac:spMk id="5" creationId="{FDC2BB98-AB94-485A-9F13-C1B07AAEF3CD}"/>
          </ac:spMkLst>
        </pc:spChg>
        <pc:spChg chg="add mod">
          <ac:chgData name="Mirko Gualducci" userId="9d2314a8d5544a44" providerId="LiveId" clId="{680C2319-1290-4525-B91C-11BAEB9BEFE6}" dt="2021-01-28T01:22:12.618" v="28703" actId="1038"/>
          <ac:spMkLst>
            <pc:docMk/>
            <pc:sldMk cId="2652208105" sldId="280"/>
            <ac:spMk id="12" creationId="{2BD6BC31-A5D4-4CC0-B547-0DF38DCED35A}"/>
          </ac:spMkLst>
        </pc:spChg>
        <pc:spChg chg="add mod">
          <ac:chgData name="Mirko Gualducci" userId="9d2314a8d5544a44" providerId="LiveId" clId="{680C2319-1290-4525-B91C-11BAEB9BEFE6}" dt="2021-01-28T01:22:05.867" v="28701" actId="1038"/>
          <ac:spMkLst>
            <pc:docMk/>
            <pc:sldMk cId="2652208105" sldId="280"/>
            <ac:spMk id="27" creationId="{404DC8DD-CA82-46F8-858E-1344FB0B5613}"/>
          </ac:spMkLst>
        </pc:spChg>
        <pc:spChg chg="add mod">
          <ac:chgData name="Mirko Gualducci" userId="9d2314a8d5544a44" providerId="LiveId" clId="{680C2319-1290-4525-B91C-11BAEB9BEFE6}" dt="2021-01-28T01:22:09.011" v="28702" actId="1038"/>
          <ac:spMkLst>
            <pc:docMk/>
            <pc:sldMk cId="2652208105" sldId="280"/>
            <ac:spMk id="29" creationId="{8F3A6ABE-432A-453D-B229-50D4B127185A}"/>
          </ac:spMkLst>
        </pc:spChg>
        <pc:spChg chg="add del">
          <ac:chgData name="Mirko Gualducci" userId="9d2314a8d5544a44" providerId="LiveId" clId="{680C2319-1290-4525-B91C-11BAEB9BEFE6}" dt="2021-01-28T01:19:29.910" v="28478" actId="26606"/>
          <ac:spMkLst>
            <pc:docMk/>
            <pc:sldMk cId="2652208105" sldId="280"/>
            <ac:spMk id="31" creationId="{4F71A406-3CB7-4E4D-B434-24E6AA4F3997}"/>
          </ac:spMkLst>
        </pc:spChg>
        <pc:spChg chg="add mod">
          <ac:chgData name="Mirko Gualducci" userId="9d2314a8d5544a44" providerId="LiveId" clId="{680C2319-1290-4525-B91C-11BAEB9BEFE6}" dt="2021-01-28T01:21:58.627" v="28700" actId="1038"/>
          <ac:spMkLst>
            <pc:docMk/>
            <pc:sldMk cId="2652208105" sldId="280"/>
            <ac:spMk id="32" creationId="{03DFC2E7-5828-4D86-89B5-3D6D07FEC64B}"/>
          </ac:spMkLst>
        </pc:spChg>
        <pc:spChg chg="add mod">
          <ac:chgData name="Mirko Gualducci" userId="9d2314a8d5544a44" providerId="LiveId" clId="{680C2319-1290-4525-B91C-11BAEB9BEFE6}" dt="2021-01-28T01:22:25.890" v="28759" actId="14100"/>
          <ac:spMkLst>
            <pc:docMk/>
            <pc:sldMk cId="2652208105" sldId="280"/>
            <ac:spMk id="33" creationId="{50852BEC-C969-4A34-86A8-895A895D241C}"/>
          </ac:spMkLst>
        </pc:spChg>
        <pc:spChg chg="add mod">
          <ac:chgData name="Mirko Gualducci" userId="9d2314a8d5544a44" providerId="LiveId" clId="{680C2319-1290-4525-B91C-11BAEB9BEFE6}" dt="2021-01-28T01:25:00.004" v="28814" actId="1036"/>
          <ac:spMkLst>
            <pc:docMk/>
            <pc:sldMk cId="2652208105" sldId="280"/>
            <ac:spMk id="34" creationId="{789CF38F-1103-4395-8FA7-5AC73F5980D1}"/>
          </ac:spMkLst>
        </pc:spChg>
        <pc:spChg chg="add mod">
          <ac:chgData name="Mirko Gualducci" userId="9d2314a8d5544a44" providerId="LiveId" clId="{680C2319-1290-4525-B91C-11BAEB9BEFE6}" dt="2021-01-28T01:25:42.952" v="28836" actId="1076"/>
          <ac:spMkLst>
            <pc:docMk/>
            <pc:sldMk cId="2652208105" sldId="280"/>
            <ac:spMk id="37" creationId="{6CF9E9C9-D62A-4B33-B261-A9BA942BDEA6}"/>
          </ac:spMkLst>
        </pc:spChg>
        <pc:spChg chg="add mod">
          <ac:chgData name="Mirko Gualducci" userId="9d2314a8d5544a44" providerId="LiveId" clId="{680C2319-1290-4525-B91C-11BAEB9BEFE6}" dt="2021-01-28T01:26:58.673" v="28863" actId="1076"/>
          <ac:spMkLst>
            <pc:docMk/>
            <pc:sldMk cId="2652208105" sldId="280"/>
            <ac:spMk id="42" creationId="{0AB2A556-1327-4C6A-988A-27675BC54240}"/>
          </ac:spMkLst>
        </pc:spChg>
        <pc:spChg chg="add mod">
          <ac:chgData name="Mirko Gualducci" userId="9d2314a8d5544a44" providerId="LiveId" clId="{680C2319-1290-4525-B91C-11BAEB9BEFE6}" dt="2021-01-28T01:27:48.879" v="28895" actId="1076"/>
          <ac:spMkLst>
            <pc:docMk/>
            <pc:sldMk cId="2652208105" sldId="280"/>
            <ac:spMk id="47" creationId="{936E6EB3-A9BA-4BD5-B261-C63C1FACA6BD}"/>
          </ac:spMkLst>
        </pc:spChg>
        <pc:spChg chg="add mod">
          <ac:chgData name="Mirko Gualducci" userId="9d2314a8d5544a44" providerId="LiveId" clId="{680C2319-1290-4525-B91C-11BAEB9BEFE6}" dt="2021-01-28T01:28:51.224" v="28931" actId="1076"/>
          <ac:spMkLst>
            <pc:docMk/>
            <pc:sldMk cId="2652208105" sldId="280"/>
            <ac:spMk id="52" creationId="{548D648A-85C6-49EA-A115-9707BB1BEC4D}"/>
          </ac:spMkLst>
        </pc:spChg>
        <pc:spChg chg="add mod">
          <ac:chgData name="Mirko Gualducci" userId="9d2314a8d5544a44" providerId="LiveId" clId="{680C2319-1290-4525-B91C-11BAEB9BEFE6}" dt="2021-01-28T01:30:12.644" v="28997" actId="1035"/>
          <ac:spMkLst>
            <pc:docMk/>
            <pc:sldMk cId="2652208105" sldId="280"/>
            <ac:spMk id="53" creationId="{BF335731-D995-4B10-A3AC-0DFA7FD9F19B}"/>
          </ac:spMkLst>
        </pc:spChg>
        <pc:spChg chg="add mod">
          <ac:chgData name="Mirko Gualducci" userId="9d2314a8d5544a44" providerId="LiveId" clId="{680C2319-1290-4525-B91C-11BAEB9BEFE6}" dt="2021-01-28T01:31:26.531" v="29023" actId="1076"/>
          <ac:spMkLst>
            <pc:docMk/>
            <pc:sldMk cId="2652208105" sldId="280"/>
            <ac:spMk id="57" creationId="{CC03EA2E-B439-4D39-AC66-9C02E8DC3CF9}"/>
          </ac:spMkLst>
        </pc:spChg>
        <pc:spChg chg="add mod">
          <ac:chgData name="Mirko Gualducci" userId="9d2314a8d5544a44" providerId="LiveId" clId="{680C2319-1290-4525-B91C-11BAEB9BEFE6}" dt="2021-01-28T01:31:52.128" v="29082" actId="14100"/>
          <ac:spMkLst>
            <pc:docMk/>
            <pc:sldMk cId="2652208105" sldId="280"/>
            <ac:spMk id="58" creationId="{7B2C88AD-6273-4156-9EDD-6BAAEE484544}"/>
          </ac:spMkLst>
        </pc:spChg>
        <pc:spChg chg="add mod">
          <ac:chgData name="Mirko Gualducci" userId="9d2314a8d5544a44" providerId="LiveId" clId="{680C2319-1290-4525-B91C-11BAEB9BEFE6}" dt="2021-01-28T01:32:22.804" v="29106" actId="1076"/>
          <ac:spMkLst>
            <pc:docMk/>
            <pc:sldMk cId="2652208105" sldId="280"/>
            <ac:spMk id="61" creationId="{2E20B443-57E4-49BD-95E5-9820055C54CC}"/>
          </ac:spMkLst>
        </pc:spChg>
        <pc:spChg chg="add mod">
          <ac:chgData name="Mirko Gualducci" userId="9d2314a8d5544a44" providerId="LiveId" clId="{680C2319-1290-4525-B91C-11BAEB9BEFE6}" dt="2021-01-28T01:32:49.104" v="29186" actId="14100"/>
          <ac:spMkLst>
            <pc:docMk/>
            <pc:sldMk cId="2652208105" sldId="280"/>
            <ac:spMk id="62" creationId="{93E9F3D0-5211-40DD-9B69-EB54DE9D33A0}"/>
          </ac:spMkLst>
        </pc:spChg>
        <pc:spChg chg="add mod">
          <ac:chgData name="Mirko Gualducci" userId="9d2314a8d5544a44" providerId="LiveId" clId="{680C2319-1290-4525-B91C-11BAEB9BEFE6}" dt="2021-01-28T01:33:32.644" v="29215" actId="1076"/>
          <ac:spMkLst>
            <pc:docMk/>
            <pc:sldMk cId="2652208105" sldId="280"/>
            <ac:spMk id="67" creationId="{E7026150-D562-43A2-A686-D55E84CF7B1A}"/>
          </ac:spMkLst>
        </pc:spChg>
        <pc:spChg chg="add mod">
          <ac:chgData name="Mirko Gualducci" userId="9d2314a8d5544a44" providerId="LiveId" clId="{680C2319-1290-4525-B91C-11BAEB9BEFE6}" dt="2021-01-28T01:34:03.304" v="29273" actId="14100"/>
          <ac:spMkLst>
            <pc:docMk/>
            <pc:sldMk cId="2652208105" sldId="280"/>
            <ac:spMk id="69" creationId="{7ADF6EC1-0A58-4468-9BDE-2F77F047F96A}"/>
          </ac:spMkLst>
        </pc:spChg>
        <pc:spChg chg="add mod">
          <ac:chgData name="Mirko Gualducci" userId="9d2314a8d5544a44" providerId="LiveId" clId="{680C2319-1290-4525-B91C-11BAEB9BEFE6}" dt="2021-01-28T01:34:53.406" v="29295" actId="1076"/>
          <ac:spMkLst>
            <pc:docMk/>
            <pc:sldMk cId="2652208105" sldId="280"/>
            <ac:spMk id="74" creationId="{FD0E9AB2-5A8A-4BAD-9D7E-6D690641EB81}"/>
          </ac:spMkLst>
        </pc:spChg>
        <pc:grpChg chg="add del">
          <ac:chgData name="Mirko Gualducci" userId="9d2314a8d5544a44" providerId="LiveId" clId="{680C2319-1290-4525-B91C-11BAEB9BEFE6}" dt="2021-01-28T01:18:07.601" v="28473" actId="26606"/>
          <ac:grpSpMkLst>
            <pc:docMk/>
            <pc:sldMk cId="2652208105" sldId="280"/>
            <ac:grpSpMk id="16" creationId="{3DFBBA17-68C1-41F9-89F3-78F3F2DB97BC}"/>
          </ac:grpSpMkLst>
        </pc:grpChg>
        <pc:grpChg chg="add del">
          <ac:chgData name="Mirko Gualducci" userId="9d2314a8d5544a44" providerId="LiveId" clId="{680C2319-1290-4525-B91C-11BAEB9BEFE6}" dt="2021-01-28T01:19:29.910" v="28478" actId="26606"/>
          <ac:grpSpMkLst>
            <pc:docMk/>
            <pc:sldMk cId="2652208105" sldId="280"/>
            <ac:grpSpMk id="30" creationId="{3DFBBA17-68C1-41F9-89F3-78F3F2DB97BC}"/>
          </ac:grpSpMkLst>
        </pc:grpChg>
        <pc:picChg chg="add mod">
          <ac:chgData name="Mirko Gualducci" userId="9d2314a8d5544a44" providerId="LiveId" clId="{680C2319-1290-4525-B91C-11BAEB9BEFE6}" dt="2021-01-28T01:19:37.590" v="28479" actId="14100"/>
          <ac:picMkLst>
            <pc:docMk/>
            <pc:sldMk cId="2652208105" sldId="280"/>
            <ac:picMk id="7" creationId="{2341B28B-9B37-463D-9786-2186E7B95EAB}"/>
          </ac:picMkLst>
        </pc:picChg>
        <pc:picChg chg="add del">
          <ac:chgData name="Mirko Gualducci" userId="9d2314a8d5544a44" providerId="LiveId" clId="{680C2319-1290-4525-B91C-11BAEB9BEFE6}" dt="2021-01-28T01:16:28.948" v="28456" actId="478"/>
          <ac:picMkLst>
            <pc:docMk/>
            <pc:sldMk cId="2652208105" sldId="280"/>
            <ac:picMk id="9" creationId="{F803BB1F-B5EE-4AFA-91F4-11EC9F49187A}"/>
          </ac:picMkLst>
        </pc:picChg>
        <pc:picChg chg="add mod ord">
          <ac:chgData name="Mirko Gualducci" userId="9d2314a8d5544a44" providerId="LiveId" clId="{680C2319-1290-4525-B91C-11BAEB9BEFE6}" dt="2021-01-28T01:19:41.863" v="28480" actId="14100"/>
          <ac:picMkLst>
            <pc:docMk/>
            <pc:sldMk cId="2652208105" sldId="280"/>
            <ac:picMk id="11" creationId="{E71D27C1-88D3-4653-9C8C-4781EB5C574A}"/>
          </ac:picMkLst>
        </pc:picChg>
        <pc:cxnChg chg="add mod">
          <ac:chgData name="Mirko Gualducci" userId="9d2314a8d5544a44" providerId="LiveId" clId="{680C2319-1290-4525-B91C-11BAEB9BEFE6}" dt="2021-01-28T01:35:34.388" v="29296" actId="208"/>
          <ac:cxnSpMkLst>
            <pc:docMk/>
            <pc:sldMk cId="2652208105" sldId="280"/>
            <ac:cxnSpMk id="14" creationId="{07A1FFF8-7D45-4755-98F6-33C9E21EA90A}"/>
          </ac:cxnSpMkLst>
        </pc:cxnChg>
        <pc:cxnChg chg="add del">
          <ac:chgData name="Mirko Gualducci" userId="9d2314a8d5544a44" providerId="LiveId" clId="{680C2319-1290-4525-B91C-11BAEB9BEFE6}" dt="2021-01-28T01:18:07.601" v="28473" actId="26606"/>
          <ac:cxnSpMkLst>
            <pc:docMk/>
            <pc:sldMk cId="2652208105" sldId="280"/>
            <ac:cxnSpMk id="28" creationId="{44ECB373-FE53-4714-8BA6-043C52FC07AD}"/>
          </ac:cxnSpMkLst>
        </pc:cxnChg>
        <pc:cxnChg chg="add mod">
          <ac:chgData name="Mirko Gualducci" userId="9d2314a8d5544a44" providerId="LiveId" clId="{680C2319-1290-4525-B91C-11BAEB9BEFE6}" dt="2021-01-28T01:35:34.388" v="29296" actId="208"/>
          <ac:cxnSpMkLst>
            <pc:docMk/>
            <pc:sldMk cId="2652208105" sldId="280"/>
            <ac:cxnSpMk id="36" creationId="{866632F7-25A2-4205-9B92-3527AE012FAE}"/>
          </ac:cxnSpMkLst>
        </pc:cxnChg>
        <pc:cxnChg chg="add del mod">
          <ac:chgData name="Mirko Gualducci" userId="9d2314a8d5544a44" providerId="LiveId" clId="{680C2319-1290-4525-B91C-11BAEB9BEFE6}" dt="2021-01-28T01:26:27.274" v="28838" actId="11529"/>
          <ac:cxnSpMkLst>
            <pc:docMk/>
            <pc:sldMk cId="2652208105" sldId="280"/>
            <ac:cxnSpMk id="39" creationId="{4A5378B0-1C87-4231-AB12-F7847C294DD2}"/>
          </ac:cxnSpMkLst>
        </pc:cxnChg>
        <pc:cxnChg chg="add mod">
          <ac:chgData name="Mirko Gualducci" userId="9d2314a8d5544a44" providerId="LiveId" clId="{680C2319-1290-4525-B91C-11BAEB9BEFE6}" dt="2021-01-28T01:35:34.388" v="29296" actId="208"/>
          <ac:cxnSpMkLst>
            <pc:docMk/>
            <pc:sldMk cId="2652208105" sldId="280"/>
            <ac:cxnSpMk id="41" creationId="{25BBA6CF-ECFF-48F7-A8D1-628EB62288D8}"/>
          </ac:cxnSpMkLst>
        </pc:cxnChg>
        <pc:cxnChg chg="add del mod">
          <ac:chgData name="Mirko Gualducci" userId="9d2314a8d5544a44" providerId="LiveId" clId="{680C2319-1290-4525-B91C-11BAEB9BEFE6}" dt="2021-01-28T01:27:17.837" v="28865" actId="11529"/>
          <ac:cxnSpMkLst>
            <pc:docMk/>
            <pc:sldMk cId="2652208105" sldId="280"/>
            <ac:cxnSpMk id="44" creationId="{6B425948-3DA5-4C21-B9F3-40876DE56FEB}"/>
          </ac:cxnSpMkLst>
        </pc:cxnChg>
        <pc:cxnChg chg="add mod">
          <ac:chgData name="Mirko Gualducci" userId="9d2314a8d5544a44" providerId="LiveId" clId="{680C2319-1290-4525-B91C-11BAEB9BEFE6}" dt="2021-01-28T01:35:34.388" v="29296" actId="208"/>
          <ac:cxnSpMkLst>
            <pc:docMk/>
            <pc:sldMk cId="2652208105" sldId="280"/>
            <ac:cxnSpMk id="46" creationId="{E7B35AD7-243D-4E71-AB93-26D4F3E60D7A}"/>
          </ac:cxnSpMkLst>
        </pc:cxnChg>
        <pc:cxnChg chg="add del mod">
          <ac:chgData name="Mirko Gualducci" userId="9d2314a8d5544a44" providerId="LiveId" clId="{680C2319-1290-4525-B91C-11BAEB9BEFE6}" dt="2021-01-28T01:28:25.634" v="28900" actId="11529"/>
          <ac:cxnSpMkLst>
            <pc:docMk/>
            <pc:sldMk cId="2652208105" sldId="280"/>
            <ac:cxnSpMk id="49" creationId="{E35404EA-2469-493B-A2DE-11D1AD66382E}"/>
          </ac:cxnSpMkLst>
        </pc:cxnChg>
        <pc:cxnChg chg="add mod">
          <ac:chgData name="Mirko Gualducci" userId="9d2314a8d5544a44" providerId="LiveId" clId="{680C2319-1290-4525-B91C-11BAEB9BEFE6}" dt="2021-01-28T01:35:34.388" v="29296" actId="208"/>
          <ac:cxnSpMkLst>
            <pc:docMk/>
            <pc:sldMk cId="2652208105" sldId="280"/>
            <ac:cxnSpMk id="51" creationId="{9F2AE5B7-130D-4B2A-A4C8-F676D1DE28FE}"/>
          </ac:cxnSpMkLst>
        </pc:cxnChg>
        <pc:cxnChg chg="add mod">
          <ac:chgData name="Mirko Gualducci" userId="9d2314a8d5544a44" providerId="LiveId" clId="{680C2319-1290-4525-B91C-11BAEB9BEFE6}" dt="2021-01-28T01:35:34.388" v="29296" actId="208"/>
          <ac:cxnSpMkLst>
            <pc:docMk/>
            <pc:sldMk cId="2652208105" sldId="280"/>
            <ac:cxnSpMk id="55" creationId="{76921428-CCCD-4B0E-8804-415085047C05}"/>
          </ac:cxnSpMkLst>
        </pc:cxnChg>
        <pc:cxnChg chg="add mod">
          <ac:chgData name="Mirko Gualducci" userId="9d2314a8d5544a44" providerId="LiveId" clId="{680C2319-1290-4525-B91C-11BAEB9BEFE6}" dt="2021-01-28T01:35:34.388" v="29296" actId="208"/>
          <ac:cxnSpMkLst>
            <pc:docMk/>
            <pc:sldMk cId="2652208105" sldId="280"/>
            <ac:cxnSpMk id="60" creationId="{11C63D9D-FF73-4CA4-884C-6E517983803A}"/>
          </ac:cxnSpMkLst>
        </pc:cxnChg>
        <pc:cxnChg chg="add mod">
          <ac:chgData name="Mirko Gualducci" userId="9d2314a8d5544a44" providerId="LiveId" clId="{680C2319-1290-4525-B91C-11BAEB9BEFE6}" dt="2021-01-28T01:35:34.388" v="29296" actId="208"/>
          <ac:cxnSpMkLst>
            <pc:docMk/>
            <pc:sldMk cId="2652208105" sldId="280"/>
            <ac:cxnSpMk id="64" creationId="{8F1B4147-4658-4F70-99FA-11AC9091FCD6}"/>
          </ac:cxnSpMkLst>
        </pc:cxnChg>
        <pc:cxnChg chg="add del">
          <ac:chgData name="Mirko Gualducci" userId="9d2314a8d5544a44" providerId="LiveId" clId="{680C2319-1290-4525-B91C-11BAEB9BEFE6}" dt="2021-01-28T01:34:16.528" v="29275" actId="11529"/>
          <ac:cxnSpMkLst>
            <pc:docMk/>
            <pc:sldMk cId="2652208105" sldId="280"/>
            <ac:cxnSpMk id="71" creationId="{6652EBFC-33F4-4DB9-BE92-2F47627AAD6A}"/>
          </ac:cxnSpMkLst>
        </pc:cxnChg>
        <pc:cxnChg chg="add mod">
          <ac:chgData name="Mirko Gualducci" userId="9d2314a8d5544a44" providerId="LiveId" clId="{680C2319-1290-4525-B91C-11BAEB9BEFE6}" dt="2021-01-28T01:35:34.388" v="29296" actId="208"/>
          <ac:cxnSpMkLst>
            <pc:docMk/>
            <pc:sldMk cId="2652208105" sldId="280"/>
            <ac:cxnSpMk id="73" creationId="{EE58F16F-D0E2-4C3C-BA04-73C5E5937267}"/>
          </ac:cxnSpMkLst>
        </pc:cxnChg>
      </pc:sldChg>
      <pc:sldChg chg="modSp new mod">
        <pc:chgData name="Mirko Gualducci" userId="9d2314a8d5544a44" providerId="LiveId" clId="{680C2319-1290-4525-B91C-11BAEB9BEFE6}" dt="2021-01-28T16:34:00.421" v="32002" actId="20577"/>
        <pc:sldMkLst>
          <pc:docMk/>
          <pc:sldMk cId="2805295334" sldId="281"/>
        </pc:sldMkLst>
        <pc:spChg chg="mod">
          <ac:chgData name="Mirko Gualducci" userId="9d2314a8d5544a44" providerId="LiveId" clId="{680C2319-1290-4525-B91C-11BAEB9BEFE6}" dt="2021-01-28T01:39:54.162" v="29681" actId="20577"/>
          <ac:spMkLst>
            <pc:docMk/>
            <pc:sldMk cId="2805295334" sldId="281"/>
            <ac:spMk id="2" creationId="{E7C8BDE3-1D37-4C10-98CE-EF7478644958}"/>
          </ac:spMkLst>
        </pc:spChg>
        <pc:spChg chg="mod">
          <ac:chgData name="Mirko Gualducci" userId="9d2314a8d5544a44" providerId="LiveId" clId="{680C2319-1290-4525-B91C-11BAEB9BEFE6}" dt="2021-01-28T16:34:00.421" v="32002" actId="20577"/>
          <ac:spMkLst>
            <pc:docMk/>
            <pc:sldMk cId="2805295334" sldId="281"/>
            <ac:spMk id="3" creationId="{A258ED12-6A14-4667-BF64-EE5F8E47E2C8}"/>
          </ac:spMkLst>
        </pc:spChg>
      </pc:sldChg>
      <pc:sldChg chg="addSp delSp modSp add mod">
        <pc:chgData name="Mirko Gualducci" userId="9d2314a8d5544a44" providerId="LiveId" clId="{680C2319-1290-4525-B91C-11BAEB9BEFE6}" dt="2021-01-28T01:47:55.034" v="29831" actId="1038"/>
        <pc:sldMkLst>
          <pc:docMk/>
          <pc:sldMk cId="81600051" sldId="282"/>
        </pc:sldMkLst>
        <pc:spChg chg="mod">
          <ac:chgData name="Mirko Gualducci" userId="9d2314a8d5544a44" providerId="LiveId" clId="{680C2319-1290-4525-B91C-11BAEB9BEFE6}" dt="2021-01-28T01:41:32.736" v="29684" actId="20577"/>
          <ac:spMkLst>
            <pc:docMk/>
            <pc:sldMk cId="81600051" sldId="282"/>
            <ac:spMk id="2" creationId="{E7C8BDE3-1D37-4C10-98CE-EF7478644958}"/>
          </ac:spMkLst>
        </pc:spChg>
        <pc:spChg chg="del mod">
          <ac:chgData name="Mirko Gualducci" userId="9d2314a8d5544a44" providerId="LiveId" clId="{680C2319-1290-4525-B91C-11BAEB9BEFE6}" dt="2021-01-28T01:43:04.303" v="29686" actId="478"/>
          <ac:spMkLst>
            <pc:docMk/>
            <pc:sldMk cId="81600051" sldId="282"/>
            <ac:spMk id="3" creationId="{A258ED12-6A14-4667-BF64-EE5F8E47E2C8}"/>
          </ac:spMkLst>
        </pc:spChg>
        <pc:picChg chg="add mod">
          <ac:chgData name="Mirko Gualducci" userId="9d2314a8d5544a44" providerId="LiveId" clId="{680C2319-1290-4525-B91C-11BAEB9BEFE6}" dt="2021-01-28T01:47:08.805" v="29798" actId="1036"/>
          <ac:picMkLst>
            <pc:docMk/>
            <pc:sldMk cId="81600051" sldId="282"/>
            <ac:picMk id="7" creationId="{6C3744C7-B163-4E25-9608-52CD7A3F3740}"/>
          </ac:picMkLst>
        </pc:picChg>
        <pc:picChg chg="add mod">
          <ac:chgData name="Mirko Gualducci" userId="9d2314a8d5544a44" providerId="LiveId" clId="{680C2319-1290-4525-B91C-11BAEB9BEFE6}" dt="2021-01-28T01:47:55.034" v="29831" actId="1038"/>
          <ac:picMkLst>
            <pc:docMk/>
            <pc:sldMk cId="81600051" sldId="282"/>
            <ac:picMk id="9" creationId="{4E00887A-E300-4C85-B404-0FE7096A10F2}"/>
          </ac:picMkLst>
        </pc:picChg>
      </pc:sldChg>
      <pc:sldChg chg="modSp add del mod">
        <pc:chgData name="Mirko Gualducci" userId="9d2314a8d5544a44" providerId="LiveId" clId="{680C2319-1290-4525-B91C-11BAEB9BEFE6}" dt="2021-01-28T01:35:47.979" v="29297" actId="2696"/>
        <pc:sldMkLst>
          <pc:docMk/>
          <pc:sldMk cId="2743485517" sldId="282"/>
        </pc:sldMkLst>
        <pc:spChg chg="mod">
          <ac:chgData name="Mirko Gualducci" userId="9d2314a8d5544a44" providerId="LiveId" clId="{680C2319-1290-4525-B91C-11BAEB9BEFE6}" dt="2021-01-28T01:17:12.676" v="28465" actId="26606"/>
          <ac:spMkLst>
            <pc:docMk/>
            <pc:sldMk cId="2743485517" sldId="282"/>
            <ac:spMk id="2" creationId="{E8A0C984-1B84-4494-9D04-6FD5EC93A695}"/>
          </ac:spMkLst>
        </pc:spChg>
        <pc:spChg chg="mod ord">
          <ac:chgData name="Mirko Gualducci" userId="9d2314a8d5544a44" providerId="LiveId" clId="{680C2319-1290-4525-B91C-11BAEB9BEFE6}" dt="2021-01-28T01:17:12.676" v="28465" actId="26606"/>
          <ac:spMkLst>
            <pc:docMk/>
            <pc:sldMk cId="2743485517" sldId="282"/>
            <ac:spMk id="3" creationId="{B32C83A6-D66D-4B1B-81D2-33DD54DED2CB}"/>
          </ac:spMkLst>
        </pc:spChg>
        <pc:spChg chg="mod ord">
          <ac:chgData name="Mirko Gualducci" userId="9d2314a8d5544a44" providerId="LiveId" clId="{680C2319-1290-4525-B91C-11BAEB9BEFE6}" dt="2021-01-28T01:17:12.676" v="28465" actId="26606"/>
          <ac:spMkLst>
            <pc:docMk/>
            <pc:sldMk cId="2743485517" sldId="282"/>
            <ac:spMk id="4" creationId="{EC0DCCB8-BD0D-4A75-BB65-EDD34C72F2D0}"/>
          </ac:spMkLst>
        </pc:spChg>
        <pc:spChg chg="ord">
          <ac:chgData name="Mirko Gualducci" userId="9d2314a8d5544a44" providerId="LiveId" clId="{680C2319-1290-4525-B91C-11BAEB9BEFE6}" dt="2021-01-28T01:17:12.676" v="28465" actId="26606"/>
          <ac:spMkLst>
            <pc:docMk/>
            <pc:sldMk cId="2743485517" sldId="282"/>
            <ac:spMk id="5" creationId="{FDC2BB98-AB94-485A-9F13-C1B07AAEF3CD}"/>
          </ac:spMkLst>
        </pc:spChg>
        <pc:picChg chg="mod">
          <ac:chgData name="Mirko Gualducci" userId="9d2314a8d5544a44" providerId="LiveId" clId="{680C2319-1290-4525-B91C-11BAEB9BEFE6}" dt="2021-01-28T01:17:12.676" v="28465" actId="26606"/>
          <ac:picMkLst>
            <pc:docMk/>
            <pc:sldMk cId="2743485517" sldId="282"/>
            <ac:picMk id="7" creationId="{2341B28B-9B37-463D-9786-2186E7B95EAB}"/>
          </ac:picMkLst>
        </pc:picChg>
        <pc:picChg chg="mod">
          <ac:chgData name="Mirko Gualducci" userId="9d2314a8d5544a44" providerId="LiveId" clId="{680C2319-1290-4525-B91C-11BAEB9BEFE6}" dt="2021-01-28T01:17:15.901" v="28466" actId="1076"/>
          <ac:picMkLst>
            <pc:docMk/>
            <pc:sldMk cId="2743485517" sldId="282"/>
            <ac:picMk id="9" creationId="{F803BB1F-B5EE-4AFA-91F4-11EC9F49187A}"/>
          </ac:picMkLst>
        </pc:picChg>
      </pc:sldChg>
      <pc:sldChg chg="modSp add mod">
        <pc:chgData name="Mirko Gualducci" userId="9d2314a8d5544a44" providerId="LiveId" clId="{680C2319-1290-4525-B91C-11BAEB9BEFE6}" dt="2021-01-28T12:07:10.522" v="31486" actId="20577"/>
        <pc:sldMkLst>
          <pc:docMk/>
          <pc:sldMk cId="2822037404" sldId="283"/>
        </pc:sldMkLst>
        <pc:spChg chg="mod">
          <ac:chgData name="Mirko Gualducci" userId="9d2314a8d5544a44" providerId="LiveId" clId="{680C2319-1290-4525-B91C-11BAEB9BEFE6}" dt="2021-01-28T10:41:01.579" v="30630" actId="14100"/>
          <ac:spMkLst>
            <pc:docMk/>
            <pc:sldMk cId="2822037404" sldId="283"/>
            <ac:spMk id="2" creationId="{46421F54-51C2-4335-BB1D-9157B42E285E}"/>
          </ac:spMkLst>
        </pc:spChg>
        <pc:spChg chg="mod">
          <ac:chgData name="Mirko Gualducci" userId="9d2314a8d5544a44" providerId="LiveId" clId="{680C2319-1290-4525-B91C-11BAEB9BEFE6}" dt="2021-01-28T12:07:08.071" v="31485" actId="20577"/>
          <ac:spMkLst>
            <pc:docMk/>
            <pc:sldMk cId="2822037404" sldId="283"/>
            <ac:spMk id="3" creationId="{1ABE6B16-AD90-4CAD-9C24-2C27BDDA297B}"/>
          </ac:spMkLst>
        </pc:spChg>
        <pc:spChg chg="mod">
          <ac:chgData name="Mirko Gualducci" userId="9d2314a8d5544a44" providerId="LiveId" clId="{680C2319-1290-4525-B91C-11BAEB9BEFE6}" dt="2021-01-28T12:07:10.522" v="31486" actId="20577"/>
          <ac:spMkLst>
            <pc:docMk/>
            <pc:sldMk cId="2822037404" sldId="283"/>
            <ac:spMk id="4" creationId="{9B70335B-BB28-4133-AB17-00C5D757AFD1}"/>
          </ac:spMkLst>
        </pc:spChg>
      </pc:sldChg>
      <pc:sldChg chg="addSp modSp new mod">
        <pc:chgData name="Mirko Gualducci" userId="9d2314a8d5544a44" providerId="LiveId" clId="{680C2319-1290-4525-B91C-11BAEB9BEFE6}" dt="2021-01-28T19:00:18.514" v="33146" actId="1037"/>
        <pc:sldMkLst>
          <pc:docMk/>
          <pc:sldMk cId="1155174912" sldId="284"/>
        </pc:sldMkLst>
        <pc:spChg chg="mod">
          <ac:chgData name="Mirko Gualducci" userId="9d2314a8d5544a44" providerId="LiveId" clId="{680C2319-1290-4525-B91C-11BAEB9BEFE6}" dt="2021-01-28T17:02:17.133" v="32309" actId="14100"/>
          <ac:spMkLst>
            <pc:docMk/>
            <pc:sldMk cId="1155174912" sldId="284"/>
            <ac:spMk id="2" creationId="{2F7BDE6E-7816-4EE5-B06E-ED3ED5AE623B}"/>
          </ac:spMkLst>
        </pc:spChg>
        <pc:spChg chg="mod">
          <ac:chgData name="Mirko Gualducci" userId="9d2314a8d5544a44" providerId="LiveId" clId="{680C2319-1290-4525-B91C-11BAEB9BEFE6}" dt="2021-01-28T18:59:57.840" v="33141" actId="6549"/>
          <ac:spMkLst>
            <pc:docMk/>
            <pc:sldMk cId="1155174912" sldId="284"/>
            <ac:spMk id="3" creationId="{0741ECD0-0906-4363-B2A2-3D3FB7B1BFFE}"/>
          </ac:spMkLst>
        </pc:spChg>
        <pc:spChg chg="add mod">
          <ac:chgData name="Mirko Gualducci" userId="9d2314a8d5544a44" providerId="LiveId" clId="{680C2319-1290-4525-B91C-11BAEB9BEFE6}" dt="2021-01-28T17:05:20.331" v="32502" actId="208"/>
          <ac:spMkLst>
            <pc:docMk/>
            <pc:sldMk cId="1155174912" sldId="284"/>
            <ac:spMk id="6" creationId="{89CFE8D8-4383-420A-A512-49D290C33246}"/>
          </ac:spMkLst>
        </pc:spChg>
        <pc:spChg chg="add mod">
          <ac:chgData name="Mirko Gualducci" userId="9d2314a8d5544a44" providerId="LiveId" clId="{680C2319-1290-4525-B91C-11BAEB9BEFE6}" dt="2021-01-28T17:06:00.353" v="32512" actId="1076"/>
          <ac:spMkLst>
            <pc:docMk/>
            <pc:sldMk cId="1155174912" sldId="284"/>
            <ac:spMk id="9" creationId="{A4A13DA5-483B-41B7-918B-87584043DE59}"/>
          </ac:spMkLst>
        </pc:spChg>
        <pc:spChg chg="add mod">
          <ac:chgData name="Mirko Gualducci" userId="9d2314a8d5544a44" providerId="LiveId" clId="{680C2319-1290-4525-B91C-11BAEB9BEFE6}" dt="2021-01-28T17:09:00.382" v="32585" actId="20577"/>
          <ac:spMkLst>
            <pc:docMk/>
            <pc:sldMk cId="1155174912" sldId="284"/>
            <ac:spMk id="15" creationId="{0EAE56F7-3B65-4939-91E5-AB05E2224E04}"/>
          </ac:spMkLst>
        </pc:spChg>
        <pc:spChg chg="add mod">
          <ac:chgData name="Mirko Gualducci" userId="9d2314a8d5544a44" providerId="LiveId" clId="{680C2319-1290-4525-B91C-11BAEB9BEFE6}" dt="2021-01-28T17:08:54.320" v="32576" actId="1076"/>
          <ac:spMkLst>
            <pc:docMk/>
            <pc:sldMk cId="1155174912" sldId="284"/>
            <ac:spMk id="21" creationId="{B6AFBEDA-E5FD-4953-B34A-934B88516D06}"/>
          </ac:spMkLst>
        </pc:spChg>
        <pc:spChg chg="add mod">
          <ac:chgData name="Mirko Gualducci" userId="9d2314a8d5544a44" providerId="LiveId" clId="{680C2319-1290-4525-B91C-11BAEB9BEFE6}" dt="2021-01-28T17:10:01.063" v="32601" actId="1076"/>
          <ac:spMkLst>
            <pc:docMk/>
            <pc:sldMk cId="1155174912" sldId="284"/>
            <ac:spMk id="25" creationId="{E1284398-648A-414D-94DB-68362C25669B}"/>
          </ac:spMkLst>
        </pc:spChg>
        <pc:spChg chg="add mod">
          <ac:chgData name="Mirko Gualducci" userId="9d2314a8d5544a44" providerId="LiveId" clId="{680C2319-1290-4525-B91C-11BAEB9BEFE6}" dt="2021-01-28T17:11:14.755" v="32619" actId="208"/>
          <ac:spMkLst>
            <pc:docMk/>
            <pc:sldMk cId="1155174912" sldId="284"/>
            <ac:spMk id="28" creationId="{31455D53-B46F-43D9-BAE5-50392733C1C5}"/>
          </ac:spMkLst>
        </pc:spChg>
        <pc:spChg chg="add mod">
          <ac:chgData name="Mirko Gualducci" userId="9d2314a8d5544a44" providerId="LiveId" clId="{680C2319-1290-4525-B91C-11BAEB9BEFE6}" dt="2021-01-28T19:00:18.514" v="33146" actId="1037"/>
          <ac:spMkLst>
            <pc:docMk/>
            <pc:sldMk cId="1155174912" sldId="284"/>
            <ac:spMk id="31" creationId="{B48DFEFE-D25D-4C23-BD55-888F54767236}"/>
          </ac:spMkLst>
        </pc:spChg>
        <pc:spChg chg="add mod">
          <ac:chgData name="Mirko Gualducci" userId="9d2314a8d5544a44" providerId="LiveId" clId="{680C2319-1290-4525-B91C-11BAEB9BEFE6}" dt="2021-01-28T18:55:22.027" v="32855" actId="1037"/>
          <ac:spMkLst>
            <pc:docMk/>
            <pc:sldMk cId="1155174912" sldId="284"/>
            <ac:spMk id="36" creationId="{C9DD925A-5B8B-4B7B-ADB3-18EAC4BE6CF4}"/>
          </ac:spMkLst>
        </pc:spChg>
        <pc:spChg chg="add mod">
          <ac:chgData name="Mirko Gualducci" userId="9d2314a8d5544a44" providerId="LiveId" clId="{680C2319-1290-4525-B91C-11BAEB9BEFE6}" dt="2021-01-28T18:55:44.774" v="32915" actId="1037"/>
          <ac:spMkLst>
            <pc:docMk/>
            <pc:sldMk cId="1155174912" sldId="284"/>
            <ac:spMk id="39" creationId="{993145E4-9458-478C-A6A6-FF5E8DF62A5E}"/>
          </ac:spMkLst>
        </pc:spChg>
        <pc:spChg chg="add mod">
          <ac:chgData name="Mirko Gualducci" userId="9d2314a8d5544a44" providerId="LiveId" clId="{680C2319-1290-4525-B91C-11BAEB9BEFE6}" dt="2021-01-28T18:57:21.982" v="32978" actId="1037"/>
          <ac:spMkLst>
            <pc:docMk/>
            <pc:sldMk cId="1155174912" sldId="284"/>
            <ac:spMk id="46" creationId="{F2B63E76-A853-4D6E-B500-D90D4C80120E}"/>
          </ac:spMkLst>
        </pc:spChg>
        <pc:spChg chg="add mod">
          <ac:chgData name="Mirko Gualducci" userId="9d2314a8d5544a44" providerId="LiveId" clId="{680C2319-1290-4525-B91C-11BAEB9BEFE6}" dt="2021-01-28T18:58:34.680" v="33056" actId="1076"/>
          <ac:spMkLst>
            <pc:docMk/>
            <pc:sldMk cId="1155174912" sldId="284"/>
            <ac:spMk id="49" creationId="{896AA755-3C9D-474B-AB4F-E15BAE83C7F8}"/>
          </ac:spMkLst>
        </pc:spChg>
        <pc:spChg chg="add mod">
          <ac:chgData name="Mirko Gualducci" userId="9d2314a8d5544a44" providerId="LiveId" clId="{680C2319-1290-4525-B91C-11BAEB9BEFE6}" dt="2021-01-28T18:59:50.739" v="33117" actId="1076"/>
          <ac:spMkLst>
            <pc:docMk/>
            <pc:sldMk cId="1155174912" sldId="284"/>
            <ac:spMk id="53" creationId="{2D1F6DBE-8C92-41CA-A315-335E88376700}"/>
          </ac:spMkLst>
        </pc:spChg>
        <pc:cxnChg chg="add mod">
          <ac:chgData name="Mirko Gualducci" userId="9d2314a8d5544a44" providerId="LiveId" clId="{680C2319-1290-4525-B91C-11BAEB9BEFE6}" dt="2021-01-28T17:10:40.961" v="32616" actId="1582"/>
          <ac:cxnSpMkLst>
            <pc:docMk/>
            <pc:sldMk cId="1155174912" sldId="284"/>
            <ac:cxnSpMk id="8" creationId="{12F9A549-8865-4BA0-BE1C-E4D34D861D78}"/>
          </ac:cxnSpMkLst>
        </pc:cxnChg>
        <pc:cxnChg chg="add mod">
          <ac:chgData name="Mirko Gualducci" userId="9d2314a8d5544a44" providerId="LiveId" clId="{680C2319-1290-4525-B91C-11BAEB9BEFE6}" dt="2021-01-28T17:10:31.331" v="32615" actId="14100"/>
          <ac:cxnSpMkLst>
            <pc:docMk/>
            <pc:sldMk cId="1155174912" sldId="284"/>
            <ac:cxnSpMk id="11" creationId="{D1DEC7EC-A9E0-455A-B505-DB3CDB2EA795}"/>
          </ac:cxnSpMkLst>
        </pc:cxnChg>
        <pc:cxnChg chg="add mod">
          <ac:chgData name="Mirko Gualducci" userId="9d2314a8d5544a44" providerId="LiveId" clId="{680C2319-1290-4525-B91C-11BAEB9BEFE6}" dt="2021-01-28T17:10:26.260" v="32614" actId="14100"/>
          <ac:cxnSpMkLst>
            <pc:docMk/>
            <pc:sldMk cId="1155174912" sldId="284"/>
            <ac:cxnSpMk id="19" creationId="{B8D5FEB3-17DD-4D58-AABA-755E236EBFDC}"/>
          </ac:cxnSpMkLst>
        </pc:cxnChg>
        <pc:cxnChg chg="add mod">
          <ac:chgData name="Mirko Gualducci" userId="9d2314a8d5544a44" providerId="LiveId" clId="{680C2319-1290-4525-B91C-11BAEB9BEFE6}" dt="2021-01-28T17:09:43.590" v="32590" actId="14100"/>
          <ac:cxnSpMkLst>
            <pc:docMk/>
            <pc:sldMk cId="1155174912" sldId="284"/>
            <ac:cxnSpMk id="23" creationId="{5FDE37EE-CA53-41DF-9782-37849122CD61}"/>
          </ac:cxnSpMkLst>
        </pc:cxnChg>
        <pc:cxnChg chg="add mod">
          <ac:chgData name="Mirko Gualducci" userId="9d2314a8d5544a44" providerId="LiveId" clId="{680C2319-1290-4525-B91C-11BAEB9BEFE6}" dt="2021-01-28T18:54:58.846" v="32747" actId="14100"/>
          <ac:cxnSpMkLst>
            <pc:docMk/>
            <pc:sldMk cId="1155174912" sldId="284"/>
            <ac:cxnSpMk id="30" creationId="{7B0A257D-FF2A-40D1-87EA-C9F633BEC773}"/>
          </ac:cxnSpMkLst>
        </pc:cxnChg>
        <pc:cxnChg chg="add mod">
          <ac:chgData name="Mirko Gualducci" userId="9d2314a8d5544a44" providerId="LiveId" clId="{680C2319-1290-4525-B91C-11BAEB9BEFE6}" dt="2021-01-28T18:55:15.366" v="32801" actId="14100"/>
          <ac:cxnSpMkLst>
            <pc:docMk/>
            <pc:sldMk cId="1155174912" sldId="284"/>
            <ac:cxnSpMk id="35" creationId="{A162A5E0-704B-4456-8803-3519F6B1F098}"/>
          </ac:cxnSpMkLst>
        </pc:cxnChg>
        <pc:cxnChg chg="add mod">
          <ac:chgData name="Mirko Gualducci" userId="9d2314a8d5544a44" providerId="LiveId" clId="{680C2319-1290-4525-B91C-11BAEB9BEFE6}" dt="2021-01-28T18:55:36.881" v="32858" actId="14100"/>
          <ac:cxnSpMkLst>
            <pc:docMk/>
            <pc:sldMk cId="1155174912" sldId="284"/>
            <ac:cxnSpMk id="38" creationId="{491005CC-755D-4557-BCF1-7F563DDDFCA1}"/>
          </ac:cxnSpMkLst>
        </pc:cxnChg>
        <pc:cxnChg chg="add mod">
          <ac:chgData name="Mirko Gualducci" userId="9d2314a8d5544a44" providerId="LiveId" clId="{680C2319-1290-4525-B91C-11BAEB9BEFE6}" dt="2021-01-28T18:57:33.866" v="33027" actId="1036"/>
          <ac:cxnSpMkLst>
            <pc:docMk/>
            <pc:sldMk cId="1155174912" sldId="284"/>
            <ac:cxnSpMk id="45" creationId="{E975E308-5335-463B-8062-BE867755909D}"/>
          </ac:cxnSpMkLst>
        </pc:cxnChg>
        <pc:cxnChg chg="add mod">
          <ac:chgData name="Mirko Gualducci" userId="9d2314a8d5544a44" providerId="LiveId" clId="{680C2319-1290-4525-B91C-11BAEB9BEFE6}" dt="2021-01-28T19:00:06.545" v="33144" actId="1036"/>
          <ac:cxnSpMkLst>
            <pc:docMk/>
            <pc:sldMk cId="1155174912" sldId="284"/>
            <ac:cxnSpMk id="48" creationId="{FDAFF257-BDC9-4A70-AEB3-A3949C6A47FA}"/>
          </ac:cxnSpMkLst>
        </pc:cxnChg>
        <pc:cxnChg chg="add mod">
          <ac:chgData name="Mirko Gualducci" userId="9d2314a8d5544a44" providerId="LiveId" clId="{680C2319-1290-4525-B91C-11BAEB9BEFE6}" dt="2021-01-28T19:00:02.208" v="33143" actId="1036"/>
          <ac:cxnSpMkLst>
            <pc:docMk/>
            <pc:sldMk cId="1155174912" sldId="284"/>
            <ac:cxnSpMk id="51" creationId="{B0B26F7D-0ED2-45AC-9F4D-23913B0EEFF7}"/>
          </ac:cxnSpMkLst>
        </pc:cxnChg>
      </pc:sldChg>
      <pc:sldChg chg="addSp delSp modSp new mod">
        <pc:chgData name="Mirko Gualducci" userId="9d2314a8d5544a44" providerId="LiveId" clId="{680C2319-1290-4525-B91C-11BAEB9BEFE6}" dt="2021-01-28T20:17:54.556" v="34120" actId="1076"/>
        <pc:sldMkLst>
          <pc:docMk/>
          <pc:sldMk cId="1739830385" sldId="285"/>
        </pc:sldMkLst>
        <pc:spChg chg="mod">
          <ac:chgData name="Mirko Gualducci" userId="9d2314a8d5544a44" providerId="LiveId" clId="{680C2319-1290-4525-B91C-11BAEB9BEFE6}" dt="2021-01-28T19:04:34.513" v="33522" actId="14100"/>
          <ac:spMkLst>
            <pc:docMk/>
            <pc:sldMk cId="1739830385" sldId="285"/>
            <ac:spMk id="2" creationId="{6E9EA7D1-DD6D-4896-8B4A-F42217F02814}"/>
          </ac:spMkLst>
        </pc:spChg>
        <pc:spChg chg="mod">
          <ac:chgData name="Mirko Gualducci" userId="9d2314a8d5544a44" providerId="LiveId" clId="{680C2319-1290-4525-B91C-11BAEB9BEFE6}" dt="2021-01-28T20:13:39.102" v="33971" actId="20577"/>
          <ac:spMkLst>
            <pc:docMk/>
            <pc:sldMk cId="1739830385" sldId="285"/>
            <ac:spMk id="3" creationId="{4955B555-23C6-44F4-92C0-01C05565B203}"/>
          </ac:spMkLst>
        </pc:spChg>
        <pc:spChg chg="add mod">
          <ac:chgData name="Mirko Gualducci" userId="9d2314a8d5544a44" providerId="LiveId" clId="{680C2319-1290-4525-B91C-11BAEB9BEFE6}" dt="2021-01-28T20:17:04.186" v="34061" actId="20577"/>
          <ac:spMkLst>
            <pc:docMk/>
            <pc:sldMk cId="1739830385" sldId="285"/>
            <ac:spMk id="11" creationId="{32F1B11F-C7E3-4C5D-A125-92306F4D6FCB}"/>
          </ac:spMkLst>
        </pc:spChg>
        <pc:spChg chg="add mod">
          <ac:chgData name="Mirko Gualducci" userId="9d2314a8d5544a44" providerId="LiveId" clId="{680C2319-1290-4525-B91C-11BAEB9BEFE6}" dt="2021-01-28T20:16:41.466" v="34050" actId="1076"/>
          <ac:spMkLst>
            <pc:docMk/>
            <pc:sldMk cId="1739830385" sldId="285"/>
            <ac:spMk id="18" creationId="{E72638B2-8380-4F2A-B420-E319829474EA}"/>
          </ac:spMkLst>
        </pc:spChg>
        <pc:spChg chg="add mod">
          <ac:chgData name="Mirko Gualducci" userId="9d2314a8d5544a44" providerId="LiveId" clId="{680C2319-1290-4525-B91C-11BAEB9BEFE6}" dt="2021-01-28T20:17:54.556" v="34120" actId="1076"/>
          <ac:spMkLst>
            <pc:docMk/>
            <pc:sldMk cId="1739830385" sldId="285"/>
            <ac:spMk id="25" creationId="{02FC981C-3A7B-4FF2-B602-8DE5BCA69F7A}"/>
          </ac:spMkLst>
        </pc:spChg>
        <pc:cxnChg chg="add del">
          <ac:chgData name="Mirko Gualducci" userId="9d2314a8d5544a44" providerId="LiveId" clId="{680C2319-1290-4525-B91C-11BAEB9BEFE6}" dt="2021-01-28T20:14:15.272" v="33973" actId="478"/>
          <ac:cxnSpMkLst>
            <pc:docMk/>
            <pc:sldMk cId="1739830385" sldId="285"/>
            <ac:cxnSpMk id="7" creationId="{E169C367-7523-4545-905F-7574C04BCCD1}"/>
          </ac:cxnSpMkLst>
        </pc:cxnChg>
        <pc:cxnChg chg="add mod">
          <ac:chgData name="Mirko Gualducci" userId="9d2314a8d5544a44" providerId="LiveId" clId="{680C2319-1290-4525-B91C-11BAEB9BEFE6}" dt="2021-01-28T20:17:11.046" v="34062" actId="14100"/>
          <ac:cxnSpMkLst>
            <pc:docMk/>
            <pc:sldMk cId="1739830385" sldId="285"/>
            <ac:cxnSpMk id="9" creationId="{236F2FA4-4E22-41B7-932E-8613B5A9ADC5}"/>
          </ac:cxnSpMkLst>
        </pc:cxnChg>
        <pc:cxnChg chg="add mod">
          <ac:chgData name="Mirko Gualducci" userId="9d2314a8d5544a44" providerId="LiveId" clId="{680C2319-1290-4525-B91C-11BAEB9BEFE6}" dt="2021-01-28T20:15:48.598" v="34015" actId="13822"/>
          <ac:cxnSpMkLst>
            <pc:docMk/>
            <pc:sldMk cId="1739830385" sldId="285"/>
            <ac:cxnSpMk id="13" creationId="{41C04F05-5768-4725-9D93-DFBFA3CC3162}"/>
          </ac:cxnSpMkLst>
        </pc:cxnChg>
        <pc:cxnChg chg="add mod">
          <ac:chgData name="Mirko Gualducci" userId="9d2314a8d5544a44" providerId="LiveId" clId="{680C2319-1290-4525-B91C-11BAEB9BEFE6}" dt="2021-01-28T20:15:58.742" v="34019" actId="1035"/>
          <ac:cxnSpMkLst>
            <pc:docMk/>
            <pc:sldMk cId="1739830385" sldId="285"/>
            <ac:cxnSpMk id="16" creationId="{DBC7B4CB-5C4C-4470-B537-E03B5950A4FD}"/>
          </ac:cxnSpMkLst>
        </pc:cxnChg>
        <pc:cxnChg chg="add mod">
          <ac:chgData name="Mirko Gualducci" userId="9d2314a8d5544a44" providerId="LiveId" clId="{680C2319-1290-4525-B91C-11BAEB9BEFE6}" dt="2021-01-28T20:17:28.531" v="34064" actId="13822"/>
          <ac:cxnSpMkLst>
            <pc:docMk/>
            <pc:sldMk cId="1739830385" sldId="285"/>
            <ac:cxnSpMk id="24" creationId="{C2AAF838-63A2-4AB2-9BF8-CF5F50471026}"/>
          </ac:cxnSpMkLst>
        </pc:cxnChg>
      </pc:sldChg>
      <pc:sldChg chg="addSp delSp modSp new mod">
        <pc:chgData name="Mirko Gualducci" userId="9d2314a8d5544a44" providerId="LiveId" clId="{680C2319-1290-4525-B91C-11BAEB9BEFE6}" dt="2021-01-28T20:55:25.483" v="35455" actId="14100"/>
        <pc:sldMkLst>
          <pc:docMk/>
          <pc:sldMk cId="3751683199" sldId="286"/>
        </pc:sldMkLst>
        <pc:spChg chg="mod">
          <ac:chgData name="Mirko Gualducci" userId="9d2314a8d5544a44" providerId="LiveId" clId="{680C2319-1290-4525-B91C-11BAEB9BEFE6}" dt="2021-01-28T20:33:48.590" v="35014" actId="20577"/>
          <ac:spMkLst>
            <pc:docMk/>
            <pc:sldMk cId="3751683199" sldId="286"/>
            <ac:spMk id="2" creationId="{872D50B6-1F57-4F5D-8FF5-C4A12FF0EA31}"/>
          </ac:spMkLst>
        </pc:spChg>
        <pc:spChg chg="del">
          <ac:chgData name="Mirko Gualducci" userId="9d2314a8d5544a44" providerId="LiveId" clId="{680C2319-1290-4525-B91C-11BAEB9BEFE6}" dt="2021-01-28T20:32:55.978" v="34938"/>
          <ac:spMkLst>
            <pc:docMk/>
            <pc:sldMk cId="3751683199" sldId="286"/>
            <ac:spMk id="3" creationId="{CD806D7A-3008-4074-A0C5-722E6693DF65}"/>
          </ac:spMkLst>
        </pc:spChg>
        <pc:spChg chg="add del mod">
          <ac:chgData name="Mirko Gualducci" userId="9d2314a8d5544a44" providerId="LiveId" clId="{680C2319-1290-4525-B91C-11BAEB9BEFE6}" dt="2021-01-28T20:43:31.316" v="35094" actId="22"/>
          <ac:spMkLst>
            <pc:docMk/>
            <pc:sldMk cId="3751683199" sldId="286"/>
            <ac:spMk id="6" creationId="{32D655B5-CD76-4D36-82BC-FCC4C4AFB551}"/>
          </ac:spMkLst>
        </pc:spChg>
        <pc:spChg chg="add mod">
          <ac:chgData name="Mirko Gualducci" userId="9d2314a8d5544a44" providerId="LiveId" clId="{680C2319-1290-4525-B91C-11BAEB9BEFE6}" dt="2021-01-28T20:45:20.019" v="35115" actId="1035"/>
          <ac:spMkLst>
            <pc:docMk/>
            <pc:sldMk cId="3751683199" sldId="286"/>
            <ac:spMk id="10" creationId="{DA95DF61-D982-45AE-B938-C2E15D162C28}"/>
          </ac:spMkLst>
        </pc:spChg>
        <pc:spChg chg="add del mod">
          <ac:chgData name="Mirko Gualducci" userId="9d2314a8d5544a44" providerId="LiveId" clId="{680C2319-1290-4525-B91C-11BAEB9BEFE6}" dt="2021-01-28T20:35:59.128" v="35077" actId="478"/>
          <ac:spMkLst>
            <pc:docMk/>
            <pc:sldMk cId="3751683199" sldId="286"/>
            <ac:spMk id="13" creationId="{FCDAFABF-AD88-428D-80C6-2448F666B9CB}"/>
          </ac:spMkLst>
        </pc:spChg>
        <pc:spChg chg="add mod">
          <ac:chgData name="Mirko Gualducci" userId="9d2314a8d5544a44" providerId="LiveId" clId="{680C2319-1290-4525-B91C-11BAEB9BEFE6}" dt="2021-01-28T20:47:53.545" v="35200" actId="1076"/>
          <ac:spMkLst>
            <pc:docMk/>
            <pc:sldMk cId="3751683199" sldId="286"/>
            <ac:spMk id="14" creationId="{5D738978-A197-4BE5-8697-C5F150A22FE7}"/>
          </ac:spMkLst>
        </pc:spChg>
        <pc:spChg chg="add mod">
          <ac:chgData name="Mirko Gualducci" userId="9d2314a8d5544a44" providerId="LiveId" clId="{680C2319-1290-4525-B91C-11BAEB9BEFE6}" dt="2021-01-28T20:55:14.285" v="35454" actId="1035"/>
          <ac:spMkLst>
            <pc:docMk/>
            <pc:sldMk cId="3751683199" sldId="286"/>
            <ac:spMk id="16" creationId="{09ECB2D0-4C71-4A32-990B-D96500688CCD}"/>
          </ac:spMkLst>
        </pc:spChg>
        <pc:spChg chg="add mod">
          <ac:chgData name="Mirko Gualducci" userId="9d2314a8d5544a44" providerId="LiveId" clId="{680C2319-1290-4525-B91C-11BAEB9BEFE6}" dt="2021-01-28T20:55:07.761" v="35453" actId="1038"/>
          <ac:spMkLst>
            <pc:docMk/>
            <pc:sldMk cId="3751683199" sldId="286"/>
            <ac:spMk id="17" creationId="{C89A04B2-E9B7-47E6-B402-835EA8C288C7}"/>
          </ac:spMkLst>
        </pc:spChg>
        <pc:spChg chg="add mod">
          <ac:chgData name="Mirko Gualducci" userId="9d2314a8d5544a44" providerId="LiveId" clId="{680C2319-1290-4525-B91C-11BAEB9BEFE6}" dt="2021-01-28T20:49:47.876" v="35303" actId="1076"/>
          <ac:spMkLst>
            <pc:docMk/>
            <pc:sldMk cId="3751683199" sldId="286"/>
            <ac:spMk id="24" creationId="{49E10859-40B5-4DD5-8493-7F1440CD4867}"/>
          </ac:spMkLst>
        </pc:spChg>
        <pc:spChg chg="add mod">
          <ac:chgData name="Mirko Gualducci" userId="9d2314a8d5544a44" providerId="LiveId" clId="{680C2319-1290-4525-B91C-11BAEB9BEFE6}" dt="2021-01-28T20:50:37.963" v="35336" actId="1076"/>
          <ac:spMkLst>
            <pc:docMk/>
            <pc:sldMk cId="3751683199" sldId="286"/>
            <ac:spMk id="30" creationId="{500BE838-5D20-41DD-8CAE-8DCDB8D3FC11}"/>
          </ac:spMkLst>
        </pc:spChg>
        <pc:spChg chg="add del mod">
          <ac:chgData name="Mirko Gualducci" userId="9d2314a8d5544a44" providerId="LiveId" clId="{680C2319-1290-4525-B91C-11BAEB9BEFE6}" dt="2021-01-28T20:52:21.737" v="35352" actId="478"/>
          <ac:spMkLst>
            <pc:docMk/>
            <pc:sldMk cId="3751683199" sldId="286"/>
            <ac:spMk id="31" creationId="{F0B4EE91-39FB-43D3-8DB1-FD8119BA947A}"/>
          </ac:spMkLst>
        </pc:spChg>
        <pc:spChg chg="add mod">
          <ac:chgData name="Mirko Gualducci" userId="9d2314a8d5544a44" providerId="LiveId" clId="{680C2319-1290-4525-B91C-11BAEB9BEFE6}" dt="2021-01-28T20:55:25.483" v="35455" actId="14100"/>
          <ac:spMkLst>
            <pc:docMk/>
            <pc:sldMk cId="3751683199" sldId="286"/>
            <ac:spMk id="32" creationId="{BF44DB27-621F-4699-A526-2B63060DF0AD}"/>
          </ac:spMkLst>
        </pc:spChg>
        <pc:spChg chg="add mod">
          <ac:chgData name="Mirko Gualducci" userId="9d2314a8d5544a44" providerId="LiveId" clId="{680C2319-1290-4525-B91C-11BAEB9BEFE6}" dt="2021-01-28T20:53:53.405" v="35438" actId="1076"/>
          <ac:spMkLst>
            <pc:docMk/>
            <pc:sldMk cId="3751683199" sldId="286"/>
            <ac:spMk id="35" creationId="{3BF13077-8BB5-4525-9758-49F203298549}"/>
          </ac:spMkLst>
        </pc:spChg>
        <pc:spChg chg="add mod">
          <ac:chgData name="Mirko Gualducci" userId="9d2314a8d5544a44" providerId="LiveId" clId="{680C2319-1290-4525-B91C-11BAEB9BEFE6}" dt="2021-01-28T20:54:19.790" v="35443" actId="208"/>
          <ac:spMkLst>
            <pc:docMk/>
            <pc:sldMk cId="3751683199" sldId="286"/>
            <ac:spMk id="36" creationId="{014B74CC-80E0-4271-846A-C976472FABE4}"/>
          </ac:spMkLst>
        </pc:spChg>
        <pc:spChg chg="add mod">
          <ac:chgData name="Mirko Gualducci" userId="9d2314a8d5544a44" providerId="LiveId" clId="{680C2319-1290-4525-B91C-11BAEB9BEFE6}" dt="2021-01-28T20:54:43.570" v="35447" actId="14100"/>
          <ac:spMkLst>
            <pc:docMk/>
            <pc:sldMk cId="3751683199" sldId="286"/>
            <ac:spMk id="37" creationId="{17D4E47D-2233-4D03-8406-1E5025E0BEB8}"/>
          </ac:spMkLst>
        </pc:spChg>
        <pc:graphicFrameChg chg="add del mod">
          <ac:chgData name="Mirko Gualducci" userId="9d2314a8d5544a44" providerId="LiveId" clId="{680C2319-1290-4525-B91C-11BAEB9BEFE6}" dt="2021-01-28T20:43:29.061" v="35093" actId="478"/>
          <ac:graphicFrameMkLst>
            <pc:docMk/>
            <pc:sldMk cId="3751683199" sldId="286"/>
            <ac:graphicFrameMk id="8" creationId="{AD730C22-30EC-4CC0-8B74-DB91F4222F90}"/>
          </ac:graphicFrameMkLst>
        </pc:graphicFrameChg>
        <pc:picChg chg="add mod ord">
          <ac:chgData name="Mirko Gualducci" userId="9d2314a8d5544a44" providerId="LiveId" clId="{680C2319-1290-4525-B91C-11BAEB9BEFE6}" dt="2021-01-28T20:44:07.038" v="35106" actId="1036"/>
          <ac:picMkLst>
            <pc:docMk/>
            <pc:sldMk cId="3751683199" sldId="286"/>
            <ac:picMk id="9" creationId="{1B021542-A957-40B3-80AB-9A54A2B89095}"/>
          </ac:picMkLst>
        </pc:picChg>
        <pc:cxnChg chg="add del">
          <ac:chgData name="Mirko Gualducci" userId="9d2314a8d5544a44" providerId="LiveId" clId="{680C2319-1290-4525-B91C-11BAEB9BEFE6}" dt="2021-01-28T20:34:07.333" v="35016" actId="478"/>
          <ac:cxnSpMkLst>
            <pc:docMk/>
            <pc:sldMk cId="3751683199" sldId="286"/>
            <ac:cxnSpMk id="10" creationId="{1426D647-F4A2-41B5-A1D4-11743A343177}"/>
          </ac:cxnSpMkLst>
        </pc:cxnChg>
        <pc:cxnChg chg="add mod">
          <ac:chgData name="Mirko Gualducci" userId="9d2314a8d5544a44" providerId="LiveId" clId="{680C2319-1290-4525-B91C-11BAEB9BEFE6}" dt="2021-01-28T20:46:33.569" v="35191" actId="14100"/>
          <ac:cxnSpMkLst>
            <pc:docMk/>
            <pc:sldMk cId="3751683199" sldId="286"/>
            <ac:cxnSpMk id="12" creationId="{6E93EEEE-8269-4B50-BDC9-BC25E8E82A91}"/>
          </ac:cxnSpMkLst>
        </pc:cxnChg>
        <pc:cxnChg chg="add del mod">
          <ac:chgData name="Mirko Gualducci" userId="9d2314a8d5544a44" providerId="LiveId" clId="{680C2319-1290-4525-B91C-11BAEB9BEFE6}" dt="2021-01-28T20:36:01.431" v="35078" actId="478"/>
          <ac:cxnSpMkLst>
            <pc:docMk/>
            <pc:sldMk cId="3751683199" sldId="286"/>
            <ac:cxnSpMk id="12" creationId="{E71A8BE5-1730-4653-BC7C-897120F14D55}"/>
          </ac:cxnSpMkLst>
        </pc:cxnChg>
        <pc:cxnChg chg="add del mod">
          <ac:chgData name="Mirko Gualducci" userId="9d2314a8d5544a44" providerId="LiveId" clId="{680C2319-1290-4525-B91C-11BAEB9BEFE6}" dt="2021-01-28T20:48:50.735" v="35277" actId="478"/>
          <ac:cxnSpMkLst>
            <pc:docMk/>
            <pc:sldMk cId="3751683199" sldId="286"/>
            <ac:cxnSpMk id="19" creationId="{51C320CD-A147-4D14-9D13-C4D7064EDFA5}"/>
          </ac:cxnSpMkLst>
        </pc:cxnChg>
        <pc:cxnChg chg="add del mod">
          <ac:chgData name="Mirko Gualducci" userId="9d2314a8d5544a44" providerId="LiveId" clId="{680C2319-1290-4525-B91C-11BAEB9BEFE6}" dt="2021-01-28T20:49:22.663" v="35279" actId="478"/>
          <ac:cxnSpMkLst>
            <pc:docMk/>
            <pc:sldMk cId="3751683199" sldId="286"/>
            <ac:cxnSpMk id="21" creationId="{8DB54F58-435B-4804-9E36-F402609B502E}"/>
          </ac:cxnSpMkLst>
        </pc:cxnChg>
        <pc:cxnChg chg="add mod">
          <ac:chgData name="Mirko Gualducci" userId="9d2314a8d5544a44" providerId="LiveId" clId="{680C2319-1290-4525-B91C-11BAEB9BEFE6}" dt="2021-01-28T20:49:32.506" v="35281" actId="208"/>
          <ac:cxnSpMkLst>
            <pc:docMk/>
            <pc:sldMk cId="3751683199" sldId="286"/>
            <ac:cxnSpMk id="23" creationId="{64E5FAEC-5A1B-4598-937B-E74CB42754C5}"/>
          </ac:cxnSpMkLst>
        </pc:cxnChg>
        <pc:cxnChg chg="add mod">
          <ac:chgData name="Mirko Gualducci" userId="9d2314a8d5544a44" providerId="LiveId" clId="{680C2319-1290-4525-B91C-11BAEB9BEFE6}" dt="2021-01-28T20:50:02.929" v="35305" actId="13822"/>
          <ac:cxnSpMkLst>
            <pc:docMk/>
            <pc:sldMk cId="3751683199" sldId="286"/>
            <ac:cxnSpMk id="26" creationId="{6640FCB0-3184-4CEB-8F9D-3573CFC96FF0}"/>
          </ac:cxnSpMkLst>
        </pc:cxnChg>
        <pc:cxnChg chg="add mod">
          <ac:chgData name="Mirko Gualducci" userId="9d2314a8d5544a44" providerId="LiveId" clId="{680C2319-1290-4525-B91C-11BAEB9BEFE6}" dt="2021-01-28T20:50:19.226" v="35308" actId="14100"/>
          <ac:cxnSpMkLst>
            <pc:docMk/>
            <pc:sldMk cId="3751683199" sldId="286"/>
            <ac:cxnSpMk id="28" creationId="{93B95231-C4FD-4484-888B-C895E92F263F}"/>
          </ac:cxnSpMkLst>
        </pc:cxnChg>
        <pc:cxnChg chg="add mod">
          <ac:chgData name="Mirko Gualducci" userId="9d2314a8d5544a44" providerId="LiveId" clId="{680C2319-1290-4525-B91C-11BAEB9BEFE6}" dt="2021-01-28T20:52:55.417" v="35365" actId="13822"/>
          <ac:cxnSpMkLst>
            <pc:docMk/>
            <pc:sldMk cId="3751683199" sldId="286"/>
            <ac:cxnSpMk id="34" creationId="{6C7C565A-84F3-4AF8-9262-F63B07425C9C}"/>
          </ac:cxnSpMkLst>
        </pc:cxnChg>
      </pc:sldChg>
      <pc:sldChg chg="addSp delSp modSp add mod">
        <pc:chgData name="Mirko Gualducci" userId="9d2314a8d5544a44" providerId="LiveId" clId="{680C2319-1290-4525-B91C-11BAEB9BEFE6}" dt="2021-01-29T01:54:24.811" v="36285" actId="1076"/>
        <pc:sldMkLst>
          <pc:docMk/>
          <pc:sldMk cId="3496963702" sldId="287"/>
        </pc:sldMkLst>
        <pc:spChg chg="mod">
          <ac:chgData name="Mirko Gualducci" userId="9d2314a8d5544a44" providerId="LiveId" clId="{680C2319-1290-4525-B91C-11BAEB9BEFE6}" dt="2021-01-29T01:33:19.032" v="35472" actId="20577"/>
          <ac:spMkLst>
            <pc:docMk/>
            <pc:sldMk cId="3496963702" sldId="287"/>
            <ac:spMk id="2" creationId="{46421F54-51C2-4335-BB1D-9157B42E285E}"/>
          </ac:spMkLst>
        </pc:spChg>
        <pc:spChg chg="mod">
          <ac:chgData name="Mirko Gualducci" userId="9d2314a8d5544a44" providerId="LiveId" clId="{680C2319-1290-4525-B91C-11BAEB9BEFE6}" dt="2021-01-29T01:36:57.536" v="35515" actId="20577"/>
          <ac:spMkLst>
            <pc:docMk/>
            <pc:sldMk cId="3496963702" sldId="287"/>
            <ac:spMk id="3" creationId="{1ABE6B16-AD90-4CAD-9C24-2C27BDDA297B}"/>
          </ac:spMkLst>
        </pc:spChg>
        <pc:spChg chg="mod">
          <ac:chgData name="Mirko Gualducci" userId="9d2314a8d5544a44" providerId="LiveId" clId="{680C2319-1290-4525-B91C-11BAEB9BEFE6}" dt="2021-01-29T01:47:31.705" v="36168" actId="1076"/>
          <ac:spMkLst>
            <pc:docMk/>
            <pc:sldMk cId="3496963702" sldId="287"/>
            <ac:spMk id="4" creationId="{9B70335B-BB28-4133-AB17-00C5D757AFD1}"/>
          </ac:spMkLst>
        </pc:spChg>
        <pc:spChg chg="mod">
          <ac:chgData name="Mirko Gualducci" userId="9d2314a8d5544a44" providerId="LiveId" clId="{680C2319-1290-4525-B91C-11BAEB9BEFE6}" dt="2021-01-29T01:48:39.580" v="36221" actId="1038"/>
          <ac:spMkLst>
            <pc:docMk/>
            <pc:sldMk cId="3496963702" sldId="287"/>
            <ac:spMk id="7" creationId="{377FB350-FD85-4693-822F-0116C107658E}"/>
          </ac:spMkLst>
        </pc:spChg>
        <pc:spChg chg="mod">
          <ac:chgData name="Mirko Gualducci" userId="9d2314a8d5544a44" providerId="LiveId" clId="{680C2319-1290-4525-B91C-11BAEB9BEFE6}" dt="2021-01-29T01:48:39.580" v="36221" actId="1038"/>
          <ac:spMkLst>
            <pc:docMk/>
            <pc:sldMk cId="3496963702" sldId="287"/>
            <ac:spMk id="10" creationId="{B4FBAD65-41AC-429F-90EE-46D155396137}"/>
          </ac:spMkLst>
        </pc:spChg>
        <pc:spChg chg="mod">
          <ac:chgData name="Mirko Gualducci" userId="9d2314a8d5544a44" providerId="LiveId" clId="{680C2319-1290-4525-B91C-11BAEB9BEFE6}" dt="2021-01-29T01:48:39.580" v="36221" actId="1038"/>
          <ac:spMkLst>
            <pc:docMk/>
            <pc:sldMk cId="3496963702" sldId="287"/>
            <ac:spMk id="13" creationId="{BAD93448-F010-4ABB-99E6-68776C38FAAF}"/>
          </ac:spMkLst>
        </pc:spChg>
        <pc:spChg chg="add mod">
          <ac:chgData name="Mirko Gualducci" userId="9d2314a8d5544a44" providerId="LiveId" clId="{680C2319-1290-4525-B91C-11BAEB9BEFE6}" dt="2021-01-29T01:48:39.580" v="36221" actId="1038"/>
          <ac:spMkLst>
            <pc:docMk/>
            <pc:sldMk cId="3496963702" sldId="287"/>
            <ac:spMk id="14" creationId="{BA80A22E-62C4-4AF8-9B4C-8D02A61048AA}"/>
          </ac:spMkLst>
        </pc:spChg>
        <pc:spChg chg="mod">
          <ac:chgData name="Mirko Gualducci" userId="9d2314a8d5544a44" providerId="LiveId" clId="{680C2319-1290-4525-B91C-11BAEB9BEFE6}" dt="2021-01-29T01:48:39.580" v="36221" actId="1038"/>
          <ac:spMkLst>
            <pc:docMk/>
            <pc:sldMk cId="3496963702" sldId="287"/>
            <ac:spMk id="15" creationId="{7C2B5E01-B26B-4C1E-A77F-C9F7A79F686A}"/>
          </ac:spMkLst>
        </pc:spChg>
        <pc:spChg chg="add mod">
          <ac:chgData name="Mirko Gualducci" userId="9d2314a8d5544a44" providerId="LiveId" clId="{680C2319-1290-4525-B91C-11BAEB9BEFE6}" dt="2021-01-29T01:51:29.892" v="36261" actId="208"/>
          <ac:spMkLst>
            <pc:docMk/>
            <pc:sldMk cId="3496963702" sldId="287"/>
            <ac:spMk id="37" creationId="{7D8AE80A-1F72-4FAF-8E46-BBAEFF7714F5}"/>
          </ac:spMkLst>
        </pc:spChg>
        <pc:spChg chg="mod">
          <ac:chgData name="Mirko Gualducci" userId="9d2314a8d5544a44" providerId="LiveId" clId="{680C2319-1290-4525-B91C-11BAEB9BEFE6}" dt="2021-01-29T01:51:45.005" v="36262" actId="14100"/>
          <ac:spMkLst>
            <pc:docMk/>
            <pc:sldMk cId="3496963702" sldId="287"/>
            <ac:spMk id="44" creationId="{825FBA54-D862-4F40-858E-8B98E514B0A3}"/>
          </ac:spMkLst>
        </pc:spChg>
        <pc:spChg chg="add mod">
          <ac:chgData name="Mirko Gualducci" userId="9d2314a8d5544a44" providerId="LiveId" clId="{680C2319-1290-4525-B91C-11BAEB9BEFE6}" dt="2021-01-29T01:48:39.580" v="36221" actId="1038"/>
          <ac:spMkLst>
            <pc:docMk/>
            <pc:sldMk cId="3496963702" sldId="287"/>
            <ac:spMk id="52" creationId="{A66F4D59-A84E-4A29-8AE1-68F81C8CD6D3}"/>
          </ac:spMkLst>
        </pc:spChg>
        <pc:spChg chg="add mod">
          <ac:chgData name="Mirko Gualducci" userId="9d2314a8d5544a44" providerId="LiveId" clId="{680C2319-1290-4525-B91C-11BAEB9BEFE6}" dt="2021-01-29T01:48:39.580" v="36221" actId="1038"/>
          <ac:spMkLst>
            <pc:docMk/>
            <pc:sldMk cId="3496963702" sldId="287"/>
            <ac:spMk id="53" creationId="{EBA84C8A-18D5-4086-A598-29ED2A58CF0C}"/>
          </ac:spMkLst>
        </pc:spChg>
        <pc:spChg chg="add mod">
          <ac:chgData name="Mirko Gualducci" userId="9d2314a8d5544a44" providerId="LiveId" clId="{680C2319-1290-4525-B91C-11BAEB9BEFE6}" dt="2021-01-29T01:48:48.918" v="36232" actId="1036"/>
          <ac:spMkLst>
            <pc:docMk/>
            <pc:sldMk cId="3496963702" sldId="287"/>
            <ac:spMk id="54" creationId="{1F61911A-2190-4886-96D0-9DEF59B64AD4}"/>
          </ac:spMkLst>
        </pc:spChg>
        <pc:spChg chg="add mod">
          <ac:chgData name="Mirko Gualducci" userId="9d2314a8d5544a44" providerId="LiveId" clId="{680C2319-1290-4525-B91C-11BAEB9BEFE6}" dt="2021-01-29T01:48:48.918" v="36232" actId="1036"/>
          <ac:spMkLst>
            <pc:docMk/>
            <pc:sldMk cId="3496963702" sldId="287"/>
            <ac:spMk id="55" creationId="{89FDD07B-4B3D-4036-89BF-719F2FD4487A}"/>
          </ac:spMkLst>
        </pc:spChg>
        <pc:spChg chg="del">
          <ac:chgData name="Mirko Gualducci" userId="9d2314a8d5544a44" providerId="LiveId" clId="{680C2319-1290-4525-B91C-11BAEB9BEFE6}" dt="2021-01-29T01:47:47.495" v="36169" actId="478"/>
          <ac:spMkLst>
            <pc:docMk/>
            <pc:sldMk cId="3496963702" sldId="287"/>
            <ac:spMk id="57" creationId="{AC5ED81B-B937-4BC2-93C5-0AAF43A12A89}"/>
          </ac:spMkLst>
        </pc:spChg>
        <pc:spChg chg="add mod">
          <ac:chgData name="Mirko Gualducci" userId="9d2314a8d5544a44" providerId="LiveId" clId="{680C2319-1290-4525-B91C-11BAEB9BEFE6}" dt="2021-01-29T01:48:48.918" v="36232" actId="1036"/>
          <ac:spMkLst>
            <pc:docMk/>
            <pc:sldMk cId="3496963702" sldId="287"/>
            <ac:spMk id="58" creationId="{F876A9C3-8598-4A94-9F08-D3092483E7F5}"/>
          </ac:spMkLst>
        </pc:spChg>
        <pc:spChg chg="del">
          <ac:chgData name="Mirko Gualducci" userId="9d2314a8d5544a44" providerId="LiveId" clId="{680C2319-1290-4525-B91C-11BAEB9BEFE6}" dt="2021-01-29T01:42:09.574" v="35714" actId="478"/>
          <ac:spMkLst>
            <pc:docMk/>
            <pc:sldMk cId="3496963702" sldId="287"/>
            <ac:spMk id="62" creationId="{B75F433D-2083-4E21-81F0-761D568C4F6B}"/>
          </ac:spMkLst>
        </pc:spChg>
        <pc:spChg chg="del">
          <ac:chgData name="Mirko Gualducci" userId="9d2314a8d5544a44" providerId="LiveId" clId="{680C2319-1290-4525-B91C-11BAEB9BEFE6}" dt="2021-01-29T01:41:47.675" v="35646" actId="478"/>
          <ac:spMkLst>
            <pc:docMk/>
            <pc:sldMk cId="3496963702" sldId="287"/>
            <ac:spMk id="63" creationId="{3BC8B207-5F93-4EC0-8287-AD9681E98FE7}"/>
          </ac:spMkLst>
        </pc:spChg>
        <pc:spChg chg="add mod">
          <ac:chgData name="Mirko Gualducci" userId="9d2314a8d5544a44" providerId="LiveId" clId="{680C2319-1290-4525-B91C-11BAEB9BEFE6}" dt="2021-01-29T01:48:48.918" v="36232" actId="1036"/>
          <ac:spMkLst>
            <pc:docMk/>
            <pc:sldMk cId="3496963702" sldId="287"/>
            <ac:spMk id="64" creationId="{C513F714-141D-4294-9343-79031AD0C0DE}"/>
          </ac:spMkLst>
        </pc:spChg>
        <pc:spChg chg="add mod">
          <ac:chgData name="Mirko Gualducci" userId="9d2314a8d5544a44" providerId="LiveId" clId="{680C2319-1290-4525-B91C-11BAEB9BEFE6}" dt="2021-01-29T01:48:48.918" v="36232" actId="1036"/>
          <ac:spMkLst>
            <pc:docMk/>
            <pc:sldMk cId="3496963702" sldId="287"/>
            <ac:spMk id="67" creationId="{A2713DCA-3077-4BCA-A68C-7F1D42C39050}"/>
          </ac:spMkLst>
        </pc:spChg>
        <pc:spChg chg="add mod">
          <ac:chgData name="Mirko Gualducci" userId="9d2314a8d5544a44" providerId="LiveId" clId="{680C2319-1290-4525-B91C-11BAEB9BEFE6}" dt="2021-01-29T01:48:57.651" v="36233" actId="1076"/>
          <ac:spMkLst>
            <pc:docMk/>
            <pc:sldMk cId="3496963702" sldId="287"/>
            <ac:spMk id="68" creationId="{4D81B2A6-CDCC-47E4-9C6A-0BD0A33DB762}"/>
          </ac:spMkLst>
        </pc:spChg>
        <pc:spChg chg="add mod">
          <ac:chgData name="Mirko Gualducci" userId="9d2314a8d5544a44" providerId="LiveId" clId="{680C2319-1290-4525-B91C-11BAEB9BEFE6}" dt="2021-01-29T01:48:48.918" v="36232" actId="1036"/>
          <ac:spMkLst>
            <pc:docMk/>
            <pc:sldMk cId="3496963702" sldId="287"/>
            <ac:spMk id="69" creationId="{B928B237-A806-4AD4-85D2-D41F44F44082}"/>
          </ac:spMkLst>
        </pc:spChg>
        <pc:spChg chg="add mod">
          <ac:chgData name="Mirko Gualducci" userId="9d2314a8d5544a44" providerId="LiveId" clId="{680C2319-1290-4525-B91C-11BAEB9BEFE6}" dt="2021-01-29T01:48:48.918" v="36232" actId="1036"/>
          <ac:spMkLst>
            <pc:docMk/>
            <pc:sldMk cId="3496963702" sldId="287"/>
            <ac:spMk id="71" creationId="{EE1A3B4C-D106-411B-81A2-69530E83F50B}"/>
          </ac:spMkLst>
        </pc:spChg>
        <pc:spChg chg="del">
          <ac:chgData name="Mirko Gualducci" userId="9d2314a8d5544a44" providerId="LiveId" clId="{680C2319-1290-4525-B91C-11BAEB9BEFE6}" dt="2021-01-29T01:47:47.495" v="36169" actId="478"/>
          <ac:spMkLst>
            <pc:docMk/>
            <pc:sldMk cId="3496963702" sldId="287"/>
            <ac:spMk id="73" creationId="{A4A768B0-7BF0-4B96-8402-7DABE0FECFBB}"/>
          </ac:spMkLst>
        </pc:spChg>
        <pc:spChg chg="add mod">
          <ac:chgData name="Mirko Gualducci" userId="9d2314a8d5544a44" providerId="LiveId" clId="{680C2319-1290-4525-B91C-11BAEB9BEFE6}" dt="2021-01-29T01:49:17.563" v="36237" actId="1076"/>
          <ac:spMkLst>
            <pc:docMk/>
            <pc:sldMk cId="3496963702" sldId="287"/>
            <ac:spMk id="77" creationId="{CEC171FB-14BF-4655-8B5C-8A98AB82B260}"/>
          </ac:spMkLst>
        </pc:spChg>
        <pc:spChg chg="add mod">
          <ac:chgData name="Mirko Gualducci" userId="9d2314a8d5544a44" providerId="LiveId" clId="{680C2319-1290-4525-B91C-11BAEB9BEFE6}" dt="2021-01-29T01:49:17.563" v="36237" actId="1076"/>
          <ac:spMkLst>
            <pc:docMk/>
            <pc:sldMk cId="3496963702" sldId="287"/>
            <ac:spMk id="78" creationId="{D9370350-C860-4F11-9364-D51AD26ED7E8}"/>
          </ac:spMkLst>
        </pc:spChg>
        <pc:spChg chg="add mod">
          <ac:chgData name="Mirko Gualducci" userId="9d2314a8d5544a44" providerId="LiveId" clId="{680C2319-1290-4525-B91C-11BAEB9BEFE6}" dt="2021-01-29T01:49:17.563" v="36237" actId="1076"/>
          <ac:spMkLst>
            <pc:docMk/>
            <pc:sldMk cId="3496963702" sldId="287"/>
            <ac:spMk id="79" creationId="{A0F00F15-22F5-40B2-9D48-1B0736F6B4EE}"/>
          </ac:spMkLst>
        </pc:spChg>
        <pc:spChg chg="del">
          <ac:chgData name="Mirko Gualducci" userId="9d2314a8d5544a44" providerId="LiveId" clId="{680C2319-1290-4525-B91C-11BAEB9BEFE6}" dt="2021-01-29T01:47:47.495" v="36169" actId="478"/>
          <ac:spMkLst>
            <pc:docMk/>
            <pc:sldMk cId="3496963702" sldId="287"/>
            <ac:spMk id="81" creationId="{388BA517-C338-4CE6-8E20-BD07B810526A}"/>
          </ac:spMkLst>
        </pc:spChg>
        <pc:spChg chg="add mod">
          <ac:chgData name="Mirko Gualducci" userId="9d2314a8d5544a44" providerId="LiveId" clId="{680C2319-1290-4525-B91C-11BAEB9BEFE6}" dt="2021-01-29T01:49:17.563" v="36237" actId="1076"/>
          <ac:spMkLst>
            <pc:docMk/>
            <pc:sldMk cId="3496963702" sldId="287"/>
            <ac:spMk id="83" creationId="{121F7BFB-0B28-49A2-A46E-2A09975917A3}"/>
          </ac:spMkLst>
        </pc:spChg>
        <pc:spChg chg="add mod">
          <ac:chgData name="Mirko Gualducci" userId="9d2314a8d5544a44" providerId="LiveId" clId="{680C2319-1290-4525-B91C-11BAEB9BEFE6}" dt="2021-01-29T01:49:17.563" v="36237" actId="1076"/>
          <ac:spMkLst>
            <pc:docMk/>
            <pc:sldMk cId="3496963702" sldId="287"/>
            <ac:spMk id="86" creationId="{C6472FE5-7FD0-4347-94BA-FAC3B354003A}"/>
          </ac:spMkLst>
        </pc:spChg>
        <pc:spChg chg="add mod">
          <ac:chgData name="Mirko Gualducci" userId="9d2314a8d5544a44" providerId="LiveId" clId="{680C2319-1290-4525-B91C-11BAEB9BEFE6}" dt="2021-01-29T01:50:31.900" v="36249" actId="20577"/>
          <ac:spMkLst>
            <pc:docMk/>
            <pc:sldMk cId="3496963702" sldId="287"/>
            <ac:spMk id="87" creationId="{0CFDC036-2318-4190-8C32-E48D431FEC9D}"/>
          </ac:spMkLst>
        </pc:spChg>
        <pc:spChg chg="del">
          <ac:chgData name="Mirko Gualducci" userId="9d2314a8d5544a44" providerId="LiveId" clId="{680C2319-1290-4525-B91C-11BAEB9BEFE6}" dt="2021-01-29T01:47:47.495" v="36169" actId="478"/>
          <ac:spMkLst>
            <pc:docMk/>
            <pc:sldMk cId="3496963702" sldId="287"/>
            <ac:spMk id="88" creationId="{6BA542E8-4489-407D-BF77-B94D032C59DB}"/>
          </ac:spMkLst>
        </pc:spChg>
        <pc:spChg chg="add mod">
          <ac:chgData name="Mirko Gualducci" userId="9d2314a8d5544a44" providerId="LiveId" clId="{680C2319-1290-4525-B91C-11BAEB9BEFE6}" dt="2021-01-29T01:50:38.690" v="36251" actId="20577"/>
          <ac:spMkLst>
            <pc:docMk/>
            <pc:sldMk cId="3496963702" sldId="287"/>
            <ac:spMk id="89" creationId="{B2B9DEF8-CD9E-4163-8CC4-F64CC7B166BB}"/>
          </ac:spMkLst>
        </pc:spChg>
        <pc:spChg chg="add mod">
          <ac:chgData name="Mirko Gualducci" userId="9d2314a8d5544a44" providerId="LiveId" clId="{680C2319-1290-4525-B91C-11BAEB9BEFE6}" dt="2021-01-29T01:50:10.281" v="36247" actId="20577"/>
          <ac:spMkLst>
            <pc:docMk/>
            <pc:sldMk cId="3496963702" sldId="287"/>
            <ac:spMk id="91" creationId="{D82120E7-348F-4498-A390-8A6A54F57CFA}"/>
          </ac:spMkLst>
        </pc:spChg>
        <pc:spChg chg="add mod">
          <ac:chgData name="Mirko Gualducci" userId="9d2314a8d5544a44" providerId="LiveId" clId="{680C2319-1290-4525-B91C-11BAEB9BEFE6}" dt="2021-01-29T01:50:52.317" v="36255" actId="14100"/>
          <ac:spMkLst>
            <pc:docMk/>
            <pc:sldMk cId="3496963702" sldId="287"/>
            <ac:spMk id="96" creationId="{840A8C4A-7AC4-4771-8526-2B08B166FA0D}"/>
          </ac:spMkLst>
        </pc:spChg>
        <pc:spChg chg="del mod">
          <ac:chgData name="Mirko Gualducci" userId="9d2314a8d5544a44" providerId="LiveId" clId="{680C2319-1290-4525-B91C-11BAEB9BEFE6}" dt="2021-01-29T01:47:54.305" v="36171" actId="478"/>
          <ac:spMkLst>
            <pc:docMk/>
            <pc:sldMk cId="3496963702" sldId="287"/>
            <ac:spMk id="99" creationId="{DDFF34E4-E981-4E7D-8013-EF3AFF7A312C}"/>
          </ac:spMkLst>
        </pc:spChg>
        <pc:spChg chg="add mod">
          <ac:chgData name="Mirko Gualducci" userId="9d2314a8d5544a44" providerId="LiveId" clId="{680C2319-1290-4525-B91C-11BAEB9BEFE6}" dt="2021-01-29T01:52:05.975" v="36264" actId="1076"/>
          <ac:spMkLst>
            <pc:docMk/>
            <pc:sldMk cId="3496963702" sldId="287"/>
            <ac:spMk id="100" creationId="{7917979E-73AA-4397-B7AF-350C49EC8681}"/>
          </ac:spMkLst>
        </pc:spChg>
        <pc:spChg chg="add mod">
          <ac:chgData name="Mirko Gualducci" userId="9d2314a8d5544a44" providerId="LiveId" clId="{680C2319-1290-4525-B91C-11BAEB9BEFE6}" dt="2021-01-29T01:52:05.975" v="36264" actId="1076"/>
          <ac:spMkLst>
            <pc:docMk/>
            <pc:sldMk cId="3496963702" sldId="287"/>
            <ac:spMk id="101" creationId="{B86EDD55-F989-48BC-BCD6-FEF3299D44BA}"/>
          </ac:spMkLst>
        </pc:spChg>
        <pc:spChg chg="del">
          <ac:chgData name="Mirko Gualducci" userId="9d2314a8d5544a44" providerId="LiveId" clId="{680C2319-1290-4525-B91C-11BAEB9BEFE6}" dt="2021-01-29T01:47:47.495" v="36169" actId="478"/>
          <ac:spMkLst>
            <pc:docMk/>
            <pc:sldMk cId="3496963702" sldId="287"/>
            <ac:spMk id="102" creationId="{C697AE40-CAE3-40FF-82F9-032A776E281F}"/>
          </ac:spMkLst>
        </pc:spChg>
        <pc:spChg chg="del">
          <ac:chgData name="Mirko Gualducci" userId="9d2314a8d5544a44" providerId="LiveId" clId="{680C2319-1290-4525-B91C-11BAEB9BEFE6}" dt="2021-01-29T01:47:47.495" v="36169" actId="478"/>
          <ac:spMkLst>
            <pc:docMk/>
            <pc:sldMk cId="3496963702" sldId="287"/>
            <ac:spMk id="103" creationId="{2AB03D13-A2FA-4D28-BBB0-0A6690D2F78F}"/>
          </ac:spMkLst>
        </pc:spChg>
        <pc:spChg chg="del">
          <ac:chgData name="Mirko Gualducci" userId="9d2314a8d5544a44" providerId="LiveId" clId="{680C2319-1290-4525-B91C-11BAEB9BEFE6}" dt="2021-01-29T01:47:47.495" v="36169" actId="478"/>
          <ac:spMkLst>
            <pc:docMk/>
            <pc:sldMk cId="3496963702" sldId="287"/>
            <ac:spMk id="104" creationId="{E699719D-D2B8-4C36-B8D8-0E7416A4BB60}"/>
          </ac:spMkLst>
        </pc:spChg>
        <pc:spChg chg="del">
          <ac:chgData name="Mirko Gualducci" userId="9d2314a8d5544a44" providerId="LiveId" clId="{680C2319-1290-4525-B91C-11BAEB9BEFE6}" dt="2021-01-29T01:47:47.495" v="36169" actId="478"/>
          <ac:spMkLst>
            <pc:docMk/>
            <pc:sldMk cId="3496963702" sldId="287"/>
            <ac:spMk id="111" creationId="{118C4FEF-B33D-4E0C-89D7-5A1E053AAF3B}"/>
          </ac:spMkLst>
        </pc:spChg>
        <pc:spChg chg="del">
          <ac:chgData name="Mirko Gualducci" userId="9d2314a8d5544a44" providerId="LiveId" clId="{680C2319-1290-4525-B91C-11BAEB9BEFE6}" dt="2021-01-29T01:47:47.495" v="36169" actId="478"/>
          <ac:spMkLst>
            <pc:docMk/>
            <pc:sldMk cId="3496963702" sldId="287"/>
            <ac:spMk id="112" creationId="{28B73C2E-1EB4-4E05-9E68-A38499AC15DD}"/>
          </ac:spMkLst>
        </pc:spChg>
        <pc:spChg chg="add mod">
          <ac:chgData name="Mirko Gualducci" userId="9d2314a8d5544a44" providerId="LiveId" clId="{680C2319-1290-4525-B91C-11BAEB9BEFE6}" dt="2021-01-29T01:52:05.975" v="36264" actId="1076"/>
          <ac:spMkLst>
            <pc:docMk/>
            <pc:sldMk cId="3496963702" sldId="287"/>
            <ac:spMk id="113" creationId="{26FD4ED6-D5B2-48DF-A7A0-E885E9538D27}"/>
          </ac:spMkLst>
        </pc:spChg>
        <pc:spChg chg="del">
          <ac:chgData name="Mirko Gualducci" userId="9d2314a8d5544a44" providerId="LiveId" clId="{680C2319-1290-4525-B91C-11BAEB9BEFE6}" dt="2021-01-29T01:44:51.615" v="35879" actId="478"/>
          <ac:spMkLst>
            <pc:docMk/>
            <pc:sldMk cId="3496963702" sldId="287"/>
            <ac:spMk id="114" creationId="{8AFA605F-2084-41AD-BBC5-BCC8EC74956D}"/>
          </ac:spMkLst>
        </pc:spChg>
        <pc:spChg chg="del">
          <ac:chgData name="Mirko Gualducci" userId="9d2314a8d5544a44" providerId="LiveId" clId="{680C2319-1290-4525-B91C-11BAEB9BEFE6}" dt="2021-01-29T01:44:51.615" v="35879" actId="478"/>
          <ac:spMkLst>
            <pc:docMk/>
            <pc:sldMk cId="3496963702" sldId="287"/>
            <ac:spMk id="116" creationId="{C1338FB6-890B-4128-83A8-2426952169CC}"/>
          </ac:spMkLst>
        </pc:spChg>
        <pc:spChg chg="add mod">
          <ac:chgData name="Mirko Gualducci" userId="9d2314a8d5544a44" providerId="LiveId" clId="{680C2319-1290-4525-B91C-11BAEB9BEFE6}" dt="2021-01-29T01:52:05.975" v="36264" actId="1076"/>
          <ac:spMkLst>
            <pc:docMk/>
            <pc:sldMk cId="3496963702" sldId="287"/>
            <ac:spMk id="119" creationId="{A593674A-7413-4B2C-8632-01798FB5413D}"/>
          </ac:spMkLst>
        </pc:spChg>
        <pc:spChg chg="del">
          <ac:chgData name="Mirko Gualducci" userId="9d2314a8d5544a44" providerId="LiveId" clId="{680C2319-1290-4525-B91C-11BAEB9BEFE6}" dt="2021-01-29T01:44:51.615" v="35879" actId="478"/>
          <ac:spMkLst>
            <pc:docMk/>
            <pc:sldMk cId="3496963702" sldId="287"/>
            <ac:spMk id="124" creationId="{D9CB95FA-0452-4CA9-AED6-621CFB3E0DEE}"/>
          </ac:spMkLst>
        </pc:spChg>
        <pc:spChg chg="add mod">
          <ac:chgData name="Mirko Gualducci" userId="9d2314a8d5544a44" providerId="LiveId" clId="{680C2319-1290-4525-B91C-11BAEB9BEFE6}" dt="2021-01-29T01:52:05.975" v="36264" actId="1076"/>
          <ac:spMkLst>
            <pc:docMk/>
            <pc:sldMk cId="3496963702" sldId="287"/>
            <ac:spMk id="126" creationId="{8A9CD06F-092B-4AC2-911A-5424FDA329A4}"/>
          </ac:spMkLst>
        </pc:spChg>
        <pc:spChg chg="add mod">
          <ac:chgData name="Mirko Gualducci" userId="9d2314a8d5544a44" providerId="LiveId" clId="{680C2319-1290-4525-B91C-11BAEB9BEFE6}" dt="2021-01-29T01:52:05.975" v="36264" actId="1076"/>
          <ac:spMkLst>
            <pc:docMk/>
            <pc:sldMk cId="3496963702" sldId="287"/>
            <ac:spMk id="127" creationId="{8DA34176-741E-4549-AAB5-1480F5A1E86D}"/>
          </ac:spMkLst>
        </pc:spChg>
        <pc:spChg chg="add mod">
          <ac:chgData name="Mirko Gualducci" userId="9d2314a8d5544a44" providerId="LiveId" clId="{680C2319-1290-4525-B91C-11BAEB9BEFE6}" dt="2021-01-29T01:52:05.975" v="36264" actId="1076"/>
          <ac:spMkLst>
            <pc:docMk/>
            <pc:sldMk cId="3496963702" sldId="287"/>
            <ac:spMk id="128" creationId="{BB6ED343-A767-495B-99EF-6027B493511B}"/>
          </ac:spMkLst>
        </pc:spChg>
        <pc:spChg chg="add mod">
          <ac:chgData name="Mirko Gualducci" userId="9d2314a8d5544a44" providerId="LiveId" clId="{680C2319-1290-4525-B91C-11BAEB9BEFE6}" dt="2021-01-29T01:52:30.570" v="36266" actId="1076"/>
          <ac:spMkLst>
            <pc:docMk/>
            <pc:sldMk cId="3496963702" sldId="287"/>
            <ac:spMk id="129" creationId="{5EC3FC2F-3AD0-4CCB-9D3F-9D6C9B00508E}"/>
          </ac:spMkLst>
        </pc:spChg>
        <pc:spChg chg="add mod">
          <ac:chgData name="Mirko Gualducci" userId="9d2314a8d5544a44" providerId="LiveId" clId="{680C2319-1290-4525-B91C-11BAEB9BEFE6}" dt="2021-01-29T01:52:30.570" v="36266" actId="1076"/>
          <ac:spMkLst>
            <pc:docMk/>
            <pc:sldMk cId="3496963702" sldId="287"/>
            <ac:spMk id="130" creationId="{14838B67-0DC1-4340-9D46-8BDB1E927615}"/>
          </ac:spMkLst>
        </pc:spChg>
        <pc:spChg chg="add mod">
          <ac:chgData name="Mirko Gualducci" userId="9d2314a8d5544a44" providerId="LiveId" clId="{680C2319-1290-4525-B91C-11BAEB9BEFE6}" dt="2021-01-29T01:52:30.570" v="36266" actId="1076"/>
          <ac:spMkLst>
            <pc:docMk/>
            <pc:sldMk cId="3496963702" sldId="287"/>
            <ac:spMk id="131" creationId="{00318733-21D8-45D9-9C86-7E7C5777A371}"/>
          </ac:spMkLst>
        </pc:spChg>
        <pc:spChg chg="add mod">
          <ac:chgData name="Mirko Gualducci" userId="9d2314a8d5544a44" providerId="LiveId" clId="{680C2319-1290-4525-B91C-11BAEB9BEFE6}" dt="2021-01-29T01:52:30.570" v="36266" actId="1076"/>
          <ac:spMkLst>
            <pc:docMk/>
            <pc:sldMk cId="3496963702" sldId="287"/>
            <ac:spMk id="134" creationId="{C5093C7A-DF49-43FA-B4BC-2FBB51275679}"/>
          </ac:spMkLst>
        </pc:spChg>
        <pc:spChg chg="add mod">
          <ac:chgData name="Mirko Gualducci" userId="9d2314a8d5544a44" providerId="LiveId" clId="{680C2319-1290-4525-B91C-11BAEB9BEFE6}" dt="2021-01-29T01:52:30.570" v="36266" actId="1076"/>
          <ac:spMkLst>
            <pc:docMk/>
            <pc:sldMk cId="3496963702" sldId="287"/>
            <ac:spMk id="137" creationId="{6EBDFC89-A8E3-44D6-970A-9430ECE55899}"/>
          </ac:spMkLst>
        </pc:spChg>
        <pc:spChg chg="add mod">
          <ac:chgData name="Mirko Gualducci" userId="9d2314a8d5544a44" providerId="LiveId" clId="{680C2319-1290-4525-B91C-11BAEB9BEFE6}" dt="2021-01-29T01:52:30.570" v="36266" actId="1076"/>
          <ac:spMkLst>
            <pc:docMk/>
            <pc:sldMk cId="3496963702" sldId="287"/>
            <ac:spMk id="138" creationId="{F2A4DB99-16C0-4FC4-8A1B-B64C190BB1F3}"/>
          </ac:spMkLst>
        </pc:spChg>
        <pc:spChg chg="add mod">
          <ac:chgData name="Mirko Gualducci" userId="9d2314a8d5544a44" providerId="LiveId" clId="{680C2319-1290-4525-B91C-11BAEB9BEFE6}" dt="2021-01-29T01:52:30.570" v="36266" actId="1076"/>
          <ac:spMkLst>
            <pc:docMk/>
            <pc:sldMk cId="3496963702" sldId="287"/>
            <ac:spMk id="140" creationId="{BE9FE341-F244-49D0-9E14-41D0DD45F993}"/>
          </ac:spMkLst>
        </pc:spChg>
        <pc:spChg chg="add mod">
          <ac:chgData name="Mirko Gualducci" userId="9d2314a8d5544a44" providerId="LiveId" clId="{680C2319-1290-4525-B91C-11BAEB9BEFE6}" dt="2021-01-29T01:52:52.054" v="36273" actId="1076"/>
          <ac:spMkLst>
            <pc:docMk/>
            <pc:sldMk cId="3496963702" sldId="287"/>
            <ac:spMk id="143" creationId="{06F1AFA1-6176-43B9-BA95-8A0120F2AF8F}"/>
          </ac:spMkLst>
        </pc:spChg>
        <pc:spChg chg="add mod">
          <ac:chgData name="Mirko Gualducci" userId="9d2314a8d5544a44" providerId="LiveId" clId="{680C2319-1290-4525-B91C-11BAEB9BEFE6}" dt="2021-01-29T01:53:05.957" v="36275" actId="1076"/>
          <ac:spMkLst>
            <pc:docMk/>
            <pc:sldMk cId="3496963702" sldId="287"/>
            <ac:spMk id="144" creationId="{BBE19670-6CF4-42BD-AB67-B7ECD7180532}"/>
          </ac:spMkLst>
        </pc:spChg>
        <pc:spChg chg="add del mod">
          <ac:chgData name="Mirko Gualducci" userId="9d2314a8d5544a44" providerId="LiveId" clId="{680C2319-1290-4525-B91C-11BAEB9BEFE6}" dt="2021-01-29T01:53:59.391" v="36283"/>
          <ac:spMkLst>
            <pc:docMk/>
            <pc:sldMk cId="3496963702" sldId="287"/>
            <ac:spMk id="145" creationId="{E1E4E4E7-0591-44C3-9601-3C08482B33DB}"/>
          </ac:spMkLst>
        </pc:spChg>
        <pc:spChg chg="add mod">
          <ac:chgData name="Mirko Gualducci" userId="9d2314a8d5544a44" providerId="LiveId" clId="{680C2319-1290-4525-B91C-11BAEB9BEFE6}" dt="2021-01-29T01:54:24.811" v="36285" actId="1076"/>
          <ac:spMkLst>
            <pc:docMk/>
            <pc:sldMk cId="3496963702" sldId="287"/>
            <ac:spMk id="146" creationId="{C9F567E7-93BE-4A36-9C97-19C62075C432}"/>
          </ac:spMkLst>
        </pc:spChg>
        <pc:cxnChg chg="add mod">
          <ac:chgData name="Mirko Gualducci" userId="9d2314a8d5544a44" providerId="LiveId" clId="{680C2319-1290-4525-B91C-11BAEB9BEFE6}" dt="2021-01-29T01:48:39.580" v="36221" actId="1038"/>
          <ac:cxnSpMkLst>
            <pc:docMk/>
            <pc:sldMk cId="3496963702" sldId="287"/>
            <ac:cxnSpMk id="9" creationId="{CB45327B-81B2-43E3-B0D1-86BC09E08174}"/>
          </ac:cxnSpMkLst>
        </pc:cxnChg>
        <pc:cxnChg chg="add del mod">
          <ac:chgData name="Mirko Gualducci" userId="9d2314a8d5544a44" providerId="LiveId" clId="{680C2319-1290-4525-B91C-11BAEB9BEFE6}" dt="2021-01-29T01:53:58.111" v="36281" actId="14100"/>
          <ac:cxnSpMkLst>
            <pc:docMk/>
            <pc:sldMk cId="3496963702" sldId="287"/>
            <ac:cxnSpMk id="12" creationId="{BBDC9380-5A0C-4D64-AC48-C255AE95BC0F}"/>
          </ac:cxnSpMkLst>
        </pc:cxnChg>
        <pc:cxnChg chg="del mod">
          <ac:chgData name="Mirko Gualducci" userId="9d2314a8d5544a44" providerId="LiveId" clId="{680C2319-1290-4525-B91C-11BAEB9BEFE6}" dt="2021-01-29T01:42:18.505" v="35743" actId="478"/>
          <ac:cxnSpMkLst>
            <pc:docMk/>
            <pc:sldMk cId="3496963702" sldId="287"/>
            <ac:cxnSpMk id="17" creationId="{FFAB97B2-1076-4256-8BB6-0004E8D07FC6}"/>
          </ac:cxnSpMkLst>
        </pc:cxnChg>
        <pc:cxnChg chg="add mod">
          <ac:chgData name="Mirko Gualducci" userId="9d2314a8d5544a44" providerId="LiveId" clId="{680C2319-1290-4525-B91C-11BAEB9BEFE6}" dt="2021-01-29T01:48:48.918" v="36232" actId="1036"/>
          <ac:cxnSpMkLst>
            <pc:docMk/>
            <pc:sldMk cId="3496963702" sldId="287"/>
            <ac:cxnSpMk id="19" creationId="{20075C93-C6DD-42B1-9E68-FDB2DB711689}"/>
          </ac:cxnSpMkLst>
        </pc:cxnChg>
        <pc:cxnChg chg="del mod">
          <ac:chgData name="Mirko Gualducci" userId="9d2314a8d5544a44" providerId="LiveId" clId="{680C2319-1290-4525-B91C-11BAEB9BEFE6}" dt="2021-01-29T01:42:21.171" v="35744" actId="478"/>
          <ac:cxnSpMkLst>
            <pc:docMk/>
            <pc:sldMk cId="3496963702" sldId="287"/>
            <ac:cxnSpMk id="21" creationId="{911121D6-D5E5-4E24-A662-688FA795910B}"/>
          </ac:cxnSpMkLst>
        </pc:cxnChg>
        <pc:cxnChg chg="del mod">
          <ac:chgData name="Mirko Gualducci" userId="9d2314a8d5544a44" providerId="LiveId" clId="{680C2319-1290-4525-B91C-11BAEB9BEFE6}" dt="2021-01-29T01:42:24.696" v="35745" actId="478"/>
          <ac:cxnSpMkLst>
            <pc:docMk/>
            <pc:sldMk cId="3496963702" sldId="287"/>
            <ac:cxnSpMk id="25" creationId="{CCF85A0B-3838-486B-BB98-4759CE2E70EA}"/>
          </ac:cxnSpMkLst>
        </pc:cxnChg>
        <pc:cxnChg chg="del mod">
          <ac:chgData name="Mirko Gualducci" userId="9d2314a8d5544a44" providerId="LiveId" clId="{680C2319-1290-4525-B91C-11BAEB9BEFE6}" dt="2021-01-29T01:42:26.420" v="35746" actId="478"/>
          <ac:cxnSpMkLst>
            <pc:docMk/>
            <pc:sldMk cId="3496963702" sldId="287"/>
            <ac:cxnSpMk id="27" creationId="{D432610A-6540-4D47-AF55-803DC9F13D2D}"/>
          </ac:cxnSpMkLst>
        </pc:cxnChg>
        <pc:cxnChg chg="mod">
          <ac:chgData name="Mirko Gualducci" userId="9d2314a8d5544a44" providerId="LiveId" clId="{680C2319-1290-4525-B91C-11BAEB9BEFE6}" dt="2021-01-29T01:48:39.580" v="36221" actId="1038"/>
          <ac:cxnSpMkLst>
            <pc:docMk/>
            <pc:sldMk cId="3496963702" sldId="287"/>
            <ac:cxnSpMk id="56" creationId="{191D45AA-FFFB-4334-9796-B620B8BBC9F0}"/>
          </ac:cxnSpMkLst>
        </pc:cxnChg>
        <pc:cxnChg chg="add mod">
          <ac:chgData name="Mirko Gualducci" userId="9d2314a8d5544a44" providerId="LiveId" clId="{680C2319-1290-4525-B91C-11BAEB9BEFE6}" dt="2021-01-29T01:48:48.918" v="36232" actId="1036"/>
          <ac:cxnSpMkLst>
            <pc:docMk/>
            <pc:sldMk cId="3496963702" sldId="287"/>
            <ac:cxnSpMk id="59" creationId="{9C51192D-F568-43A0-8826-EEAF67B8B011}"/>
          </ac:cxnSpMkLst>
        </pc:cxnChg>
        <pc:cxnChg chg="mod">
          <ac:chgData name="Mirko Gualducci" userId="9d2314a8d5544a44" providerId="LiveId" clId="{680C2319-1290-4525-B91C-11BAEB9BEFE6}" dt="2021-01-29T01:48:39.580" v="36221" actId="1038"/>
          <ac:cxnSpMkLst>
            <pc:docMk/>
            <pc:sldMk cId="3496963702" sldId="287"/>
            <ac:cxnSpMk id="60" creationId="{E4DF4B5C-25EA-4873-A538-3F0B808D6715}"/>
          </ac:cxnSpMkLst>
        </pc:cxnChg>
        <pc:cxnChg chg="add mod">
          <ac:chgData name="Mirko Gualducci" userId="9d2314a8d5544a44" providerId="LiveId" clId="{680C2319-1290-4525-B91C-11BAEB9BEFE6}" dt="2021-01-29T01:48:48.918" v="36232" actId="1036"/>
          <ac:cxnSpMkLst>
            <pc:docMk/>
            <pc:sldMk cId="3496963702" sldId="287"/>
            <ac:cxnSpMk id="61" creationId="{C9FD7A3E-9029-48E8-A622-FAC5BBD9788C}"/>
          </ac:cxnSpMkLst>
        </pc:cxnChg>
        <pc:cxnChg chg="add mod">
          <ac:chgData name="Mirko Gualducci" userId="9d2314a8d5544a44" providerId="LiveId" clId="{680C2319-1290-4525-B91C-11BAEB9BEFE6}" dt="2021-01-29T01:48:48.918" v="36232" actId="1036"/>
          <ac:cxnSpMkLst>
            <pc:docMk/>
            <pc:sldMk cId="3496963702" sldId="287"/>
            <ac:cxnSpMk id="65" creationId="{FB27E720-E49D-422A-BDCA-972C6067B8C2}"/>
          </ac:cxnSpMkLst>
        </pc:cxnChg>
        <pc:cxnChg chg="add mod">
          <ac:chgData name="Mirko Gualducci" userId="9d2314a8d5544a44" providerId="LiveId" clId="{680C2319-1290-4525-B91C-11BAEB9BEFE6}" dt="2021-01-29T01:48:48.918" v="36232" actId="1036"/>
          <ac:cxnSpMkLst>
            <pc:docMk/>
            <pc:sldMk cId="3496963702" sldId="287"/>
            <ac:cxnSpMk id="66" creationId="{4D5FC646-C692-4B95-BB32-910EE6741B4E}"/>
          </ac:cxnSpMkLst>
        </pc:cxnChg>
        <pc:cxnChg chg="add mod">
          <ac:chgData name="Mirko Gualducci" userId="9d2314a8d5544a44" providerId="LiveId" clId="{680C2319-1290-4525-B91C-11BAEB9BEFE6}" dt="2021-01-29T01:49:17.563" v="36237" actId="1076"/>
          <ac:cxnSpMkLst>
            <pc:docMk/>
            <pc:sldMk cId="3496963702" sldId="287"/>
            <ac:cxnSpMk id="80" creationId="{553E5ECC-75D8-4C22-AE37-A24CDB856375}"/>
          </ac:cxnSpMkLst>
        </pc:cxnChg>
        <pc:cxnChg chg="add mod">
          <ac:chgData name="Mirko Gualducci" userId="9d2314a8d5544a44" providerId="LiveId" clId="{680C2319-1290-4525-B91C-11BAEB9BEFE6}" dt="2021-01-29T01:49:17.563" v="36237" actId="1076"/>
          <ac:cxnSpMkLst>
            <pc:docMk/>
            <pc:sldMk cId="3496963702" sldId="287"/>
            <ac:cxnSpMk id="82" creationId="{AC744F6E-F4A1-4940-AA47-B16201A2AE66}"/>
          </ac:cxnSpMkLst>
        </pc:cxnChg>
        <pc:cxnChg chg="add mod">
          <ac:chgData name="Mirko Gualducci" userId="9d2314a8d5544a44" providerId="LiveId" clId="{680C2319-1290-4525-B91C-11BAEB9BEFE6}" dt="2021-01-29T01:49:46.312" v="36241" actId="14100"/>
          <ac:cxnSpMkLst>
            <pc:docMk/>
            <pc:sldMk cId="3496963702" sldId="287"/>
            <ac:cxnSpMk id="84" creationId="{0FC22D78-0BA3-4740-95A4-CBB826592606}"/>
          </ac:cxnSpMkLst>
        </pc:cxnChg>
        <pc:cxnChg chg="add mod">
          <ac:chgData name="Mirko Gualducci" userId="9d2314a8d5544a44" providerId="LiveId" clId="{680C2319-1290-4525-B91C-11BAEB9BEFE6}" dt="2021-01-29T01:49:38.340" v="36239" actId="14100"/>
          <ac:cxnSpMkLst>
            <pc:docMk/>
            <pc:sldMk cId="3496963702" sldId="287"/>
            <ac:cxnSpMk id="85" creationId="{27497A3E-F374-453F-92E5-35F49D625AC4}"/>
          </ac:cxnSpMkLst>
        </pc:cxnChg>
        <pc:cxnChg chg="add mod">
          <ac:chgData name="Mirko Gualducci" userId="9d2314a8d5544a44" providerId="LiveId" clId="{680C2319-1290-4525-B91C-11BAEB9BEFE6}" dt="2021-01-29T01:49:59.564" v="36246" actId="1038"/>
          <ac:cxnSpMkLst>
            <pc:docMk/>
            <pc:sldMk cId="3496963702" sldId="287"/>
            <ac:cxnSpMk id="90" creationId="{4F7DCD39-A82C-4236-95A4-10E6A85B9A44}"/>
          </ac:cxnSpMkLst>
        </pc:cxnChg>
        <pc:cxnChg chg="del mod">
          <ac:chgData name="Mirko Gualducci" userId="9d2314a8d5544a44" providerId="LiveId" clId="{680C2319-1290-4525-B91C-11BAEB9BEFE6}" dt="2021-01-29T01:47:47.495" v="36169" actId="478"/>
          <ac:cxnSpMkLst>
            <pc:docMk/>
            <pc:sldMk cId="3496963702" sldId="287"/>
            <ac:cxnSpMk id="93" creationId="{F70AA4E3-759F-4AD5-A82F-529187827B33}"/>
          </ac:cxnSpMkLst>
        </pc:cxnChg>
        <pc:cxnChg chg="del mod">
          <ac:chgData name="Mirko Gualducci" userId="9d2314a8d5544a44" providerId="LiveId" clId="{680C2319-1290-4525-B91C-11BAEB9BEFE6}" dt="2021-01-29T01:47:47.495" v="36169" actId="478"/>
          <ac:cxnSpMkLst>
            <pc:docMk/>
            <pc:sldMk cId="3496963702" sldId="287"/>
            <ac:cxnSpMk id="95" creationId="{58F630B1-B60A-4762-9904-3D9B3CDAE1C4}"/>
          </ac:cxnSpMkLst>
        </pc:cxnChg>
        <pc:cxnChg chg="del mod">
          <ac:chgData name="Mirko Gualducci" userId="9d2314a8d5544a44" providerId="LiveId" clId="{680C2319-1290-4525-B91C-11BAEB9BEFE6}" dt="2021-01-29T01:47:47.495" v="36169" actId="478"/>
          <ac:cxnSpMkLst>
            <pc:docMk/>
            <pc:sldMk cId="3496963702" sldId="287"/>
            <ac:cxnSpMk id="97" creationId="{7811E64C-68B3-4820-8313-17FEC01584FF}"/>
          </ac:cxnSpMkLst>
        </pc:cxnChg>
        <pc:cxnChg chg="del mod">
          <ac:chgData name="Mirko Gualducci" userId="9d2314a8d5544a44" providerId="LiveId" clId="{680C2319-1290-4525-B91C-11BAEB9BEFE6}" dt="2021-01-29T01:47:47.495" v="36169" actId="478"/>
          <ac:cxnSpMkLst>
            <pc:docMk/>
            <pc:sldMk cId="3496963702" sldId="287"/>
            <ac:cxnSpMk id="98" creationId="{8D1EB6AC-A3D6-4286-AE75-A1C9B6B3C901}"/>
          </ac:cxnSpMkLst>
        </pc:cxnChg>
        <pc:cxnChg chg="del mod">
          <ac:chgData name="Mirko Gualducci" userId="9d2314a8d5544a44" providerId="LiveId" clId="{680C2319-1290-4525-B91C-11BAEB9BEFE6}" dt="2021-01-29T01:47:47.495" v="36169" actId="478"/>
          <ac:cxnSpMkLst>
            <pc:docMk/>
            <pc:sldMk cId="3496963702" sldId="287"/>
            <ac:cxnSpMk id="105" creationId="{90DC7EBC-AA30-4003-AAEF-901B6FE54559}"/>
          </ac:cxnSpMkLst>
        </pc:cxnChg>
        <pc:cxnChg chg="del mod">
          <ac:chgData name="Mirko Gualducci" userId="9d2314a8d5544a44" providerId="LiveId" clId="{680C2319-1290-4525-B91C-11BAEB9BEFE6}" dt="2021-01-29T01:47:47.495" v="36169" actId="478"/>
          <ac:cxnSpMkLst>
            <pc:docMk/>
            <pc:sldMk cId="3496963702" sldId="287"/>
            <ac:cxnSpMk id="106" creationId="{4627829F-FA93-42EF-92A9-D789191E0602}"/>
          </ac:cxnSpMkLst>
        </pc:cxnChg>
        <pc:cxnChg chg="del mod">
          <ac:chgData name="Mirko Gualducci" userId="9d2314a8d5544a44" providerId="LiveId" clId="{680C2319-1290-4525-B91C-11BAEB9BEFE6}" dt="2021-01-29T01:47:47.495" v="36169" actId="478"/>
          <ac:cxnSpMkLst>
            <pc:docMk/>
            <pc:sldMk cId="3496963702" sldId="287"/>
            <ac:cxnSpMk id="107" creationId="{0C71958C-FBB1-4B08-816B-330C810E8565}"/>
          </ac:cxnSpMkLst>
        </pc:cxnChg>
        <pc:cxnChg chg="del mod">
          <ac:chgData name="Mirko Gualducci" userId="9d2314a8d5544a44" providerId="LiveId" clId="{680C2319-1290-4525-B91C-11BAEB9BEFE6}" dt="2021-01-29T01:47:47.495" v="36169" actId="478"/>
          <ac:cxnSpMkLst>
            <pc:docMk/>
            <pc:sldMk cId="3496963702" sldId="287"/>
            <ac:cxnSpMk id="108" creationId="{640C4FF8-6A85-46D5-88CB-927084C46035}"/>
          </ac:cxnSpMkLst>
        </pc:cxnChg>
        <pc:cxnChg chg="del mod">
          <ac:chgData name="Mirko Gualducci" userId="9d2314a8d5544a44" providerId="LiveId" clId="{680C2319-1290-4525-B91C-11BAEB9BEFE6}" dt="2021-01-29T01:47:47.495" v="36169" actId="478"/>
          <ac:cxnSpMkLst>
            <pc:docMk/>
            <pc:sldMk cId="3496963702" sldId="287"/>
            <ac:cxnSpMk id="109" creationId="{B7B8C41C-A8F8-447E-A4A4-A788CA30385E}"/>
          </ac:cxnSpMkLst>
        </pc:cxnChg>
        <pc:cxnChg chg="del mod">
          <ac:chgData name="Mirko Gualducci" userId="9d2314a8d5544a44" providerId="LiveId" clId="{680C2319-1290-4525-B91C-11BAEB9BEFE6}" dt="2021-01-29T01:47:47.495" v="36169" actId="478"/>
          <ac:cxnSpMkLst>
            <pc:docMk/>
            <pc:sldMk cId="3496963702" sldId="287"/>
            <ac:cxnSpMk id="110" creationId="{359C6E8C-892A-440D-8CF4-58D61AC7D4A8}"/>
          </ac:cxnSpMkLst>
        </pc:cxnChg>
        <pc:cxnChg chg="add mod">
          <ac:chgData name="Mirko Gualducci" userId="9d2314a8d5544a44" providerId="LiveId" clId="{680C2319-1290-4525-B91C-11BAEB9BEFE6}" dt="2021-01-29T01:52:05.975" v="36264" actId="1076"/>
          <ac:cxnSpMkLst>
            <pc:docMk/>
            <pc:sldMk cId="3496963702" sldId="287"/>
            <ac:cxnSpMk id="115" creationId="{F10DD7BF-0AD7-4B69-86C1-962E5C64AA3E}"/>
          </ac:cxnSpMkLst>
        </pc:cxnChg>
        <pc:cxnChg chg="del mod">
          <ac:chgData name="Mirko Gualducci" userId="9d2314a8d5544a44" providerId="LiveId" clId="{680C2319-1290-4525-B91C-11BAEB9BEFE6}" dt="2021-01-29T01:44:51.615" v="35879" actId="478"/>
          <ac:cxnSpMkLst>
            <pc:docMk/>
            <pc:sldMk cId="3496963702" sldId="287"/>
            <ac:cxnSpMk id="117" creationId="{5682F264-AAEB-4D95-93EC-41AF654C3C08}"/>
          </ac:cxnSpMkLst>
        </pc:cxnChg>
        <pc:cxnChg chg="add mod">
          <ac:chgData name="Mirko Gualducci" userId="9d2314a8d5544a44" providerId="LiveId" clId="{680C2319-1290-4525-B91C-11BAEB9BEFE6}" dt="2021-01-29T01:52:05.975" v="36264" actId="1076"/>
          <ac:cxnSpMkLst>
            <pc:docMk/>
            <pc:sldMk cId="3496963702" sldId="287"/>
            <ac:cxnSpMk id="118" creationId="{FB99008B-37D4-408B-875E-BECD495874C0}"/>
          </ac:cxnSpMkLst>
        </pc:cxnChg>
        <pc:cxnChg chg="del mod">
          <ac:chgData name="Mirko Gualducci" userId="9d2314a8d5544a44" providerId="LiveId" clId="{680C2319-1290-4525-B91C-11BAEB9BEFE6}" dt="2021-01-29T01:44:51.615" v="35879" actId="478"/>
          <ac:cxnSpMkLst>
            <pc:docMk/>
            <pc:sldMk cId="3496963702" sldId="287"/>
            <ac:cxnSpMk id="120" creationId="{5841B675-B940-4B79-93EF-FA8DE93DA1A7}"/>
          </ac:cxnSpMkLst>
        </pc:cxnChg>
        <pc:cxnChg chg="del mod">
          <ac:chgData name="Mirko Gualducci" userId="9d2314a8d5544a44" providerId="LiveId" clId="{680C2319-1290-4525-B91C-11BAEB9BEFE6}" dt="2021-01-29T01:44:51.615" v="35879" actId="478"/>
          <ac:cxnSpMkLst>
            <pc:docMk/>
            <pc:sldMk cId="3496963702" sldId="287"/>
            <ac:cxnSpMk id="121" creationId="{5A1E3851-FF80-4A8E-811D-090B6D45CDAF}"/>
          </ac:cxnSpMkLst>
        </pc:cxnChg>
        <pc:cxnChg chg="del mod">
          <ac:chgData name="Mirko Gualducci" userId="9d2314a8d5544a44" providerId="LiveId" clId="{680C2319-1290-4525-B91C-11BAEB9BEFE6}" dt="2021-01-29T01:44:51.615" v="35879" actId="478"/>
          <ac:cxnSpMkLst>
            <pc:docMk/>
            <pc:sldMk cId="3496963702" sldId="287"/>
            <ac:cxnSpMk id="122" creationId="{44B15081-FC1D-40E4-A8A8-11D0D5482F81}"/>
          </ac:cxnSpMkLst>
        </pc:cxnChg>
        <pc:cxnChg chg="add mod">
          <ac:chgData name="Mirko Gualducci" userId="9d2314a8d5544a44" providerId="LiveId" clId="{680C2319-1290-4525-B91C-11BAEB9BEFE6}" dt="2021-01-29T01:52:05.975" v="36264" actId="1076"/>
          <ac:cxnSpMkLst>
            <pc:docMk/>
            <pc:sldMk cId="3496963702" sldId="287"/>
            <ac:cxnSpMk id="123" creationId="{B84CE629-2ABD-4D76-B77F-159D9A253EEE}"/>
          </ac:cxnSpMkLst>
        </pc:cxnChg>
        <pc:cxnChg chg="add mod">
          <ac:chgData name="Mirko Gualducci" userId="9d2314a8d5544a44" providerId="LiveId" clId="{680C2319-1290-4525-B91C-11BAEB9BEFE6}" dt="2021-01-29T01:52:05.975" v="36264" actId="1076"/>
          <ac:cxnSpMkLst>
            <pc:docMk/>
            <pc:sldMk cId="3496963702" sldId="287"/>
            <ac:cxnSpMk id="125" creationId="{657CBF5A-C28F-4739-B3BE-960F16AA1351}"/>
          </ac:cxnSpMkLst>
        </pc:cxnChg>
        <pc:cxnChg chg="add mod">
          <ac:chgData name="Mirko Gualducci" userId="9d2314a8d5544a44" providerId="LiveId" clId="{680C2319-1290-4525-B91C-11BAEB9BEFE6}" dt="2021-01-29T01:52:30.570" v="36266" actId="1076"/>
          <ac:cxnSpMkLst>
            <pc:docMk/>
            <pc:sldMk cId="3496963702" sldId="287"/>
            <ac:cxnSpMk id="132" creationId="{47C6AE9E-02C2-4984-AD4B-39C7C155FAD6}"/>
          </ac:cxnSpMkLst>
        </pc:cxnChg>
        <pc:cxnChg chg="add mod">
          <ac:chgData name="Mirko Gualducci" userId="9d2314a8d5544a44" providerId="LiveId" clId="{680C2319-1290-4525-B91C-11BAEB9BEFE6}" dt="2021-01-29T01:52:30.570" v="36266" actId="1076"/>
          <ac:cxnSpMkLst>
            <pc:docMk/>
            <pc:sldMk cId="3496963702" sldId="287"/>
            <ac:cxnSpMk id="133" creationId="{9E26ADF4-83E5-44A8-9F05-7D28E8F15B33}"/>
          </ac:cxnSpMkLst>
        </pc:cxnChg>
        <pc:cxnChg chg="add mod">
          <ac:chgData name="Mirko Gualducci" userId="9d2314a8d5544a44" providerId="LiveId" clId="{680C2319-1290-4525-B91C-11BAEB9BEFE6}" dt="2021-01-29T01:52:30.570" v="36266" actId="1076"/>
          <ac:cxnSpMkLst>
            <pc:docMk/>
            <pc:sldMk cId="3496963702" sldId="287"/>
            <ac:cxnSpMk id="135" creationId="{D515D0E3-6E9E-4B79-AE0D-C3C81699F402}"/>
          </ac:cxnSpMkLst>
        </pc:cxnChg>
        <pc:cxnChg chg="add mod">
          <ac:chgData name="Mirko Gualducci" userId="9d2314a8d5544a44" providerId="LiveId" clId="{680C2319-1290-4525-B91C-11BAEB9BEFE6}" dt="2021-01-29T01:52:30.570" v="36266" actId="1076"/>
          <ac:cxnSpMkLst>
            <pc:docMk/>
            <pc:sldMk cId="3496963702" sldId="287"/>
            <ac:cxnSpMk id="136" creationId="{2DCC3A0A-BAA3-4250-809C-C4F69C2E1F71}"/>
          </ac:cxnSpMkLst>
        </pc:cxnChg>
        <pc:cxnChg chg="add mod">
          <ac:chgData name="Mirko Gualducci" userId="9d2314a8d5544a44" providerId="LiveId" clId="{680C2319-1290-4525-B91C-11BAEB9BEFE6}" dt="2021-01-29T01:52:30.570" v="36266" actId="1076"/>
          <ac:cxnSpMkLst>
            <pc:docMk/>
            <pc:sldMk cId="3496963702" sldId="287"/>
            <ac:cxnSpMk id="139" creationId="{05ED5145-CD76-4991-8573-4B8D520CD4EB}"/>
          </ac:cxnSpMkLst>
        </pc:cxnChg>
        <pc:cxnChg chg="add del mod">
          <ac:chgData name="Mirko Gualducci" userId="9d2314a8d5544a44" providerId="LiveId" clId="{680C2319-1290-4525-B91C-11BAEB9BEFE6}" dt="2021-01-29T01:52:33.420" v="36267" actId="478"/>
          <ac:cxnSpMkLst>
            <pc:docMk/>
            <pc:sldMk cId="3496963702" sldId="287"/>
            <ac:cxnSpMk id="141" creationId="{BAB5A092-C962-4002-BC26-7B0544E52BE7}"/>
          </ac:cxnSpMkLst>
        </pc:cxnChg>
        <pc:cxnChg chg="add del mod">
          <ac:chgData name="Mirko Gualducci" userId="9d2314a8d5544a44" providerId="LiveId" clId="{680C2319-1290-4525-B91C-11BAEB9BEFE6}" dt="2021-01-29T01:52:35.433" v="36268" actId="478"/>
          <ac:cxnSpMkLst>
            <pc:docMk/>
            <pc:sldMk cId="3496963702" sldId="287"/>
            <ac:cxnSpMk id="142" creationId="{C29047C7-DDA3-4549-BB85-3A2A38269B2F}"/>
          </ac:cxnSpMkLst>
        </pc:cxnChg>
      </pc:sldChg>
      <pc:sldChg chg="addSp delSp modSp add mod">
        <pc:chgData name="Mirko Gualducci" userId="9d2314a8d5544a44" providerId="LiveId" clId="{680C2319-1290-4525-B91C-11BAEB9BEFE6}" dt="2021-01-29T02:04:01.590" v="36479" actId="20577"/>
        <pc:sldMkLst>
          <pc:docMk/>
          <pc:sldMk cId="331824754" sldId="288"/>
        </pc:sldMkLst>
        <pc:spChg chg="mod">
          <ac:chgData name="Mirko Gualducci" userId="9d2314a8d5544a44" providerId="LiveId" clId="{680C2319-1290-4525-B91C-11BAEB9BEFE6}" dt="2021-01-29T02:04:01.590" v="36479" actId="20577"/>
          <ac:spMkLst>
            <pc:docMk/>
            <pc:sldMk cId="331824754" sldId="288"/>
            <ac:spMk id="2" creationId="{46421F54-51C2-4335-BB1D-9157B42E285E}"/>
          </ac:spMkLst>
        </pc:spChg>
        <pc:spChg chg="mod">
          <ac:chgData name="Mirko Gualducci" userId="9d2314a8d5544a44" providerId="LiveId" clId="{680C2319-1290-4525-B91C-11BAEB9BEFE6}" dt="2021-01-29T01:57:57.470" v="36401" actId="1076"/>
          <ac:spMkLst>
            <pc:docMk/>
            <pc:sldMk cId="331824754" sldId="288"/>
            <ac:spMk id="3" creationId="{1ABE6B16-AD90-4CAD-9C24-2C27BDDA297B}"/>
          </ac:spMkLst>
        </pc:spChg>
        <pc:spChg chg="del">
          <ac:chgData name="Mirko Gualducci" userId="9d2314a8d5544a44" providerId="LiveId" clId="{680C2319-1290-4525-B91C-11BAEB9BEFE6}" dt="2021-01-29T01:39:42.288" v="35554" actId="478"/>
          <ac:spMkLst>
            <pc:docMk/>
            <pc:sldMk cId="331824754" sldId="288"/>
            <ac:spMk id="4" creationId="{9B70335B-BB28-4133-AB17-00C5D757AFD1}"/>
          </ac:spMkLst>
        </pc:spChg>
        <pc:spChg chg="del">
          <ac:chgData name="Mirko Gualducci" userId="9d2314a8d5544a44" providerId="LiveId" clId="{680C2319-1290-4525-B91C-11BAEB9BEFE6}" dt="2021-01-29T01:39:53.874" v="35556" actId="478"/>
          <ac:spMkLst>
            <pc:docMk/>
            <pc:sldMk cId="331824754" sldId="288"/>
            <ac:spMk id="7" creationId="{377FB350-FD85-4693-822F-0116C107658E}"/>
          </ac:spMkLst>
        </pc:spChg>
        <pc:spChg chg="add del mod">
          <ac:chgData name="Mirko Gualducci" userId="9d2314a8d5544a44" providerId="LiveId" clId="{680C2319-1290-4525-B91C-11BAEB9BEFE6}" dt="2021-01-29T01:39:44.833" v="35555" actId="478"/>
          <ac:spMkLst>
            <pc:docMk/>
            <pc:sldMk cId="331824754" sldId="288"/>
            <ac:spMk id="9" creationId="{A4ED9130-4F03-423D-B8A3-83F46F29D382}"/>
          </ac:spMkLst>
        </pc:spChg>
        <pc:spChg chg="del">
          <ac:chgData name="Mirko Gualducci" userId="9d2314a8d5544a44" providerId="LiveId" clId="{680C2319-1290-4525-B91C-11BAEB9BEFE6}" dt="2021-01-29T01:39:53.874" v="35556" actId="478"/>
          <ac:spMkLst>
            <pc:docMk/>
            <pc:sldMk cId="331824754" sldId="288"/>
            <ac:spMk id="10" creationId="{B4FBAD65-41AC-429F-90EE-46D155396137}"/>
          </ac:spMkLst>
        </pc:spChg>
        <pc:spChg chg="del">
          <ac:chgData name="Mirko Gualducci" userId="9d2314a8d5544a44" providerId="LiveId" clId="{680C2319-1290-4525-B91C-11BAEB9BEFE6}" dt="2021-01-29T01:39:53.874" v="35556" actId="478"/>
          <ac:spMkLst>
            <pc:docMk/>
            <pc:sldMk cId="331824754" sldId="288"/>
            <ac:spMk id="13" creationId="{BAD93448-F010-4ABB-99E6-68776C38FAAF}"/>
          </ac:spMkLst>
        </pc:spChg>
        <pc:spChg chg="del">
          <ac:chgData name="Mirko Gualducci" userId="9d2314a8d5544a44" providerId="LiveId" clId="{680C2319-1290-4525-B91C-11BAEB9BEFE6}" dt="2021-01-29T01:39:53.874" v="35556" actId="478"/>
          <ac:spMkLst>
            <pc:docMk/>
            <pc:sldMk cId="331824754" sldId="288"/>
            <ac:spMk id="15" creationId="{7C2B5E01-B26B-4C1E-A77F-C9F7A79F686A}"/>
          </ac:spMkLst>
        </pc:spChg>
        <pc:spChg chg="del">
          <ac:chgData name="Mirko Gualducci" userId="9d2314a8d5544a44" providerId="LiveId" clId="{680C2319-1290-4525-B91C-11BAEB9BEFE6}" dt="2021-01-29T01:39:53.874" v="35556" actId="478"/>
          <ac:spMkLst>
            <pc:docMk/>
            <pc:sldMk cId="331824754" sldId="288"/>
            <ac:spMk id="44" creationId="{825FBA54-D862-4F40-858E-8B98E514B0A3}"/>
          </ac:spMkLst>
        </pc:spChg>
        <pc:spChg chg="add mod">
          <ac:chgData name="Mirko Gualducci" userId="9d2314a8d5544a44" providerId="LiveId" clId="{680C2319-1290-4525-B91C-11BAEB9BEFE6}" dt="2021-01-29T01:57:04.150" v="36377" actId="1036"/>
          <ac:spMkLst>
            <pc:docMk/>
            <pc:sldMk cId="331824754" sldId="288"/>
            <ac:spMk id="50" creationId="{9D5F9BE3-5DC5-48C5-B759-91BB7D7FB136}"/>
          </ac:spMkLst>
        </pc:spChg>
        <pc:spChg chg="del mod">
          <ac:chgData name="Mirko Gualducci" userId="9d2314a8d5544a44" providerId="LiveId" clId="{680C2319-1290-4525-B91C-11BAEB9BEFE6}" dt="2021-01-29T01:54:41.896" v="36289" actId="478"/>
          <ac:spMkLst>
            <pc:docMk/>
            <pc:sldMk cId="331824754" sldId="288"/>
            <ac:spMk id="57" creationId="{AC5ED81B-B937-4BC2-93C5-0AAF43A12A89}"/>
          </ac:spMkLst>
        </pc:spChg>
        <pc:spChg chg="add mod">
          <ac:chgData name="Mirko Gualducci" userId="9d2314a8d5544a44" providerId="LiveId" clId="{680C2319-1290-4525-B91C-11BAEB9BEFE6}" dt="2021-01-29T01:57:14.429" v="36379" actId="20577"/>
          <ac:spMkLst>
            <pc:docMk/>
            <pc:sldMk cId="331824754" sldId="288"/>
            <ac:spMk id="58" creationId="{8421E4E5-DDB6-486E-B54B-59F075985665}"/>
          </ac:spMkLst>
        </pc:spChg>
        <pc:spChg chg="add mod">
          <ac:chgData name="Mirko Gualducci" userId="9d2314a8d5544a44" providerId="LiveId" clId="{680C2319-1290-4525-B91C-11BAEB9BEFE6}" dt="2021-01-29T01:57:19.458" v="36381" actId="20577"/>
          <ac:spMkLst>
            <pc:docMk/>
            <pc:sldMk cId="331824754" sldId="288"/>
            <ac:spMk id="59" creationId="{8DA53C29-78C9-4942-AE43-E315D5A4820C}"/>
          </ac:spMkLst>
        </pc:spChg>
        <pc:spChg chg="add mod">
          <ac:chgData name="Mirko Gualducci" userId="9d2314a8d5544a44" providerId="LiveId" clId="{680C2319-1290-4525-B91C-11BAEB9BEFE6}" dt="2021-01-29T01:57:29.216" v="36385" actId="20577"/>
          <ac:spMkLst>
            <pc:docMk/>
            <pc:sldMk cId="331824754" sldId="288"/>
            <ac:spMk id="61" creationId="{E2BA36D3-EAC9-4E96-8C75-B4E9A83892F7}"/>
          </ac:spMkLst>
        </pc:spChg>
        <pc:spChg chg="del">
          <ac:chgData name="Mirko Gualducci" userId="9d2314a8d5544a44" providerId="LiveId" clId="{680C2319-1290-4525-B91C-11BAEB9BEFE6}" dt="2021-01-29T01:39:53.874" v="35556" actId="478"/>
          <ac:spMkLst>
            <pc:docMk/>
            <pc:sldMk cId="331824754" sldId="288"/>
            <ac:spMk id="62" creationId="{B75F433D-2083-4E21-81F0-761D568C4F6B}"/>
          </ac:spMkLst>
        </pc:spChg>
        <pc:spChg chg="del">
          <ac:chgData name="Mirko Gualducci" userId="9d2314a8d5544a44" providerId="LiveId" clId="{680C2319-1290-4525-B91C-11BAEB9BEFE6}" dt="2021-01-29T01:39:53.874" v="35556" actId="478"/>
          <ac:spMkLst>
            <pc:docMk/>
            <pc:sldMk cId="331824754" sldId="288"/>
            <ac:spMk id="63" creationId="{3BC8B207-5F93-4EC0-8287-AD9681E98FE7}"/>
          </ac:spMkLst>
        </pc:spChg>
        <pc:spChg chg="add mod">
          <ac:chgData name="Mirko Gualducci" userId="9d2314a8d5544a44" providerId="LiveId" clId="{680C2319-1290-4525-B91C-11BAEB9BEFE6}" dt="2021-01-29T01:57:40.693" v="36394" actId="1037"/>
          <ac:spMkLst>
            <pc:docMk/>
            <pc:sldMk cId="331824754" sldId="288"/>
            <ac:spMk id="64" creationId="{EDA6F5FE-B4AC-40C1-B5E7-AAE4CA6573E1}"/>
          </ac:spMkLst>
        </pc:spChg>
        <pc:spChg chg="add mod">
          <ac:chgData name="Mirko Gualducci" userId="9d2314a8d5544a44" providerId="LiveId" clId="{680C2319-1290-4525-B91C-11BAEB9BEFE6}" dt="2021-01-29T02:03:52.917" v="36478" actId="1038"/>
          <ac:spMkLst>
            <pc:docMk/>
            <pc:sldMk cId="331824754" sldId="288"/>
            <ac:spMk id="65" creationId="{17B84B6E-887A-4693-912C-E6CE8E2D34A8}"/>
          </ac:spMkLst>
        </pc:spChg>
        <pc:spChg chg="add mod">
          <ac:chgData name="Mirko Gualducci" userId="9d2314a8d5544a44" providerId="LiveId" clId="{680C2319-1290-4525-B91C-11BAEB9BEFE6}" dt="2021-01-29T01:58:11.615" v="36403" actId="1076"/>
          <ac:spMkLst>
            <pc:docMk/>
            <pc:sldMk cId="331824754" sldId="288"/>
            <ac:spMk id="66" creationId="{672BE979-EACC-4935-BA3F-76CB37555525}"/>
          </ac:spMkLst>
        </pc:spChg>
        <pc:spChg chg="add mod">
          <ac:chgData name="Mirko Gualducci" userId="9d2314a8d5544a44" providerId="LiveId" clId="{680C2319-1290-4525-B91C-11BAEB9BEFE6}" dt="2021-01-29T01:58:11.615" v="36403" actId="1076"/>
          <ac:spMkLst>
            <pc:docMk/>
            <pc:sldMk cId="331824754" sldId="288"/>
            <ac:spMk id="67" creationId="{81FCDF27-FC78-4503-84A5-7C0D6544BE5E}"/>
          </ac:spMkLst>
        </pc:spChg>
        <pc:spChg chg="add mod">
          <ac:chgData name="Mirko Gualducci" userId="9d2314a8d5544a44" providerId="LiveId" clId="{680C2319-1290-4525-B91C-11BAEB9BEFE6}" dt="2021-01-29T01:58:11.615" v="36403" actId="1076"/>
          <ac:spMkLst>
            <pc:docMk/>
            <pc:sldMk cId="331824754" sldId="288"/>
            <ac:spMk id="68" creationId="{BD38BC4B-B169-4244-A9D8-4ED682B20B3C}"/>
          </ac:spMkLst>
        </pc:spChg>
        <pc:spChg chg="add mod">
          <ac:chgData name="Mirko Gualducci" userId="9d2314a8d5544a44" providerId="LiveId" clId="{680C2319-1290-4525-B91C-11BAEB9BEFE6}" dt="2021-01-29T01:58:11.615" v="36403" actId="1076"/>
          <ac:spMkLst>
            <pc:docMk/>
            <pc:sldMk cId="331824754" sldId="288"/>
            <ac:spMk id="71" creationId="{0D5EB097-AE01-4AFB-8809-9133122134C5}"/>
          </ac:spMkLst>
        </pc:spChg>
        <pc:spChg chg="add mod">
          <ac:chgData name="Mirko Gualducci" userId="9d2314a8d5544a44" providerId="LiveId" clId="{680C2319-1290-4525-B91C-11BAEB9BEFE6}" dt="2021-01-29T01:58:11.615" v="36403" actId="1076"/>
          <ac:spMkLst>
            <pc:docMk/>
            <pc:sldMk cId="331824754" sldId="288"/>
            <ac:spMk id="72" creationId="{EC499EA3-DFA5-4BB4-A62E-952534E835D9}"/>
          </ac:spMkLst>
        </pc:spChg>
        <pc:spChg chg="del mod">
          <ac:chgData name="Mirko Gualducci" userId="9d2314a8d5544a44" providerId="LiveId" clId="{680C2319-1290-4525-B91C-11BAEB9BEFE6}" dt="2021-01-29T01:54:53.044" v="36293" actId="478"/>
          <ac:spMkLst>
            <pc:docMk/>
            <pc:sldMk cId="331824754" sldId="288"/>
            <ac:spMk id="73" creationId="{A4A768B0-7BF0-4B96-8402-7DABE0FECFBB}"/>
          </ac:spMkLst>
        </pc:spChg>
        <pc:spChg chg="add mod">
          <ac:chgData name="Mirko Gualducci" userId="9d2314a8d5544a44" providerId="LiveId" clId="{680C2319-1290-4525-B91C-11BAEB9BEFE6}" dt="2021-01-29T01:58:11.615" v="36403" actId="1076"/>
          <ac:spMkLst>
            <pc:docMk/>
            <pc:sldMk cId="331824754" sldId="288"/>
            <ac:spMk id="77" creationId="{AC063874-A0DF-47E4-973C-31E73A2A5CB3}"/>
          </ac:spMkLst>
        </pc:spChg>
        <pc:spChg chg="add mod">
          <ac:chgData name="Mirko Gualducci" userId="9d2314a8d5544a44" providerId="LiveId" clId="{680C2319-1290-4525-B91C-11BAEB9BEFE6}" dt="2021-01-29T01:58:11.615" v="36403" actId="1076"/>
          <ac:spMkLst>
            <pc:docMk/>
            <pc:sldMk cId="331824754" sldId="288"/>
            <ac:spMk id="78" creationId="{8EE3DAA0-C178-4738-9B5A-04C499BC57D2}"/>
          </ac:spMkLst>
        </pc:spChg>
        <pc:spChg chg="add mod">
          <ac:chgData name="Mirko Gualducci" userId="9d2314a8d5544a44" providerId="LiveId" clId="{680C2319-1290-4525-B91C-11BAEB9BEFE6}" dt="2021-01-29T02:01:20.646" v="36422" actId="20577"/>
          <ac:spMkLst>
            <pc:docMk/>
            <pc:sldMk cId="331824754" sldId="288"/>
            <ac:spMk id="79" creationId="{9CE29D43-36AF-4CC2-80F8-ACF0251251E8}"/>
          </ac:spMkLst>
        </pc:spChg>
        <pc:spChg chg="add mod">
          <ac:chgData name="Mirko Gualducci" userId="9d2314a8d5544a44" providerId="LiveId" clId="{680C2319-1290-4525-B91C-11BAEB9BEFE6}" dt="2021-01-29T02:01:45.976" v="36432" actId="1038"/>
          <ac:spMkLst>
            <pc:docMk/>
            <pc:sldMk cId="331824754" sldId="288"/>
            <ac:spMk id="80" creationId="{4C531C66-9AD2-44E8-ADA7-D49ABDF1E1D4}"/>
          </ac:spMkLst>
        </pc:spChg>
        <pc:spChg chg="mod">
          <ac:chgData name="Mirko Gualducci" userId="9d2314a8d5544a44" providerId="LiveId" clId="{680C2319-1290-4525-B91C-11BAEB9BEFE6}" dt="2021-01-29T01:57:43.708" v="36395" actId="1076"/>
          <ac:spMkLst>
            <pc:docMk/>
            <pc:sldMk cId="331824754" sldId="288"/>
            <ac:spMk id="81" creationId="{388BA517-C338-4CE6-8E20-BD07B810526A}"/>
          </ac:spMkLst>
        </pc:spChg>
        <pc:spChg chg="add mod">
          <ac:chgData name="Mirko Gualducci" userId="9d2314a8d5544a44" providerId="LiveId" clId="{680C2319-1290-4525-B91C-11BAEB9BEFE6}" dt="2021-01-29T01:58:22.252" v="36405" actId="1076"/>
          <ac:spMkLst>
            <pc:docMk/>
            <pc:sldMk cId="331824754" sldId="288"/>
            <ac:spMk id="82" creationId="{7F154D90-997F-43A5-9DFE-DEA08E77885A}"/>
          </ac:spMkLst>
        </pc:spChg>
        <pc:spChg chg="add mod">
          <ac:chgData name="Mirko Gualducci" userId="9d2314a8d5544a44" providerId="LiveId" clId="{680C2319-1290-4525-B91C-11BAEB9BEFE6}" dt="2021-01-29T01:58:22.252" v="36405" actId="1076"/>
          <ac:spMkLst>
            <pc:docMk/>
            <pc:sldMk cId="331824754" sldId="288"/>
            <ac:spMk id="83" creationId="{6247A73A-1621-4F1A-9608-9ED810E89663}"/>
          </ac:spMkLst>
        </pc:spChg>
        <pc:spChg chg="add mod">
          <ac:chgData name="Mirko Gualducci" userId="9d2314a8d5544a44" providerId="LiveId" clId="{680C2319-1290-4525-B91C-11BAEB9BEFE6}" dt="2021-01-29T01:58:22.252" v="36405" actId="1076"/>
          <ac:spMkLst>
            <pc:docMk/>
            <pc:sldMk cId="331824754" sldId="288"/>
            <ac:spMk id="84" creationId="{E401301A-A59F-46F6-A094-DA25F5EA1240}"/>
          </ac:spMkLst>
        </pc:spChg>
        <pc:spChg chg="add mod">
          <ac:chgData name="Mirko Gualducci" userId="9d2314a8d5544a44" providerId="LiveId" clId="{680C2319-1290-4525-B91C-11BAEB9BEFE6}" dt="2021-01-29T01:58:22.252" v="36405" actId="1076"/>
          <ac:spMkLst>
            <pc:docMk/>
            <pc:sldMk cId="331824754" sldId="288"/>
            <ac:spMk id="87" creationId="{85C2B231-3437-45D1-BB44-13BC581D8DE2}"/>
          </ac:spMkLst>
        </pc:spChg>
        <pc:spChg chg="del mod">
          <ac:chgData name="Mirko Gualducci" userId="9d2314a8d5544a44" providerId="LiveId" clId="{680C2319-1290-4525-B91C-11BAEB9BEFE6}" dt="2021-01-29T01:54:53.044" v="36293" actId="478"/>
          <ac:spMkLst>
            <pc:docMk/>
            <pc:sldMk cId="331824754" sldId="288"/>
            <ac:spMk id="88" creationId="{6BA542E8-4489-407D-BF77-B94D032C59DB}"/>
          </ac:spMkLst>
        </pc:spChg>
        <pc:spChg chg="add mod">
          <ac:chgData name="Mirko Gualducci" userId="9d2314a8d5544a44" providerId="LiveId" clId="{680C2319-1290-4525-B91C-11BAEB9BEFE6}" dt="2021-01-29T01:58:22.252" v="36405" actId="1076"/>
          <ac:spMkLst>
            <pc:docMk/>
            <pc:sldMk cId="331824754" sldId="288"/>
            <ac:spMk id="89" creationId="{75AE22FA-24DF-4964-B636-81167ADFA0A2}"/>
          </ac:spMkLst>
        </pc:spChg>
        <pc:spChg chg="add mod">
          <ac:chgData name="Mirko Gualducci" userId="9d2314a8d5544a44" providerId="LiveId" clId="{680C2319-1290-4525-B91C-11BAEB9BEFE6}" dt="2021-01-29T01:58:22.252" v="36405" actId="1076"/>
          <ac:spMkLst>
            <pc:docMk/>
            <pc:sldMk cId="331824754" sldId="288"/>
            <ac:spMk id="94" creationId="{FE577841-ECD7-4C8F-BB47-0A4D57A5562F}"/>
          </ac:spMkLst>
        </pc:spChg>
        <pc:spChg chg="add mod">
          <ac:chgData name="Mirko Gualducci" userId="9d2314a8d5544a44" providerId="LiveId" clId="{680C2319-1290-4525-B91C-11BAEB9BEFE6}" dt="2021-01-29T01:58:22.252" v="36405" actId="1076"/>
          <ac:spMkLst>
            <pc:docMk/>
            <pc:sldMk cId="331824754" sldId="288"/>
            <ac:spMk id="96" creationId="{BA1A76F3-F19B-4DD1-A283-504019FF2C38}"/>
          </ac:spMkLst>
        </pc:spChg>
        <pc:spChg chg="del mod">
          <ac:chgData name="Mirko Gualducci" userId="9d2314a8d5544a44" providerId="LiveId" clId="{680C2319-1290-4525-B91C-11BAEB9BEFE6}" dt="2021-01-29T01:54:53.044" v="36293" actId="478"/>
          <ac:spMkLst>
            <pc:docMk/>
            <pc:sldMk cId="331824754" sldId="288"/>
            <ac:spMk id="99" creationId="{DDFF34E4-E981-4E7D-8013-EF3AFF7A312C}"/>
          </ac:spMkLst>
        </pc:spChg>
        <pc:spChg chg="add mod">
          <ac:chgData name="Mirko Gualducci" userId="9d2314a8d5544a44" providerId="LiveId" clId="{680C2319-1290-4525-B91C-11BAEB9BEFE6}" dt="2021-01-29T01:58:22.252" v="36405" actId="1076"/>
          <ac:spMkLst>
            <pc:docMk/>
            <pc:sldMk cId="331824754" sldId="288"/>
            <ac:spMk id="100" creationId="{B2F525CB-E2E9-4DC9-BD62-159FCC57F891}"/>
          </ac:spMkLst>
        </pc:spChg>
        <pc:spChg chg="add mod">
          <ac:chgData name="Mirko Gualducci" userId="9d2314a8d5544a44" providerId="LiveId" clId="{680C2319-1290-4525-B91C-11BAEB9BEFE6}" dt="2021-01-29T02:02:29.071" v="36445" actId="14100"/>
          <ac:spMkLst>
            <pc:docMk/>
            <pc:sldMk cId="331824754" sldId="288"/>
            <ac:spMk id="101" creationId="{FCE004F1-8461-4FD0-ADC5-FDEBECC61F1E}"/>
          </ac:spMkLst>
        </pc:spChg>
        <pc:spChg chg="mod">
          <ac:chgData name="Mirko Gualducci" userId="9d2314a8d5544a44" providerId="LiveId" clId="{680C2319-1290-4525-B91C-11BAEB9BEFE6}" dt="2021-01-29T01:57:04.150" v="36377" actId="1036"/>
          <ac:spMkLst>
            <pc:docMk/>
            <pc:sldMk cId="331824754" sldId="288"/>
            <ac:spMk id="102" creationId="{C697AE40-CAE3-40FF-82F9-032A776E281F}"/>
          </ac:spMkLst>
        </pc:spChg>
        <pc:spChg chg="mod">
          <ac:chgData name="Mirko Gualducci" userId="9d2314a8d5544a44" providerId="LiveId" clId="{680C2319-1290-4525-B91C-11BAEB9BEFE6}" dt="2021-01-29T01:57:04.150" v="36377" actId="1036"/>
          <ac:spMkLst>
            <pc:docMk/>
            <pc:sldMk cId="331824754" sldId="288"/>
            <ac:spMk id="103" creationId="{2AB03D13-A2FA-4D28-BBB0-0A6690D2F78F}"/>
          </ac:spMkLst>
        </pc:spChg>
        <pc:spChg chg="mod">
          <ac:chgData name="Mirko Gualducci" userId="9d2314a8d5544a44" providerId="LiveId" clId="{680C2319-1290-4525-B91C-11BAEB9BEFE6}" dt="2021-01-29T01:57:04.150" v="36377" actId="1036"/>
          <ac:spMkLst>
            <pc:docMk/>
            <pc:sldMk cId="331824754" sldId="288"/>
            <ac:spMk id="104" creationId="{E699719D-D2B8-4C36-B8D8-0E7416A4BB60}"/>
          </ac:spMkLst>
        </pc:spChg>
        <pc:spChg chg="mod">
          <ac:chgData name="Mirko Gualducci" userId="9d2314a8d5544a44" providerId="LiveId" clId="{680C2319-1290-4525-B91C-11BAEB9BEFE6}" dt="2021-01-29T01:57:04.150" v="36377" actId="1036"/>
          <ac:spMkLst>
            <pc:docMk/>
            <pc:sldMk cId="331824754" sldId="288"/>
            <ac:spMk id="111" creationId="{118C4FEF-B33D-4E0C-89D7-5A1E053AAF3B}"/>
          </ac:spMkLst>
        </pc:spChg>
        <pc:spChg chg="del mod">
          <ac:chgData name="Mirko Gualducci" userId="9d2314a8d5544a44" providerId="LiveId" clId="{680C2319-1290-4525-B91C-11BAEB9BEFE6}" dt="2021-01-29T01:54:45.795" v="36291" actId="478"/>
          <ac:spMkLst>
            <pc:docMk/>
            <pc:sldMk cId="331824754" sldId="288"/>
            <ac:spMk id="112" creationId="{28B73C2E-1EB4-4E05-9E68-A38499AC15DD}"/>
          </ac:spMkLst>
        </pc:spChg>
        <pc:spChg chg="add del mod">
          <ac:chgData name="Mirko Gualducci" userId="9d2314a8d5544a44" providerId="LiveId" clId="{680C2319-1290-4525-B91C-11BAEB9BEFE6}" dt="2021-01-29T01:59:48.678" v="36414"/>
          <ac:spMkLst>
            <pc:docMk/>
            <pc:sldMk cId="331824754" sldId="288"/>
            <ac:spMk id="113" creationId="{4334F894-15DA-40A3-AE24-12CB4EF26181}"/>
          </ac:spMkLst>
        </pc:spChg>
        <pc:spChg chg="del">
          <ac:chgData name="Mirko Gualducci" userId="9d2314a8d5544a44" providerId="LiveId" clId="{680C2319-1290-4525-B91C-11BAEB9BEFE6}" dt="2021-01-29T01:39:53.874" v="35556" actId="478"/>
          <ac:spMkLst>
            <pc:docMk/>
            <pc:sldMk cId="331824754" sldId="288"/>
            <ac:spMk id="114" creationId="{8AFA605F-2084-41AD-BBC5-BCC8EC74956D}"/>
          </ac:spMkLst>
        </pc:spChg>
        <pc:spChg chg="add del mod">
          <ac:chgData name="Mirko Gualducci" userId="9d2314a8d5544a44" providerId="LiveId" clId="{680C2319-1290-4525-B91C-11BAEB9BEFE6}" dt="2021-01-29T01:59:48.678" v="36414"/>
          <ac:spMkLst>
            <pc:docMk/>
            <pc:sldMk cId="331824754" sldId="288"/>
            <ac:spMk id="115" creationId="{0E4BF503-3B9F-484D-9172-325CFAC5D58A}"/>
          </ac:spMkLst>
        </pc:spChg>
        <pc:spChg chg="del">
          <ac:chgData name="Mirko Gualducci" userId="9d2314a8d5544a44" providerId="LiveId" clId="{680C2319-1290-4525-B91C-11BAEB9BEFE6}" dt="2021-01-29T01:39:53.874" v="35556" actId="478"/>
          <ac:spMkLst>
            <pc:docMk/>
            <pc:sldMk cId="331824754" sldId="288"/>
            <ac:spMk id="116" creationId="{C1338FB6-890B-4128-83A8-2426952169CC}"/>
          </ac:spMkLst>
        </pc:spChg>
        <pc:spChg chg="add del mod">
          <ac:chgData name="Mirko Gualducci" userId="9d2314a8d5544a44" providerId="LiveId" clId="{680C2319-1290-4525-B91C-11BAEB9BEFE6}" dt="2021-01-29T01:59:48.678" v="36414"/>
          <ac:spMkLst>
            <pc:docMk/>
            <pc:sldMk cId="331824754" sldId="288"/>
            <ac:spMk id="118" creationId="{872CEEF1-AE4E-4821-B084-2BFD3981356D}"/>
          </ac:spMkLst>
        </pc:spChg>
        <pc:spChg chg="del">
          <ac:chgData name="Mirko Gualducci" userId="9d2314a8d5544a44" providerId="LiveId" clId="{680C2319-1290-4525-B91C-11BAEB9BEFE6}" dt="2021-01-29T01:39:53.874" v="35556" actId="478"/>
          <ac:spMkLst>
            <pc:docMk/>
            <pc:sldMk cId="331824754" sldId="288"/>
            <ac:spMk id="124" creationId="{D9CB95FA-0452-4CA9-AED6-621CFB3E0DEE}"/>
          </ac:spMkLst>
        </pc:spChg>
        <pc:spChg chg="add del mod">
          <ac:chgData name="Mirko Gualducci" userId="9d2314a8d5544a44" providerId="LiveId" clId="{680C2319-1290-4525-B91C-11BAEB9BEFE6}" dt="2021-01-29T01:59:48.678" v="36414"/>
          <ac:spMkLst>
            <pc:docMk/>
            <pc:sldMk cId="331824754" sldId="288"/>
            <ac:spMk id="125" creationId="{B746602E-CA62-40BE-8DB1-ED2AD02D289E}"/>
          </ac:spMkLst>
        </pc:spChg>
        <pc:spChg chg="add del mod">
          <ac:chgData name="Mirko Gualducci" userId="9d2314a8d5544a44" providerId="LiveId" clId="{680C2319-1290-4525-B91C-11BAEB9BEFE6}" dt="2021-01-29T01:59:48.678" v="36414"/>
          <ac:spMkLst>
            <pc:docMk/>
            <pc:sldMk cId="331824754" sldId="288"/>
            <ac:spMk id="126" creationId="{96FB40DA-1A50-4080-96AF-0FD9DF83A43F}"/>
          </ac:spMkLst>
        </pc:spChg>
        <pc:spChg chg="add del mod">
          <ac:chgData name="Mirko Gualducci" userId="9d2314a8d5544a44" providerId="LiveId" clId="{680C2319-1290-4525-B91C-11BAEB9BEFE6}" dt="2021-01-29T01:59:48.678" v="36414"/>
          <ac:spMkLst>
            <pc:docMk/>
            <pc:sldMk cId="331824754" sldId="288"/>
            <ac:spMk id="130" creationId="{AA481DA1-AC56-4553-9AA1-462F6E0D57D2}"/>
          </ac:spMkLst>
        </pc:spChg>
        <pc:spChg chg="add del mod">
          <ac:chgData name="Mirko Gualducci" userId="9d2314a8d5544a44" providerId="LiveId" clId="{680C2319-1290-4525-B91C-11BAEB9BEFE6}" dt="2021-01-29T01:59:48.678" v="36414"/>
          <ac:spMkLst>
            <pc:docMk/>
            <pc:sldMk cId="331824754" sldId="288"/>
            <ac:spMk id="131" creationId="{66142A9C-5767-45C1-8F73-2DB2F51D221C}"/>
          </ac:spMkLst>
        </pc:spChg>
        <pc:spChg chg="add del mod">
          <ac:chgData name="Mirko Gualducci" userId="9d2314a8d5544a44" providerId="LiveId" clId="{680C2319-1290-4525-B91C-11BAEB9BEFE6}" dt="2021-01-29T01:59:48.678" v="36414"/>
          <ac:spMkLst>
            <pc:docMk/>
            <pc:sldMk cId="331824754" sldId="288"/>
            <ac:spMk id="132" creationId="{FD072B6F-DFBE-463E-B206-B7978C5B8432}"/>
          </ac:spMkLst>
        </pc:spChg>
        <pc:spChg chg="add del mod">
          <ac:chgData name="Mirko Gualducci" userId="9d2314a8d5544a44" providerId="LiveId" clId="{680C2319-1290-4525-B91C-11BAEB9BEFE6}" dt="2021-01-29T01:59:48.678" v="36414"/>
          <ac:spMkLst>
            <pc:docMk/>
            <pc:sldMk cId="331824754" sldId="288"/>
            <ac:spMk id="133" creationId="{132B7437-B5A7-4DE3-ABC1-4FA129DDEC7A}"/>
          </ac:spMkLst>
        </pc:spChg>
        <pc:spChg chg="add mod">
          <ac:chgData name="Mirko Gualducci" userId="9d2314a8d5544a44" providerId="LiveId" clId="{680C2319-1290-4525-B91C-11BAEB9BEFE6}" dt="2021-01-29T02:01:58.353" v="36433" actId="20577"/>
          <ac:spMkLst>
            <pc:docMk/>
            <pc:sldMk cId="331824754" sldId="288"/>
            <ac:spMk id="134" creationId="{54348E37-B34B-4A57-A9FA-B4A3D6EED340}"/>
          </ac:spMkLst>
        </pc:spChg>
        <pc:spChg chg="add mod">
          <ac:chgData name="Mirko Gualducci" userId="9d2314a8d5544a44" providerId="LiveId" clId="{680C2319-1290-4525-B91C-11BAEB9BEFE6}" dt="2021-01-29T02:00:14.459" v="36420" actId="20577"/>
          <ac:spMkLst>
            <pc:docMk/>
            <pc:sldMk cId="331824754" sldId="288"/>
            <ac:spMk id="135" creationId="{FDD43F58-7F5B-45F5-B4CF-2D1046FCBC17}"/>
          </ac:spMkLst>
        </pc:spChg>
        <pc:spChg chg="add mod">
          <ac:chgData name="Mirko Gualducci" userId="9d2314a8d5544a44" providerId="LiveId" clId="{680C2319-1290-4525-B91C-11BAEB9BEFE6}" dt="2021-01-29T02:03:44.472" v="36463" actId="1038"/>
          <ac:spMkLst>
            <pc:docMk/>
            <pc:sldMk cId="331824754" sldId="288"/>
            <ac:spMk id="136" creationId="{B9DBEC28-514F-45E3-9B0F-6FA6C4C7FA0E}"/>
          </ac:spMkLst>
        </pc:spChg>
        <pc:cxnChg chg="add mod">
          <ac:chgData name="Mirko Gualducci" userId="9d2314a8d5544a44" providerId="LiveId" clId="{680C2319-1290-4525-B91C-11BAEB9BEFE6}" dt="2021-01-29T01:57:04.150" v="36377" actId="1036"/>
          <ac:cxnSpMkLst>
            <pc:docMk/>
            <pc:sldMk cId="331824754" sldId="288"/>
            <ac:cxnSpMk id="14" creationId="{76669175-E8B9-46BE-A2D8-D53C6C905D15}"/>
          </ac:cxnSpMkLst>
        </pc:cxnChg>
        <pc:cxnChg chg="del mod">
          <ac:chgData name="Mirko Gualducci" userId="9d2314a8d5544a44" providerId="LiveId" clId="{680C2319-1290-4525-B91C-11BAEB9BEFE6}" dt="2021-01-29T01:39:53.874" v="35556" actId="478"/>
          <ac:cxnSpMkLst>
            <pc:docMk/>
            <pc:sldMk cId="331824754" sldId="288"/>
            <ac:cxnSpMk id="17" creationId="{FFAB97B2-1076-4256-8BB6-0004E8D07FC6}"/>
          </ac:cxnSpMkLst>
        </pc:cxnChg>
        <pc:cxnChg chg="add mod">
          <ac:chgData name="Mirko Gualducci" userId="9d2314a8d5544a44" providerId="LiveId" clId="{680C2319-1290-4525-B91C-11BAEB9BEFE6}" dt="2021-01-29T01:57:04.150" v="36377" actId="1036"/>
          <ac:cxnSpMkLst>
            <pc:docMk/>
            <pc:sldMk cId="331824754" sldId="288"/>
            <ac:cxnSpMk id="18" creationId="{053712A2-55C0-48C0-A4F3-890EEEBF82EA}"/>
          </ac:cxnSpMkLst>
        </pc:cxnChg>
        <pc:cxnChg chg="add mod">
          <ac:chgData name="Mirko Gualducci" userId="9d2314a8d5544a44" providerId="LiveId" clId="{680C2319-1290-4525-B91C-11BAEB9BEFE6}" dt="2021-01-29T01:57:04.150" v="36377" actId="1036"/>
          <ac:cxnSpMkLst>
            <pc:docMk/>
            <pc:sldMk cId="331824754" sldId="288"/>
            <ac:cxnSpMk id="20" creationId="{4C42ED21-94A7-4B05-BD15-44817F53903E}"/>
          </ac:cxnSpMkLst>
        </pc:cxnChg>
        <pc:cxnChg chg="del mod">
          <ac:chgData name="Mirko Gualducci" userId="9d2314a8d5544a44" providerId="LiveId" clId="{680C2319-1290-4525-B91C-11BAEB9BEFE6}" dt="2021-01-29T01:39:53.874" v="35556" actId="478"/>
          <ac:cxnSpMkLst>
            <pc:docMk/>
            <pc:sldMk cId="331824754" sldId="288"/>
            <ac:cxnSpMk id="21" creationId="{911121D6-D5E5-4E24-A662-688FA795910B}"/>
          </ac:cxnSpMkLst>
        </pc:cxnChg>
        <pc:cxnChg chg="del mod">
          <ac:chgData name="Mirko Gualducci" userId="9d2314a8d5544a44" providerId="LiveId" clId="{680C2319-1290-4525-B91C-11BAEB9BEFE6}" dt="2021-01-29T01:39:53.874" v="35556" actId="478"/>
          <ac:cxnSpMkLst>
            <pc:docMk/>
            <pc:sldMk cId="331824754" sldId="288"/>
            <ac:cxnSpMk id="25" creationId="{CCF85A0B-3838-486B-BB98-4759CE2E70EA}"/>
          </ac:cxnSpMkLst>
        </pc:cxnChg>
        <pc:cxnChg chg="add mod">
          <ac:chgData name="Mirko Gualducci" userId="9d2314a8d5544a44" providerId="LiveId" clId="{680C2319-1290-4525-B91C-11BAEB9BEFE6}" dt="2021-01-29T01:59:02.324" v="36409" actId="13822"/>
          <ac:cxnSpMkLst>
            <pc:docMk/>
            <pc:sldMk cId="331824754" sldId="288"/>
            <ac:cxnSpMk id="26" creationId="{0DA5BE66-8B91-453D-88C9-F790BA4979A1}"/>
          </ac:cxnSpMkLst>
        </pc:cxnChg>
        <pc:cxnChg chg="del mod">
          <ac:chgData name="Mirko Gualducci" userId="9d2314a8d5544a44" providerId="LiveId" clId="{680C2319-1290-4525-B91C-11BAEB9BEFE6}" dt="2021-01-29T01:39:53.874" v="35556" actId="478"/>
          <ac:cxnSpMkLst>
            <pc:docMk/>
            <pc:sldMk cId="331824754" sldId="288"/>
            <ac:cxnSpMk id="27" creationId="{D432610A-6540-4D47-AF55-803DC9F13D2D}"/>
          </ac:cxnSpMkLst>
        </pc:cxnChg>
        <pc:cxnChg chg="add mod">
          <ac:chgData name="Mirko Gualducci" userId="9d2314a8d5544a44" providerId="LiveId" clId="{680C2319-1290-4525-B91C-11BAEB9BEFE6}" dt="2021-01-29T01:59:21.355" v="36412" actId="13822"/>
          <ac:cxnSpMkLst>
            <pc:docMk/>
            <pc:sldMk cId="331824754" sldId="288"/>
            <ac:cxnSpMk id="30" creationId="{929F51FF-5B9A-40C3-8A63-0D9F5B491DAB}"/>
          </ac:cxnSpMkLst>
        </pc:cxnChg>
        <pc:cxnChg chg="del mod">
          <ac:chgData name="Mirko Gualducci" userId="9d2314a8d5544a44" providerId="LiveId" clId="{680C2319-1290-4525-B91C-11BAEB9BEFE6}" dt="2021-01-29T01:39:53.874" v="35556" actId="478"/>
          <ac:cxnSpMkLst>
            <pc:docMk/>
            <pc:sldMk cId="331824754" sldId="288"/>
            <ac:cxnSpMk id="56" creationId="{191D45AA-FFFB-4334-9796-B620B8BBC9F0}"/>
          </ac:cxnSpMkLst>
        </pc:cxnChg>
        <pc:cxnChg chg="del mod">
          <ac:chgData name="Mirko Gualducci" userId="9d2314a8d5544a44" providerId="LiveId" clId="{680C2319-1290-4525-B91C-11BAEB9BEFE6}" dt="2021-01-29T01:39:53.874" v="35556" actId="478"/>
          <ac:cxnSpMkLst>
            <pc:docMk/>
            <pc:sldMk cId="331824754" sldId="288"/>
            <ac:cxnSpMk id="60" creationId="{E4DF4B5C-25EA-4873-A538-3F0B808D6715}"/>
          </ac:cxnSpMkLst>
        </pc:cxnChg>
        <pc:cxnChg chg="add mod">
          <ac:chgData name="Mirko Gualducci" userId="9d2314a8d5544a44" providerId="LiveId" clId="{680C2319-1290-4525-B91C-11BAEB9BEFE6}" dt="2021-01-29T01:58:11.615" v="36403" actId="1076"/>
          <ac:cxnSpMkLst>
            <pc:docMk/>
            <pc:sldMk cId="331824754" sldId="288"/>
            <ac:cxnSpMk id="69" creationId="{5ABE1063-1143-4556-9EFA-1885A46BE5B2}"/>
          </ac:cxnSpMkLst>
        </pc:cxnChg>
        <pc:cxnChg chg="add mod">
          <ac:chgData name="Mirko Gualducci" userId="9d2314a8d5544a44" providerId="LiveId" clId="{680C2319-1290-4525-B91C-11BAEB9BEFE6}" dt="2021-01-29T01:58:11.615" v="36403" actId="1076"/>
          <ac:cxnSpMkLst>
            <pc:docMk/>
            <pc:sldMk cId="331824754" sldId="288"/>
            <ac:cxnSpMk id="70" creationId="{98D6F45A-13B0-46B4-B34A-68941DDBD501}"/>
          </ac:cxnSpMkLst>
        </pc:cxnChg>
        <pc:cxnChg chg="add mod">
          <ac:chgData name="Mirko Gualducci" userId="9d2314a8d5544a44" providerId="LiveId" clId="{680C2319-1290-4525-B91C-11BAEB9BEFE6}" dt="2021-01-29T01:58:11.615" v="36403" actId="1076"/>
          <ac:cxnSpMkLst>
            <pc:docMk/>
            <pc:sldMk cId="331824754" sldId="288"/>
            <ac:cxnSpMk id="74" creationId="{A2E625B0-5EC4-4546-B3F1-0F7F82A23AB1}"/>
          </ac:cxnSpMkLst>
        </pc:cxnChg>
        <pc:cxnChg chg="add mod">
          <ac:chgData name="Mirko Gualducci" userId="9d2314a8d5544a44" providerId="LiveId" clId="{680C2319-1290-4525-B91C-11BAEB9BEFE6}" dt="2021-01-29T01:58:37.909" v="36407" actId="14100"/>
          <ac:cxnSpMkLst>
            <pc:docMk/>
            <pc:sldMk cId="331824754" sldId="288"/>
            <ac:cxnSpMk id="75" creationId="{3F15B1D6-3F54-45D5-8BD5-4A8F8C975A7D}"/>
          </ac:cxnSpMkLst>
        </pc:cxnChg>
        <pc:cxnChg chg="add mod">
          <ac:chgData name="Mirko Gualducci" userId="9d2314a8d5544a44" providerId="LiveId" clId="{680C2319-1290-4525-B91C-11BAEB9BEFE6}" dt="2021-01-29T01:58:11.615" v="36403" actId="1076"/>
          <ac:cxnSpMkLst>
            <pc:docMk/>
            <pc:sldMk cId="331824754" sldId="288"/>
            <ac:cxnSpMk id="76" creationId="{953D428D-2789-49AC-85DB-5C0C5B3760E0}"/>
          </ac:cxnSpMkLst>
        </pc:cxnChg>
        <pc:cxnChg chg="add mod">
          <ac:chgData name="Mirko Gualducci" userId="9d2314a8d5544a44" providerId="LiveId" clId="{680C2319-1290-4525-B91C-11BAEB9BEFE6}" dt="2021-01-29T01:58:22.252" v="36405" actId="1076"/>
          <ac:cxnSpMkLst>
            <pc:docMk/>
            <pc:sldMk cId="331824754" sldId="288"/>
            <ac:cxnSpMk id="85" creationId="{478E5F83-5004-45D6-B156-C836368B63E3}"/>
          </ac:cxnSpMkLst>
        </pc:cxnChg>
        <pc:cxnChg chg="add mod">
          <ac:chgData name="Mirko Gualducci" userId="9d2314a8d5544a44" providerId="LiveId" clId="{680C2319-1290-4525-B91C-11BAEB9BEFE6}" dt="2021-01-29T01:58:22.252" v="36405" actId="1076"/>
          <ac:cxnSpMkLst>
            <pc:docMk/>
            <pc:sldMk cId="331824754" sldId="288"/>
            <ac:cxnSpMk id="86" creationId="{2654647E-5A4D-45E6-8609-971A0735E9B9}"/>
          </ac:cxnSpMkLst>
        </pc:cxnChg>
        <pc:cxnChg chg="add mod">
          <ac:chgData name="Mirko Gualducci" userId="9d2314a8d5544a44" providerId="LiveId" clId="{680C2319-1290-4525-B91C-11BAEB9BEFE6}" dt="2021-01-29T01:58:22.252" v="36405" actId="1076"/>
          <ac:cxnSpMkLst>
            <pc:docMk/>
            <pc:sldMk cId="331824754" sldId="288"/>
            <ac:cxnSpMk id="90" creationId="{DFD5BC3B-2ECF-486B-B4C6-9759633B11C7}"/>
          </ac:cxnSpMkLst>
        </pc:cxnChg>
        <pc:cxnChg chg="add mod">
          <ac:chgData name="Mirko Gualducci" userId="9d2314a8d5544a44" providerId="LiveId" clId="{680C2319-1290-4525-B91C-11BAEB9BEFE6}" dt="2021-01-29T01:58:22.252" v="36405" actId="1076"/>
          <ac:cxnSpMkLst>
            <pc:docMk/>
            <pc:sldMk cId="331824754" sldId="288"/>
            <ac:cxnSpMk id="91" creationId="{41E99C11-CC2F-4F89-8362-36E7425BA107}"/>
          </ac:cxnSpMkLst>
        </pc:cxnChg>
        <pc:cxnChg chg="add mod">
          <ac:chgData name="Mirko Gualducci" userId="9d2314a8d5544a44" providerId="LiveId" clId="{680C2319-1290-4525-B91C-11BAEB9BEFE6}" dt="2021-01-29T01:59:11.771" v="36410" actId="14100"/>
          <ac:cxnSpMkLst>
            <pc:docMk/>
            <pc:sldMk cId="331824754" sldId="288"/>
            <ac:cxnSpMk id="92" creationId="{4B600B17-C552-441F-AA15-A91DB0414CAE}"/>
          </ac:cxnSpMkLst>
        </pc:cxnChg>
        <pc:cxnChg chg="del mod">
          <ac:chgData name="Mirko Gualducci" userId="9d2314a8d5544a44" providerId="LiveId" clId="{680C2319-1290-4525-B91C-11BAEB9BEFE6}" dt="2021-01-29T01:54:53.044" v="36293" actId="478"/>
          <ac:cxnSpMkLst>
            <pc:docMk/>
            <pc:sldMk cId="331824754" sldId="288"/>
            <ac:cxnSpMk id="93" creationId="{F70AA4E3-759F-4AD5-A82F-529187827B33}"/>
          </ac:cxnSpMkLst>
        </pc:cxnChg>
        <pc:cxnChg chg="del mod">
          <ac:chgData name="Mirko Gualducci" userId="9d2314a8d5544a44" providerId="LiveId" clId="{680C2319-1290-4525-B91C-11BAEB9BEFE6}" dt="2021-01-29T01:54:53.044" v="36293" actId="478"/>
          <ac:cxnSpMkLst>
            <pc:docMk/>
            <pc:sldMk cId="331824754" sldId="288"/>
            <ac:cxnSpMk id="95" creationId="{58F630B1-B60A-4762-9904-3D9B3CDAE1C4}"/>
          </ac:cxnSpMkLst>
        </pc:cxnChg>
        <pc:cxnChg chg="del mod">
          <ac:chgData name="Mirko Gualducci" userId="9d2314a8d5544a44" providerId="LiveId" clId="{680C2319-1290-4525-B91C-11BAEB9BEFE6}" dt="2021-01-29T01:54:53.044" v="36293" actId="478"/>
          <ac:cxnSpMkLst>
            <pc:docMk/>
            <pc:sldMk cId="331824754" sldId="288"/>
            <ac:cxnSpMk id="97" creationId="{7811E64C-68B3-4820-8313-17FEC01584FF}"/>
          </ac:cxnSpMkLst>
        </pc:cxnChg>
        <pc:cxnChg chg="del mod">
          <ac:chgData name="Mirko Gualducci" userId="9d2314a8d5544a44" providerId="LiveId" clId="{680C2319-1290-4525-B91C-11BAEB9BEFE6}" dt="2021-01-29T01:54:53.044" v="36293" actId="478"/>
          <ac:cxnSpMkLst>
            <pc:docMk/>
            <pc:sldMk cId="331824754" sldId="288"/>
            <ac:cxnSpMk id="98" creationId="{8D1EB6AC-A3D6-4286-AE75-A1C9B6B3C901}"/>
          </ac:cxnSpMkLst>
        </pc:cxnChg>
        <pc:cxnChg chg="del mod">
          <ac:chgData name="Mirko Gualducci" userId="9d2314a8d5544a44" providerId="LiveId" clId="{680C2319-1290-4525-B91C-11BAEB9BEFE6}" dt="2021-01-29T01:54:37.956" v="36287" actId="478"/>
          <ac:cxnSpMkLst>
            <pc:docMk/>
            <pc:sldMk cId="331824754" sldId="288"/>
            <ac:cxnSpMk id="105" creationId="{90DC7EBC-AA30-4003-AAEF-901B6FE54559}"/>
          </ac:cxnSpMkLst>
        </pc:cxnChg>
        <pc:cxnChg chg="del mod">
          <ac:chgData name="Mirko Gualducci" userId="9d2314a8d5544a44" providerId="LiveId" clId="{680C2319-1290-4525-B91C-11BAEB9BEFE6}" dt="2021-01-29T01:54:40.184" v="36288" actId="478"/>
          <ac:cxnSpMkLst>
            <pc:docMk/>
            <pc:sldMk cId="331824754" sldId="288"/>
            <ac:cxnSpMk id="106" creationId="{4627829F-FA93-42EF-92A9-D789191E0602}"/>
          </ac:cxnSpMkLst>
        </pc:cxnChg>
        <pc:cxnChg chg="del mod">
          <ac:chgData name="Mirko Gualducci" userId="9d2314a8d5544a44" providerId="LiveId" clId="{680C2319-1290-4525-B91C-11BAEB9BEFE6}" dt="2021-01-29T01:54:43.653" v="36290" actId="478"/>
          <ac:cxnSpMkLst>
            <pc:docMk/>
            <pc:sldMk cId="331824754" sldId="288"/>
            <ac:cxnSpMk id="107" creationId="{0C71958C-FBB1-4B08-816B-330C810E8565}"/>
          </ac:cxnSpMkLst>
        </pc:cxnChg>
        <pc:cxnChg chg="del mod">
          <ac:chgData name="Mirko Gualducci" userId="9d2314a8d5544a44" providerId="LiveId" clId="{680C2319-1290-4525-B91C-11BAEB9BEFE6}" dt="2021-01-29T01:54:49.622" v="36292" actId="478"/>
          <ac:cxnSpMkLst>
            <pc:docMk/>
            <pc:sldMk cId="331824754" sldId="288"/>
            <ac:cxnSpMk id="108" creationId="{640C4FF8-6A85-46D5-88CB-927084C46035}"/>
          </ac:cxnSpMkLst>
        </pc:cxnChg>
        <pc:cxnChg chg="mod">
          <ac:chgData name="Mirko Gualducci" userId="9d2314a8d5544a44" providerId="LiveId" clId="{680C2319-1290-4525-B91C-11BAEB9BEFE6}" dt="2021-01-29T01:57:04.150" v="36377" actId="1036"/>
          <ac:cxnSpMkLst>
            <pc:docMk/>
            <pc:sldMk cId="331824754" sldId="288"/>
            <ac:cxnSpMk id="109" creationId="{B7B8C41C-A8F8-447E-A4A4-A788CA30385E}"/>
          </ac:cxnSpMkLst>
        </pc:cxnChg>
        <pc:cxnChg chg="mod">
          <ac:chgData name="Mirko Gualducci" userId="9d2314a8d5544a44" providerId="LiveId" clId="{680C2319-1290-4525-B91C-11BAEB9BEFE6}" dt="2021-01-29T01:57:04.150" v="36377" actId="1036"/>
          <ac:cxnSpMkLst>
            <pc:docMk/>
            <pc:sldMk cId="331824754" sldId="288"/>
            <ac:cxnSpMk id="110" creationId="{359C6E8C-892A-440D-8CF4-58D61AC7D4A8}"/>
          </ac:cxnSpMkLst>
        </pc:cxnChg>
        <pc:cxnChg chg="del mod">
          <ac:chgData name="Mirko Gualducci" userId="9d2314a8d5544a44" providerId="LiveId" clId="{680C2319-1290-4525-B91C-11BAEB9BEFE6}" dt="2021-01-29T01:39:53.874" v="35556" actId="478"/>
          <ac:cxnSpMkLst>
            <pc:docMk/>
            <pc:sldMk cId="331824754" sldId="288"/>
            <ac:cxnSpMk id="117" creationId="{5682F264-AAEB-4D95-93EC-41AF654C3C08}"/>
          </ac:cxnSpMkLst>
        </pc:cxnChg>
        <pc:cxnChg chg="add del mod">
          <ac:chgData name="Mirko Gualducci" userId="9d2314a8d5544a44" providerId="LiveId" clId="{680C2319-1290-4525-B91C-11BAEB9BEFE6}" dt="2021-01-29T01:59:48.678" v="36414"/>
          <ac:cxnSpMkLst>
            <pc:docMk/>
            <pc:sldMk cId="331824754" sldId="288"/>
            <ac:cxnSpMk id="119" creationId="{43847FF7-BCAF-45E0-BA69-A0B8506FAB0F}"/>
          </ac:cxnSpMkLst>
        </pc:cxnChg>
        <pc:cxnChg chg="del mod">
          <ac:chgData name="Mirko Gualducci" userId="9d2314a8d5544a44" providerId="LiveId" clId="{680C2319-1290-4525-B91C-11BAEB9BEFE6}" dt="2021-01-29T01:39:53.874" v="35556" actId="478"/>
          <ac:cxnSpMkLst>
            <pc:docMk/>
            <pc:sldMk cId="331824754" sldId="288"/>
            <ac:cxnSpMk id="120" creationId="{5841B675-B940-4B79-93EF-FA8DE93DA1A7}"/>
          </ac:cxnSpMkLst>
        </pc:cxnChg>
        <pc:cxnChg chg="del mod">
          <ac:chgData name="Mirko Gualducci" userId="9d2314a8d5544a44" providerId="LiveId" clId="{680C2319-1290-4525-B91C-11BAEB9BEFE6}" dt="2021-01-29T01:39:53.874" v="35556" actId="478"/>
          <ac:cxnSpMkLst>
            <pc:docMk/>
            <pc:sldMk cId="331824754" sldId="288"/>
            <ac:cxnSpMk id="121" creationId="{5A1E3851-FF80-4A8E-811D-090B6D45CDAF}"/>
          </ac:cxnSpMkLst>
        </pc:cxnChg>
        <pc:cxnChg chg="del mod">
          <ac:chgData name="Mirko Gualducci" userId="9d2314a8d5544a44" providerId="LiveId" clId="{680C2319-1290-4525-B91C-11BAEB9BEFE6}" dt="2021-01-29T01:39:53.874" v="35556" actId="478"/>
          <ac:cxnSpMkLst>
            <pc:docMk/>
            <pc:sldMk cId="331824754" sldId="288"/>
            <ac:cxnSpMk id="122" creationId="{44B15081-FC1D-40E4-A8A8-11D0D5482F81}"/>
          </ac:cxnSpMkLst>
        </pc:cxnChg>
        <pc:cxnChg chg="add del mod">
          <ac:chgData name="Mirko Gualducci" userId="9d2314a8d5544a44" providerId="LiveId" clId="{680C2319-1290-4525-B91C-11BAEB9BEFE6}" dt="2021-01-29T01:59:48.678" v="36414"/>
          <ac:cxnSpMkLst>
            <pc:docMk/>
            <pc:sldMk cId="331824754" sldId="288"/>
            <ac:cxnSpMk id="123" creationId="{A7314A79-9559-4157-A216-67C80BB3ECFF}"/>
          </ac:cxnSpMkLst>
        </pc:cxnChg>
        <pc:cxnChg chg="add del mod">
          <ac:chgData name="Mirko Gualducci" userId="9d2314a8d5544a44" providerId="LiveId" clId="{680C2319-1290-4525-B91C-11BAEB9BEFE6}" dt="2021-01-29T01:59:48.678" v="36414"/>
          <ac:cxnSpMkLst>
            <pc:docMk/>
            <pc:sldMk cId="331824754" sldId="288"/>
            <ac:cxnSpMk id="127" creationId="{E2D794C3-298A-4104-9B89-526A59705604}"/>
          </ac:cxnSpMkLst>
        </pc:cxnChg>
        <pc:cxnChg chg="add del mod">
          <ac:chgData name="Mirko Gualducci" userId="9d2314a8d5544a44" providerId="LiveId" clId="{680C2319-1290-4525-B91C-11BAEB9BEFE6}" dt="2021-01-29T01:59:48.678" v="36414"/>
          <ac:cxnSpMkLst>
            <pc:docMk/>
            <pc:sldMk cId="331824754" sldId="288"/>
            <ac:cxnSpMk id="128" creationId="{A5CE451A-6D6D-49C3-86FC-8ADD777A7553}"/>
          </ac:cxnSpMkLst>
        </pc:cxnChg>
        <pc:cxnChg chg="add del mod">
          <ac:chgData name="Mirko Gualducci" userId="9d2314a8d5544a44" providerId="LiveId" clId="{680C2319-1290-4525-B91C-11BAEB9BEFE6}" dt="2021-01-29T01:59:48.678" v="36414"/>
          <ac:cxnSpMkLst>
            <pc:docMk/>
            <pc:sldMk cId="331824754" sldId="288"/>
            <ac:cxnSpMk id="129" creationId="{92D31DB9-7843-4B6E-9EFF-FFA68035275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2211C070-8B88-4797-A2BE-79D4EB2515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9CB14DF-333A-4667-A6BB-453906B3A3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26053-7A08-409E-9C85-5DCE4ED3F898}" type="datetimeFigureOut">
              <a:rPr lang="it-IT" smtClean="0"/>
              <a:t>29/01/2021</a:t>
            </a:fld>
            <a:endParaRPr lang="it-IT"/>
          </a:p>
        </p:txBody>
      </p:sp>
      <p:sp>
        <p:nvSpPr>
          <p:cNvPr id="4" name="Segnaposto piè di pagina 3">
            <a:extLst>
              <a:ext uri="{FF2B5EF4-FFF2-40B4-BE49-F238E27FC236}">
                <a16:creationId xmlns:a16="http://schemas.microsoft.com/office/drawing/2014/main" id="{316B20C3-0D1A-45E4-8AF1-07083B4D58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9A37C9C5-2552-4F02-A345-D472238888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EA7934-F6A8-463E-AC41-C9B34EE0A1FA}" type="slidenum">
              <a:rPr lang="it-IT" smtClean="0"/>
              <a:t>‹N›</a:t>
            </a:fld>
            <a:endParaRPr lang="it-IT"/>
          </a:p>
        </p:txBody>
      </p:sp>
    </p:spTree>
    <p:extLst>
      <p:ext uri="{BB962C8B-B14F-4D97-AF65-F5344CB8AC3E}">
        <p14:creationId xmlns:p14="http://schemas.microsoft.com/office/powerpoint/2010/main" val="3918073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F0EF8-F829-4942-8B74-821535217FC5}" type="datetimeFigureOut">
              <a:rPr lang="it-IT" smtClean="0"/>
              <a:t>29/01/2021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6BCE4-33C2-4071-B99A-1BE85E019C34}" type="slidenum">
              <a:rPr lang="it-IT" smtClean="0"/>
              <a:t>‹N›</a:t>
            </a:fld>
            <a:endParaRPr lang="it-IT"/>
          </a:p>
        </p:txBody>
      </p:sp>
    </p:spTree>
    <p:extLst>
      <p:ext uri="{BB962C8B-B14F-4D97-AF65-F5344CB8AC3E}">
        <p14:creationId xmlns:p14="http://schemas.microsoft.com/office/powerpoint/2010/main" val="202620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06367E5-DEB6-4B7F-8140-2712999E6B83}"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D1E561E-3A48-4971-90E9-4B9128DBE7BC}"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C75A990-35E1-4BB3-BDE7-1D5CE3C558A2}"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2BEDDE3E-368E-42DD-9221-681EBC261F93}"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AD367F4-368D-4563-ABF0-6C23CB832437}"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D49BAAB-1EEF-4BC4-999B-945928D3280C}"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67CDB06-970A-4260-B2CA-A9DCC8AB60DB}"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CF64AFD-9EAA-4E53-904A-5958AC10C2FA}"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378D42-D7AE-4316-BFF4-CBED5885C989}"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0CCC546-CF8D-481D-B6C5-FA58AD74F34B}" type="datetime1">
              <a:rPr lang="en-US" smtClean="0"/>
              <a:t>1/29/2021</a:t>
            </a:fld>
            <a:endParaRPr lang="en-US" dirty="0"/>
          </a:p>
        </p:txBody>
      </p:sp>
      <p:sp>
        <p:nvSpPr>
          <p:cNvPr id="5" name="Footer Placeholder 4"/>
          <p:cNvSpPr>
            <a:spLocks noGrp="1"/>
          </p:cNvSpPr>
          <p:nvPr>
            <p:ph type="ftr" sz="quarter" idx="11"/>
          </p:nvPr>
        </p:nvSpPr>
        <p:spPr/>
        <p:txBody>
          <a:bodyPr/>
          <a:lstStyle/>
          <a:p>
            <a:r>
              <a:rPr lang="en-US"/>
              <a:t>ALNS EVRP - Mirko Gualducci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D204540-B307-475F-BF65-B108DBCAED49}" type="datetime1">
              <a:rPr lang="en-US" smtClean="0"/>
              <a:t>1/29/2021</a:t>
            </a:fld>
            <a:endParaRPr lang="en-US" dirty="0"/>
          </a:p>
        </p:txBody>
      </p:sp>
      <p:sp>
        <p:nvSpPr>
          <p:cNvPr id="6" name="Footer Placeholder 5"/>
          <p:cNvSpPr>
            <a:spLocks noGrp="1"/>
          </p:cNvSpPr>
          <p:nvPr>
            <p:ph type="ftr" sz="quarter" idx="11"/>
          </p:nvPr>
        </p:nvSpPr>
        <p:spPr/>
        <p:txBody>
          <a:bodyPr/>
          <a:lstStyle/>
          <a:p>
            <a:r>
              <a:rPr lang="en-US"/>
              <a:t>ALNS EVRP - Mirko Gualducci</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A31BD04-7840-4217-AAF9-BF9D40E42743}" type="datetime1">
              <a:rPr lang="en-US" smtClean="0"/>
              <a:t>1/29/2021</a:t>
            </a:fld>
            <a:endParaRPr lang="en-US" dirty="0"/>
          </a:p>
        </p:txBody>
      </p:sp>
      <p:sp>
        <p:nvSpPr>
          <p:cNvPr id="8" name="Footer Placeholder 7"/>
          <p:cNvSpPr>
            <a:spLocks noGrp="1"/>
          </p:cNvSpPr>
          <p:nvPr>
            <p:ph type="ftr" sz="quarter" idx="11"/>
          </p:nvPr>
        </p:nvSpPr>
        <p:spPr/>
        <p:txBody>
          <a:bodyPr/>
          <a:lstStyle/>
          <a:p>
            <a:r>
              <a:rPr lang="en-US"/>
              <a:t>ALNS EVRP - Mirko Gualducci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0C04FD2-D7B9-43AE-A826-12DA019F16D6}" type="datetime1">
              <a:rPr lang="en-US" smtClean="0"/>
              <a:t>1/29/2021</a:t>
            </a:fld>
            <a:endParaRPr lang="en-US" dirty="0"/>
          </a:p>
        </p:txBody>
      </p:sp>
      <p:sp>
        <p:nvSpPr>
          <p:cNvPr id="4" name="Footer Placeholder 3"/>
          <p:cNvSpPr>
            <a:spLocks noGrp="1"/>
          </p:cNvSpPr>
          <p:nvPr>
            <p:ph type="ftr" sz="quarter" idx="11"/>
          </p:nvPr>
        </p:nvSpPr>
        <p:spPr/>
        <p:txBody>
          <a:bodyPr/>
          <a:lstStyle/>
          <a:p>
            <a:r>
              <a:rPr lang="en-US"/>
              <a:t>ALNS EVRP - Mirko Gualducci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1605E-1467-4047-A8F6-B61FB0C84679}" type="datetime1">
              <a:rPr lang="en-US" smtClean="0"/>
              <a:t>1/29/2021</a:t>
            </a:fld>
            <a:endParaRPr lang="en-US" dirty="0"/>
          </a:p>
        </p:txBody>
      </p:sp>
      <p:sp>
        <p:nvSpPr>
          <p:cNvPr id="3" name="Footer Placeholder 2"/>
          <p:cNvSpPr>
            <a:spLocks noGrp="1"/>
          </p:cNvSpPr>
          <p:nvPr>
            <p:ph type="ftr" sz="quarter" idx="11"/>
          </p:nvPr>
        </p:nvSpPr>
        <p:spPr/>
        <p:txBody>
          <a:bodyPr/>
          <a:lstStyle/>
          <a:p>
            <a:r>
              <a:rPr lang="en-US"/>
              <a:t>ALNS EVRP - Mirko Gualducci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76D44F5-BC94-448A-A981-C5FC1860419E}" type="datetime1">
              <a:rPr lang="en-US" smtClean="0"/>
              <a:t>1/29/2021</a:t>
            </a:fld>
            <a:endParaRPr lang="en-US" dirty="0"/>
          </a:p>
        </p:txBody>
      </p:sp>
      <p:sp>
        <p:nvSpPr>
          <p:cNvPr id="6" name="Footer Placeholder 5"/>
          <p:cNvSpPr>
            <a:spLocks noGrp="1"/>
          </p:cNvSpPr>
          <p:nvPr>
            <p:ph type="ftr" sz="quarter" idx="11"/>
          </p:nvPr>
        </p:nvSpPr>
        <p:spPr/>
        <p:txBody>
          <a:bodyPr/>
          <a:lstStyle/>
          <a:p>
            <a:r>
              <a:rPr lang="en-US"/>
              <a:t>ALNS EVRP - Mirko Gualducci</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r>
              <a:rPr lang="en-US"/>
              <a:t>ALNS EVRP - Mirko Gualducci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6587BB5B-C410-44AF-9043-E07C66A53FF5}" type="datetime1">
              <a:rPr lang="en-US" smtClean="0"/>
              <a:t>1/29/2021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A201EC-05A6-4604-9AF9-3083916FA77D}" type="datetime1">
              <a:rPr lang="en-US" smtClean="0"/>
              <a:t>1/29/2021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ALNS EVRP - Mirko Gualducci</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F76E8F-69F3-4B12-86D8-1680467D2575}"/>
              </a:ext>
            </a:extLst>
          </p:cNvPr>
          <p:cNvSpPr>
            <a:spLocks noGrp="1"/>
          </p:cNvSpPr>
          <p:nvPr>
            <p:ph type="ctrTitle"/>
          </p:nvPr>
        </p:nvSpPr>
        <p:spPr>
          <a:xfrm>
            <a:off x="1507067" y="1578133"/>
            <a:ext cx="4335468" cy="2875534"/>
          </a:xfrm>
        </p:spPr>
        <p:txBody>
          <a:bodyPr>
            <a:normAutofit/>
          </a:bodyPr>
          <a:lstStyle/>
          <a:p>
            <a:pPr>
              <a:lnSpc>
                <a:spcPct val="90000"/>
              </a:lnSpc>
            </a:pPr>
            <a:r>
              <a:rPr lang="it-IT" sz="2400" dirty="0">
                <a:latin typeface="Century Gothic" panose="020B0502020202020204" pitchFamily="34" charset="0"/>
              </a:rPr>
              <a:t>Progetto di </a:t>
            </a:r>
            <a:r>
              <a:rPr lang="it-IT" sz="2400" dirty="0" err="1">
                <a:latin typeface="Century Gothic" panose="020B0502020202020204" pitchFamily="34" charset="0"/>
              </a:rPr>
              <a:t>Methods</a:t>
            </a:r>
            <a:r>
              <a:rPr lang="it-IT" sz="2400" dirty="0">
                <a:latin typeface="Century Gothic" panose="020B0502020202020204" pitchFamily="34" charset="0"/>
              </a:rPr>
              <a:t> and Models for </a:t>
            </a:r>
            <a:r>
              <a:rPr lang="it-IT" sz="2400" dirty="0" err="1">
                <a:latin typeface="Century Gothic" panose="020B0502020202020204" pitchFamily="34" charset="0"/>
              </a:rPr>
              <a:t>Decision</a:t>
            </a:r>
            <a:r>
              <a:rPr lang="it-IT" sz="2400" dirty="0">
                <a:latin typeface="Century Gothic" panose="020B0502020202020204" pitchFamily="34" charset="0"/>
              </a:rPr>
              <a:t> Support</a:t>
            </a:r>
            <a:br>
              <a:rPr lang="it-IT" sz="2400" dirty="0">
                <a:latin typeface="Century Gothic" panose="020B0502020202020204" pitchFamily="34" charset="0"/>
              </a:rPr>
            </a:br>
            <a:br>
              <a:rPr lang="it-IT" sz="2400" dirty="0">
                <a:latin typeface="Century Gothic" panose="020B0502020202020204" pitchFamily="34" charset="0"/>
              </a:rPr>
            </a:br>
            <a:br>
              <a:rPr lang="it-IT" sz="2400" dirty="0">
                <a:latin typeface="Century Gothic" panose="020B0502020202020204" pitchFamily="34" charset="0"/>
              </a:rPr>
            </a:br>
            <a:r>
              <a:rPr lang="it-IT" sz="2400" dirty="0" err="1">
                <a:latin typeface="Century Gothic" panose="020B0502020202020204" pitchFamily="34" charset="0"/>
              </a:rPr>
              <a:t>Adaptive</a:t>
            </a:r>
            <a:r>
              <a:rPr lang="it-IT" sz="2400" dirty="0">
                <a:latin typeface="Century Gothic" panose="020B0502020202020204" pitchFamily="34" charset="0"/>
              </a:rPr>
              <a:t> Large </a:t>
            </a:r>
            <a:r>
              <a:rPr lang="it-IT" sz="2400" dirty="0" err="1">
                <a:latin typeface="Century Gothic" panose="020B0502020202020204" pitchFamily="34" charset="0"/>
              </a:rPr>
              <a:t>Neighborhood</a:t>
            </a:r>
            <a:r>
              <a:rPr lang="it-IT" sz="2400" dirty="0">
                <a:latin typeface="Century Gothic" panose="020B0502020202020204" pitchFamily="34" charset="0"/>
              </a:rPr>
              <a:t> </a:t>
            </a:r>
            <a:r>
              <a:rPr lang="it-IT" sz="2400" dirty="0" err="1">
                <a:latin typeface="Century Gothic" panose="020B0502020202020204" pitchFamily="34" charset="0"/>
              </a:rPr>
              <a:t>Search</a:t>
            </a:r>
            <a:r>
              <a:rPr lang="it-IT" sz="2400" dirty="0">
                <a:latin typeface="Century Gothic" panose="020B0502020202020204" pitchFamily="34" charset="0"/>
              </a:rPr>
              <a:t> applicata al Electric </a:t>
            </a:r>
            <a:r>
              <a:rPr lang="it-IT" sz="2400" dirty="0" err="1">
                <a:latin typeface="Century Gothic" panose="020B0502020202020204" pitchFamily="34" charset="0"/>
              </a:rPr>
              <a:t>Vehicle</a:t>
            </a:r>
            <a:r>
              <a:rPr lang="it-IT" sz="2400" dirty="0">
                <a:latin typeface="Century Gothic" panose="020B0502020202020204" pitchFamily="34" charset="0"/>
              </a:rPr>
              <a:t> Routing </a:t>
            </a:r>
            <a:r>
              <a:rPr lang="it-IT" sz="2400" dirty="0" err="1">
                <a:latin typeface="Century Gothic" panose="020B0502020202020204" pitchFamily="34" charset="0"/>
              </a:rPr>
              <a:t>Problem</a:t>
            </a:r>
            <a:endParaRPr lang="it-IT" sz="2400" dirty="0"/>
          </a:p>
        </p:txBody>
      </p:sp>
      <p:sp>
        <p:nvSpPr>
          <p:cNvPr id="3" name="Sottotitolo 2">
            <a:extLst>
              <a:ext uri="{FF2B5EF4-FFF2-40B4-BE49-F238E27FC236}">
                <a16:creationId xmlns:a16="http://schemas.microsoft.com/office/drawing/2014/main" id="{4085FC38-6C4D-4976-A8E3-208B6EA03822}"/>
              </a:ext>
            </a:extLst>
          </p:cNvPr>
          <p:cNvSpPr>
            <a:spLocks noGrp="1"/>
          </p:cNvSpPr>
          <p:nvPr>
            <p:ph type="subTitle" idx="1"/>
          </p:nvPr>
        </p:nvSpPr>
        <p:spPr>
          <a:xfrm>
            <a:off x="1507067" y="4453667"/>
            <a:ext cx="4335468" cy="1096899"/>
          </a:xfrm>
        </p:spPr>
        <p:txBody>
          <a:bodyPr>
            <a:normAutofit/>
          </a:bodyPr>
          <a:lstStyle/>
          <a:p>
            <a:pPr>
              <a:lnSpc>
                <a:spcPct val="90000"/>
              </a:lnSpc>
            </a:pPr>
            <a:endParaRPr lang="it-IT"/>
          </a:p>
          <a:p>
            <a:pPr>
              <a:lnSpc>
                <a:spcPct val="90000"/>
              </a:lnSpc>
            </a:pPr>
            <a:endParaRPr lang="it-IT"/>
          </a:p>
          <a:p>
            <a:pPr>
              <a:lnSpc>
                <a:spcPct val="90000"/>
              </a:lnSpc>
            </a:pPr>
            <a:r>
              <a:rPr lang="it-IT"/>
              <a:t>Mirko Gualducci</a:t>
            </a:r>
          </a:p>
        </p:txBody>
      </p:sp>
      <p:pic>
        <p:nvPicPr>
          <p:cNvPr id="5" name="Immagine 4" descr="Immagine che contiene testo&#10;&#10;Descrizione generata automaticamente">
            <a:extLst>
              <a:ext uri="{FF2B5EF4-FFF2-40B4-BE49-F238E27FC236}">
                <a16:creationId xmlns:a16="http://schemas.microsoft.com/office/drawing/2014/main" id="{2B28ADF2-FE14-4801-BD3E-0F654423AE52}"/>
              </a:ext>
            </a:extLst>
          </p:cNvPr>
          <p:cNvPicPr>
            <a:picLocks noChangeAspect="1"/>
          </p:cNvPicPr>
          <p:nvPr/>
        </p:nvPicPr>
        <p:blipFill>
          <a:blip r:embed="rId2"/>
          <a:stretch>
            <a:fillRect/>
          </a:stretch>
        </p:blipFill>
        <p:spPr>
          <a:xfrm>
            <a:off x="6095998" y="3014847"/>
            <a:ext cx="3280613" cy="1099005"/>
          </a:xfrm>
          <a:prstGeom prst="rect">
            <a:avLst/>
          </a:prstGeom>
        </p:spPr>
      </p:pic>
    </p:spTree>
    <p:extLst>
      <p:ext uri="{BB962C8B-B14F-4D97-AF65-F5344CB8AC3E}">
        <p14:creationId xmlns:p14="http://schemas.microsoft.com/office/powerpoint/2010/main" val="101952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5632BC1A-5774-4230-8851-4AD5C68EF03A}"/>
              </a:ext>
            </a:extLst>
          </p:cNvPr>
          <p:cNvSpPr>
            <a:spLocks noGrp="1"/>
          </p:cNvSpPr>
          <p:nvPr>
            <p:ph type="title"/>
          </p:nvPr>
        </p:nvSpPr>
        <p:spPr/>
        <p:txBody>
          <a:bodyPr/>
          <a:lstStyle/>
          <a:p>
            <a:r>
              <a:rPr lang="it-IT" dirty="0"/>
              <a:t>Vincoli del modello (3)</a:t>
            </a:r>
          </a:p>
        </p:txBody>
      </p:sp>
      <mc:AlternateContent xmlns:mc="http://schemas.openxmlformats.org/markup-compatibility/2006" xmlns:a14="http://schemas.microsoft.com/office/drawing/2010/main">
        <mc:Choice Requires="a14">
          <p:sp>
            <p:nvSpPr>
              <p:cNvPr id="7" name="Segnaposto contenuto 6">
                <a:extLst>
                  <a:ext uri="{FF2B5EF4-FFF2-40B4-BE49-F238E27FC236}">
                    <a16:creationId xmlns:a16="http://schemas.microsoft.com/office/drawing/2014/main" id="{3EF30945-8ADD-4BA4-A8EA-AD5399C62F8C}"/>
                  </a:ext>
                </a:extLst>
              </p:cNvPr>
              <p:cNvSpPr>
                <a:spLocks noGrp="1"/>
              </p:cNvSpPr>
              <p:nvPr>
                <p:ph sz="half" idx="1"/>
              </p:nvPr>
            </p:nvSpPr>
            <p:spPr>
              <a:xfrm>
                <a:off x="677334" y="2160589"/>
                <a:ext cx="4255393" cy="3880772"/>
              </a:xfrm>
            </p:spPr>
            <p:txBody>
              <a:bodyPr>
                <a:normAutofit/>
              </a:bodyPr>
              <a:lstStyle/>
              <a:p>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i="1">
                            <a:latin typeface="Cambria Math" panose="02040503050406030204" pitchFamily="18" charset="0"/>
                          </a:rPr>
                          <m:t>𝑖</m:t>
                        </m:r>
                        <m:r>
                          <a:rPr lang="it-IT" sz="1400" b="0" i="1" smtClean="0">
                            <a:latin typeface="Cambria Math" panose="02040503050406030204" pitchFamily="18" charset="0"/>
                          </a:rPr>
                          <m:t>𝑗𝑘</m:t>
                        </m:r>
                      </m:sub>
                    </m:sSub>
                    <m:r>
                      <a:rPr lang="it-IT" sz="1400" i="1">
                        <a:latin typeface="Cambria Math" panose="02040503050406030204" pitchFamily="18" charset="0"/>
                      </a:rPr>
                      <m:t> </m:t>
                    </m:r>
                    <m:r>
                      <m:rPr>
                        <m:sty m:val="p"/>
                      </m:rPr>
                      <a:rPr lang="el-GR" sz="1400" i="1">
                        <a:latin typeface="Cambria Math" panose="02040503050406030204" pitchFamily="18" charset="0"/>
                      </a:rPr>
                      <m:t>ϵ</m:t>
                    </m:r>
                    <m:r>
                      <m:rPr>
                        <m:nor/>
                      </m:rPr>
                      <a:rPr lang="it-IT" sz="1400">
                        <a:latin typeface="Cambria Math" panose="02040503050406030204" pitchFamily="18" charset="0"/>
                      </a:rPr>
                      <m:t> </m:t>
                    </m:r>
                    <m:r>
                      <a:rPr lang="it-IT" sz="1400" i="1" dirty="0" smtClean="0">
                        <a:latin typeface="Cambria Math" panose="02040503050406030204" pitchFamily="18" charset="0"/>
                      </a:rPr>
                      <m:t>{</m:t>
                    </m:r>
                    <m:r>
                      <a:rPr lang="it-IT" sz="1400" b="0" i="1" dirty="0" smtClean="0">
                        <a:latin typeface="Cambria Math" panose="02040503050406030204" pitchFamily="18" charset="0"/>
                      </a:rPr>
                      <m:t>0,1</m:t>
                    </m:r>
                    <m:r>
                      <a:rPr lang="it-IT" sz="1400" i="1" dirty="0" smtClean="0">
                        <a:latin typeface="Cambria Math" panose="02040503050406030204" pitchFamily="18" charset="0"/>
                      </a:rPr>
                      <m:t>}</m:t>
                    </m:r>
                  </m:oMath>
                </a14:m>
                <a:r>
                  <a:rPr lang="it-IT" sz="1400" dirty="0"/>
                  <a:t>  </a:t>
                </a:r>
                <a14:m>
                  <m:oMath xmlns:m="http://schemas.openxmlformats.org/officeDocument/2006/math">
                    <m:r>
                      <a:rPr lang="it-IT" sz="1400" i="1" dirty="0">
                        <a:latin typeface="Cambria Math" panose="02040503050406030204" pitchFamily="18" charset="0"/>
                        <a:ea typeface="Cambria Math" panose="02040503050406030204" pitchFamily="18" charset="0"/>
                      </a:rPr>
                      <m:t>∀</m:t>
                    </m:r>
                    <m:r>
                      <a:rPr lang="it-IT" sz="1400" b="0" i="1" dirty="0" smtClean="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𝜖</m:t>
                    </m:r>
                    <m:r>
                      <a:rPr lang="it-IT" sz="1400" b="0" i="1" dirty="0" smtClean="0">
                        <a:latin typeface="Cambria Math" panose="02040503050406030204" pitchFamily="18" charset="0"/>
                        <a:ea typeface="Cambria Math" panose="02040503050406030204" pitchFamily="18" charset="0"/>
                      </a:rPr>
                      <m:t>𝑁</m:t>
                    </m:r>
                  </m:oMath>
                </a14:m>
                <a:r>
                  <a:rPr lang="it-IT" sz="1400" dirty="0">
                    <a:ea typeface="Cambria Math" panose="02040503050406030204" pitchFamily="18" charset="0"/>
                  </a:rPr>
                  <a:t> </a:t>
                </a:r>
                <a14:m>
                  <m:oMath xmlns:m="http://schemas.openxmlformats.org/officeDocument/2006/math">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𝐹</m:t>
                    </m:r>
                    <m:r>
                      <a:rPr lang="it-IT" sz="1400" b="0" i="1" smtClean="0">
                        <a:latin typeface="Cambria Math" panose="02040503050406030204" pitchFamily="18" charset="0"/>
                        <a:ea typeface="Cambria Math" panose="02040503050406030204" pitchFamily="18" charset="0"/>
                      </a:rPr>
                      <m:t>′</m:t>
                    </m:r>
                  </m:oMath>
                </a14:m>
                <a:r>
                  <a:rPr lang="it-IT" sz="1400" i="1" dirty="0">
                    <a:latin typeface="Cambria Math" panose="02040503050406030204" pitchFamily="18" charset="0"/>
                  </a:rPr>
                  <a:t>, </a:t>
                </a:r>
                <a14:m>
                  <m:oMath xmlns:m="http://schemas.openxmlformats.org/officeDocument/2006/math">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𝑗</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𝐴</m:t>
                        </m:r>
                      </m:e>
                      <m:sub>
                        <m:r>
                          <a:rPr lang="it-IT" sz="1400" i="1">
                            <a:latin typeface="Cambria Math" panose="02040503050406030204" pitchFamily="18" charset="0"/>
                            <a:ea typeface="Cambria Math" panose="02040503050406030204" pitchFamily="18" charset="0"/>
                          </a:rPr>
                          <m:t>𝑘</m:t>
                        </m:r>
                      </m:sub>
                    </m:sSub>
                  </m:oMath>
                </a14:m>
                <a:endParaRPr lang="it-IT" sz="1400" i="1" dirty="0">
                  <a:latin typeface="Cambria Math" panose="02040503050406030204" pitchFamily="18" charset="0"/>
                </a:endParaRPr>
              </a:p>
              <a:p>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𝑟</m:t>
                        </m:r>
                      </m:e>
                      <m:sub>
                        <m:r>
                          <a:rPr lang="it-IT" sz="1400" i="1">
                            <a:latin typeface="Cambria Math" panose="02040503050406030204" pitchFamily="18" charset="0"/>
                          </a:rPr>
                          <m:t>𝑖</m:t>
                        </m:r>
                      </m:sub>
                    </m:sSub>
                    <m:r>
                      <a:rPr lang="it-IT" sz="1400" i="1">
                        <a:latin typeface="Cambria Math" panose="02040503050406030204" pitchFamily="18" charset="0"/>
                      </a:rPr>
                      <m:t> </m:t>
                    </m:r>
                    <m:r>
                      <m:rPr>
                        <m:sty m:val="p"/>
                      </m:rPr>
                      <a:rPr lang="el-GR" sz="1400" i="1">
                        <a:latin typeface="Cambria Math" panose="02040503050406030204" pitchFamily="18" charset="0"/>
                      </a:rPr>
                      <m:t>ϵ</m:t>
                    </m:r>
                    <m:r>
                      <m:rPr>
                        <m:nor/>
                      </m:rPr>
                      <a:rPr lang="it-IT" sz="1400">
                        <a:latin typeface="Cambria Math" panose="02040503050406030204" pitchFamily="18" charset="0"/>
                      </a:rPr>
                      <m:t> </m:t>
                    </m:r>
                    <m:r>
                      <a:rPr lang="it-IT" sz="1400" i="1" dirty="0" smtClean="0">
                        <a:latin typeface="Cambria Math" panose="02040503050406030204" pitchFamily="18" charset="0"/>
                      </a:rPr>
                      <m:t>{</m:t>
                    </m:r>
                    <m:r>
                      <a:rPr lang="it-IT" sz="1400" b="0" i="1" dirty="0" smtClean="0">
                        <a:latin typeface="Cambria Math" panose="02040503050406030204" pitchFamily="18" charset="0"/>
                      </a:rPr>
                      <m:t>0,1</m:t>
                    </m:r>
                    <m:r>
                      <a:rPr lang="it-IT" sz="1400" i="1" dirty="0" smtClean="0">
                        <a:latin typeface="Cambria Math" panose="02040503050406030204" pitchFamily="18" charset="0"/>
                      </a:rPr>
                      <m:t>}</m:t>
                    </m:r>
                  </m:oMath>
                </a14:m>
                <a:r>
                  <a:rPr lang="it-IT" sz="1400" dirty="0"/>
                  <a:t>  </a:t>
                </a:r>
                <a14:m>
                  <m:oMath xmlns:m="http://schemas.openxmlformats.org/officeDocument/2006/math">
                    <m:r>
                      <a:rPr lang="it-IT" sz="1400" i="1" dirty="0">
                        <a:latin typeface="Cambria Math" panose="02040503050406030204" pitchFamily="18" charset="0"/>
                        <a:ea typeface="Cambria Math" panose="02040503050406030204" pitchFamily="18" charset="0"/>
                      </a:rPr>
                      <m:t>∀</m:t>
                    </m:r>
                    <m:r>
                      <a:rPr lang="it-IT" sz="1400" b="0" i="1" dirty="0" smtClean="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𝜖</m:t>
                    </m:r>
                    <m:r>
                      <a:rPr lang="it-IT" sz="1400" b="0" i="1" dirty="0" smtClean="0">
                        <a:latin typeface="Cambria Math" panose="02040503050406030204" pitchFamily="18" charset="0"/>
                        <a:ea typeface="Cambria Math" panose="02040503050406030204" pitchFamily="18" charset="0"/>
                      </a:rPr>
                      <m:t>𝑁</m:t>
                    </m:r>
                  </m:oMath>
                </a14:m>
                <a:endParaRPr lang="it-IT" sz="1400" i="1" dirty="0">
                  <a:latin typeface="Cambria Math" panose="02040503050406030204" pitchFamily="18" charset="0"/>
                </a:endParaRPr>
              </a:p>
              <a:p>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𝑆</m:t>
                        </m:r>
                      </m:e>
                      <m:sub>
                        <m:r>
                          <a:rPr lang="it-IT" sz="1400" i="1">
                            <a:latin typeface="Cambria Math" panose="02040503050406030204" pitchFamily="18" charset="0"/>
                          </a:rPr>
                          <m:t>𝑖𝑘</m:t>
                        </m:r>
                      </m:sub>
                    </m:sSub>
                    <m:r>
                      <m:rPr>
                        <m:nor/>
                      </m:rPr>
                      <a:rPr lang="it-IT" sz="1400" dirty="0"/>
                      <m:t>≥0</m:t>
                    </m:r>
                  </m:oMath>
                </a14:m>
                <a:r>
                  <a:rPr lang="it-IT" sz="1400" i="1" dirty="0">
                    <a:latin typeface="Cambria Math" panose="02040503050406030204" pitchFamily="18" charset="0"/>
                  </a:rPr>
                  <a:t> </a:t>
                </a:r>
                <a14:m>
                  <m:oMath xmlns:m="http://schemas.openxmlformats.org/officeDocument/2006/math">
                    <m:r>
                      <a:rPr lang="it-IT" sz="1400" b="0" i="1" dirty="0" smtClean="0">
                        <a:latin typeface="Cambria Math" panose="02040503050406030204" pitchFamily="18" charset="0"/>
                        <a:ea typeface="Cambria Math" panose="02040503050406030204" pitchFamily="18" charset="0"/>
                      </a:rPr>
                      <m:t> </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𝑘</m:t>
                    </m:r>
                    <m:r>
                      <a:rPr lang="it-IT" sz="1400" i="1" dirty="0">
                        <a:latin typeface="Cambria Math" panose="02040503050406030204" pitchFamily="18" charset="0"/>
                        <a:ea typeface="Cambria Math" panose="02040503050406030204" pitchFamily="18" charset="0"/>
                      </a:rPr>
                      <m:t>𝜖</m:t>
                    </m:r>
                    <m:r>
                      <a:rPr lang="it-IT" sz="1400" i="1" dirty="0">
                        <a:latin typeface="Cambria Math" panose="02040503050406030204" pitchFamily="18" charset="0"/>
                        <a:ea typeface="Cambria Math" panose="02040503050406030204" pitchFamily="18" charset="0"/>
                      </a:rPr>
                      <m:t>𝐾</m:t>
                    </m:r>
                    <m:r>
                      <a:rPr lang="it-IT" sz="1400" i="1">
                        <a:latin typeface="Cambria Math" panose="02040503050406030204" pitchFamily="18" charset="0"/>
                      </a:rPr>
                      <m:t>, </m:t>
                    </m:r>
                    <m:r>
                      <a:rPr lang="it-IT" sz="1400" i="1" dirty="0">
                        <a:latin typeface="Cambria Math" panose="02040503050406030204" pitchFamily="18" charset="0"/>
                        <a:ea typeface="Cambria Math" panose="02040503050406030204" pitchFamily="18" charset="0"/>
                      </a:rPr>
                      <m:t>∀</m:t>
                    </m:r>
                    <m:r>
                      <a:rPr lang="it-IT" sz="1400" b="0" i="1" dirty="0" smtClean="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𝑉</m:t>
                        </m:r>
                      </m:e>
                      <m:sub>
                        <m:r>
                          <a:rPr lang="it-IT" sz="1400" i="1">
                            <a:latin typeface="Cambria Math" panose="02040503050406030204" pitchFamily="18" charset="0"/>
                            <a:ea typeface="Cambria Math" panose="02040503050406030204" pitchFamily="18" charset="0"/>
                          </a:rPr>
                          <m:t>𝑘</m:t>
                        </m:r>
                      </m:sub>
                    </m:sSub>
                  </m:oMath>
                </a14:m>
                <a:endParaRPr lang="it-IT" sz="1400" dirty="0"/>
              </a:p>
              <a:p>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𝐿</m:t>
                        </m:r>
                      </m:e>
                      <m:sub>
                        <m:r>
                          <a:rPr lang="it-IT" sz="1400" i="1">
                            <a:latin typeface="Cambria Math" panose="02040503050406030204" pitchFamily="18" charset="0"/>
                          </a:rPr>
                          <m:t>𝑖𝑘</m:t>
                        </m:r>
                      </m:sub>
                    </m:sSub>
                    <m:r>
                      <m:rPr>
                        <m:nor/>
                      </m:rPr>
                      <a:rPr lang="it-IT" sz="1400" dirty="0"/>
                      <m:t>≥0</m:t>
                    </m:r>
                  </m:oMath>
                </a14:m>
                <a:r>
                  <a:rPr lang="it-IT" sz="1400" i="1" dirty="0">
                    <a:latin typeface="Cambria Math" panose="02040503050406030204" pitchFamily="18" charset="0"/>
                  </a:rPr>
                  <a:t> </a:t>
                </a:r>
                <a14:m>
                  <m:oMath xmlns:m="http://schemas.openxmlformats.org/officeDocument/2006/math">
                    <m:r>
                      <a:rPr lang="it-IT" sz="1400" b="0" i="1" dirty="0" smtClean="0">
                        <a:latin typeface="Cambria Math" panose="02040503050406030204" pitchFamily="18" charset="0"/>
                        <a:ea typeface="Cambria Math" panose="02040503050406030204" pitchFamily="18" charset="0"/>
                      </a:rPr>
                      <m:t> </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𝑘</m:t>
                    </m:r>
                    <m:r>
                      <a:rPr lang="it-IT" sz="1400" i="1" dirty="0">
                        <a:latin typeface="Cambria Math" panose="02040503050406030204" pitchFamily="18" charset="0"/>
                        <a:ea typeface="Cambria Math" panose="02040503050406030204" pitchFamily="18" charset="0"/>
                      </a:rPr>
                      <m:t>𝜖</m:t>
                    </m:r>
                    <m:r>
                      <a:rPr lang="it-IT" sz="1400" i="1" dirty="0">
                        <a:latin typeface="Cambria Math" panose="02040503050406030204" pitchFamily="18" charset="0"/>
                        <a:ea typeface="Cambria Math" panose="02040503050406030204" pitchFamily="18" charset="0"/>
                      </a:rPr>
                      <m:t>𝐾</m:t>
                    </m:r>
                    <m:r>
                      <a:rPr lang="it-IT" sz="1400" i="1">
                        <a:latin typeface="Cambria Math" panose="02040503050406030204" pitchFamily="18" charset="0"/>
                      </a:rPr>
                      <m:t>, </m:t>
                    </m:r>
                    <m:r>
                      <a:rPr lang="it-IT" sz="1400" i="1" dirty="0">
                        <a:latin typeface="Cambria Math" panose="02040503050406030204" pitchFamily="18" charset="0"/>
                        <a:ea typeface="Cambria Math" panose="02040503050406030204" pitchFamily="18" charset="0"/>
                      </a:rPr>
                      <m:t>∀</m:t>
                    </m:r>
                    <m:r>
                      <a:rPr lang="it-IT" sz="1400" b="0" i="1" dirty="0" smtClean="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𝑉</m:t>
                        </m:r>
                      </m:e>
                      <m:sub>
                        <m:r>
                          <a:rPr lang="it-IT" sz="1400" i="1">
                            <a:latin typeface="Cambria Math" panose="02040503050406030204" pitchFamily="18" charset="0"/>
                            <a:ea typeface="Cambria Math" panose="02040503050406030204" pitchFamily="18" charset="0"/>
                          </a:rPr>
                          <m:t>𝑘</m:t>
                        </m:r>
                      </m:sub>
                    </m:sSub>
                  </m:oMath>
                </a14:m>
                <a:endParaRPr lang="it-IT" sz="1400" i="1" dirty="0">
                  <a:latin typeface="Cambria Math" panose="02040503050406030204" pitchFamily="18" charset="0"/>
                </a:endParaRPr>
              </a:p>
              <a:p>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𝑧</m:t>
                        </m:r>
                      </m:e>
                      <m:sub>
                        <m:r>
                          <a:rPr lang="it-IT" sz="1400" b="0" i="1" smtClean="0">
                            <a:latin typeface="Cambria Math" panose="02040503050406030204" pitchFamily="18" charset="0"/>
                          </a:rPr>
                          <m:t>𝑖𝑘</m:t>
                        </m:r>
                      </m:sub>
                    </m:sSub>
                    <m:r>
                      <m:rPr>
                        <m:nor/>
                      </m:rPr>
                      <a:rPr lang="it-IT" sz="1400" dirty="0"/>
                      <m:t>≥0</m:t>
                    </m:r>
                    <m:r>
                      <m:rPr>
                        <m:nor/>
                      </m:rPr>
                      <a:rPr lang="it-IT" sz="1400" b="0" i="0" dirty="0" smtClean="0"/>
                      <m:t> </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𝑘</m:t>
                    </m:r>
                    <m:r>
                      <a:rPr lang="it-IT" sz="1400" i="1" dirty="0">
                        <a:latin typeface="Cambria Math" panose="02040503050406030204" pitchFamily="18" charset="0"/>
                        <a:ea typeface="Cambria Math" panose="02040503050406030204" pitchFamily="18" charset="0"/>
                      </a:rPr>
                      <m:t>𝜖</m:t>
                    </m:r>
                    <m:r>
                      <a:rPr lang="it-IT" sz="1400" i="1" dirty="0">
                        <a:latin typeface="Cambria Math" panose="02040503050406030204" pitchFamily="18" charset="0"/>
                        <a:ea typeface="Cambria Math" panose="02040503050406030204" pitchFamily="18" charset="0"/>
                      </a:rPr>
                      <m:t>𝐾</m:t>
                    </m:r>
                    <m:r>
                      <a:rPr lang="it-IT" sz="1400" i="1">
                        <a:latin typeface="Cambria Math" panose="02040503050406030204" pitchFamily="18" charset="0"/>
                      </a:rPr>
                      <m:t>, </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𝑉</m:t>
                        </m:r>
                      </m:e>
                      <m:sub>
                        <m:r>
                          <a:rPr lang="it-IT" sz="1400" i="1">
                            <a:latin typeface="Cambria Math" panose="02040503050406030204" pitchFamily="18" charset="0"/>
                            <a:ea typeface="Cambria Math" panose="02040503050406030204" pitchFamily="18" charset="0"/>
                          </a:rPr>
                          <m:t>𝑘</m:t>
                        </m:r>
                      </m:sub>
                    </m:sSub>
                  </m:oMath>
                </a14:m>
                <a:endParaRPr lang="it-IT" sz="1400" i="1" dirty="0">
                  <a:latin typeface="Cambria Math" panose="02040503050406030204" pitchFamily="18" charset="0"/>
                </a:endParaRPr>
              </a:p>
            </p:txBody>
          </p:sp>
        </mc:Choice>
        <mc:Fallback xmlns="">
          <p:sp>
            <p:nvSpPr>
              <p:cNvPr id="7" name="Segnaposto contenuto 6">
                <a:extLst>
                  <a:ext uri="{FF2B5EF4-FFF2-40B4-BE49-F238E27FC236}">
                    <a16:creationId xmlns:a16="http://schemas.microsoft.com/office/drawing/2014/main" id="{3EF30945-8ADD-4BA4-A8EA-AD5399C62F8C}"/>
                  </a:ext>
                </a:extLst>
              </p:cNvPr>
              <p:cNvSpPr>
                <a:spLocks noGrp="1" noRot="1" noChangeAspect="1" noMove="1" noResize="1" noEditPoints="1" noAdjustHandles="1" noChangeArrowheads="1" noChangeShapeType="1" noTextEdit="1"/>
              </p:cNvSpPr>
              <p:nvPr>
                <p:ph sz="half" idx="1"/>
              </p:nvPr>
            </p:nvSpPr>
            <p:spPr>
              <a:xfrm>
                <a:off x="677334" y="2160589"/>
                <a:ext cx="4255393" cy="3880772"/>
              </a:xfrm>
              <a:blipFill>
                <a:blip r:embed="rId2"/>
                <a:stretch>
                  <a:fillRect t="-314"/>
                </a:stretch>
              </a:blipFill>
            </p:spPr>
            <p:txBody>
              <a:bodyPr/>
              <a:lstStyle/>
              <a:p>
                <a:r>
                  <a:rPr lang="it-IT">
                    <a:noFill/>
                  </a:rPr>
                  <a:t> </a:t>
                </a:r>
              </a:p>
            </p:txBody>
          </p:sp>
        </mc:Fallback>
      </mc:AlternateContent>
      <p:sp>
        <p:nvSpPr>
          <p:cNvPr id="8" name="Segnaposto contenuto 7">
            <a:extLst>
              <a:ext uri="{FF2B5EF4-FFF2-40B4-BE49-F238E27FC236}">
                <a16:creationId xmlns:a16="http://schemas.microsoft.com/office/drawing/2014/main" id="{3C76CCA7-E4D9-48F8-88A0-2C08E9A795F3}"/>
              </a:ext>
            </a:extLst>
          </p:cNvPr>
          <p:cNvSpPr>
            <a:spLocks noGrp="1"/>
          </p:cNvSpPr>
          <p:nvPr>
            <p:ph sz="half" idx="2"/>
          </p:nvPr>
        </p:nvSpPr>
        <p:spPr>
          <a:xfrm>
            <a:off x="4932726" y="2160589"/>
            <a:ext cx="4613946" cy="3946596"/>
          </a:xfrm>
        </p:spPr>
        <p:txBody>
          <a:bodyPr>
            <a:normAutofit/>
          </a:bodyPr>
          <a:lstStyle/>
          <a:p>
            <a:pPr marL="0" indent="0">
              <a:buNone/>
            </a:pPr>
            <a:r>
              <a:rPr lang="it-IT" sz="1400" dirty="0"/>
              <a:t>(17) Variabile se veicolo k percorre arco (i,j) è binaria</a:t>
            </a:r>
          </a:p>
          <a:p>
            <a:pPr marL="0" indent="0">
              <a:buNone/>
            </a:pPr>
            <a:r>
              <a:rPr lang="it-IT" sz="1400" dirty="0"/>
              <a:t>(18) Variabile se nodo i in banca richieste è binaria</a:t>
            </a:r>
          </a:p>
          <a:p>
            <a:pPr marL="0" indent="0">
              <a:buNone/>
            </a:pPr>
            <a:r>
              <a:rPr lang="it-IT" sz="1400" dirty="0"/>
              <a:t>(19) Tempo di servizio del veicolo k al nodo i è positivo</a:t>
            </a:r>
          </a:p>
          <a:p>
            <a:pPr marL="0" indent="0">
              <a:buNone/>
            </a:pPr>
            <a:r>
              <a:rPr lang="it-IT" sz="1400" dirty="0"/>
              <a:t>(20) Carico del veicolo k al nodo i è positivo</a:t>
            </a:r>
          </a:p>
          <a:p>
            <a:pPr marL="0" indent="0">
              <a:buNone/>
            </a:pPr>
            <a:r>
              <a:rPr lang="it-IT" sz="1400" dirty="0"/>
              <a:t>(21) La batteria del veicolo k al nodo i è positiva</a:t>
            </a:r>
          </a:p>
        </p:txBody>
      </p:sp>
      <p:sp>
        <p:nvSpPr>
          <p:cNvPr id="4" name="Segnaposto piè di pagina 3">
            <a:extLst>
              <a:ext uri="{FF2B5EF4-FFF2-40B4-BE49-F238E27FC236}">
                <a16:creationId xmlns:a16="http://schemas.microsoft.com/office/drawing/2014/main" id="{76095722-3E8C-4387-AD33-85FC49A9DE61}"/>
              </a:ext>
            </a:extLst>
          </p:cNvPr>
          <p:cNvSpPr>
            <a:spLocks noGrp="1"/>
          </p:cNvSpPr>
          <p:nvPr>
            <p:ph type="ftr" sz="quarter" idx="11"/>
          </p:nvPr>
        </p:nvSpPr>
        <p:spPr/>
        <p:txBody>
          <a:bodyPr/>
          <a:lstStyle/>
          <a:p>
            <a:r>
              <a:rPr lang="en-US" dirty="0"/>
              <a:t>ALNS EVRP - Mirko Gualducci</a:t>
            </a:r>
          </a:p>
        </p:txBody>
      </p:sp>
      <p:sp>
        <p:nvSpPr>
          <p:cNvPr id="5" name="Segnaposto numero diapositiva 4">
            <a:extLst>
              <a:ext uri="{FF2B5EF4-FFF2-40B4-BE49-F238E27FC236}">
                <a16:creationId xmlns:a16="http://schemas.microsoft.com/office/drawing/2014/main" id="{499F75DA-CAD8-45A3-8897-DE39366077F5}"/>
              </a:ext>
            </a:extLst>
          </p:cNvPr>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213463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70D49BD8-A37C-42C1-B620-AD64E158A6E3}"/>
              </a:ext>
            </a:extLst>
          </p:cNvPr>
          <p:cNvSpPr>
            <a:spLocks noGrp="1"/>
          </p:cNvSpPr>
          <p:nvPr>
            <p:ph type="title"/>
          </p:nvPr>
        </p:nvSpPr>
        <p:spPr>
          <a:xfrm>
            <a:off x="677334" y="609600"/>
            <a:ext cx="8596668" cy="741028"/>
          </a:xfrm>
        </p:spPr>
        <p:txBody>
          <a:bodyPr/>
          <a:lstStyle/>
          <a:p>
            <a:r>
              <a:rPr lang="it-IT" dirty="0"/>
              <a:t>Schema ALNS – modello soluzione</a:t>
            </a:r>
          </a:p>
        </p:txBody>
      </p:sp>
      <mc:AlternateContent xmlns:mc="http://schemas.openxmlformats.org/markup-compatibility/2006" xmlns:a14="http://schemas.microsoft.com/office/drawing/2010/main">
        <mc:Choice Requires="a14">
          <p:sp>
            <p:nvSpPr>
              <p:cNvPr id="7" name="Segnaposto contenuto 6">
                <a:extLst>
                  <a:ext uri="{FF2B5EF4-FFF2-40B4-BE49-F238E27FC236}">
                    <a16:creationId xmlns:a16="http://schemas.microsoft.com/office/drawing/2014/main" id="{556A2A87-3758-49A3-87CF-DFF371904D0C}"/>
                  </a:ext>
                </a:extLst>
              </p:cNvPr>
              <p:cNvSpPr>
                <a:spLocks noGrp="1"/>
              </p:cNvSpPr>
              <p:nvPr>
                <p:ph sz="half" idx="1"/>
              </p:nvPr>
            </p:nvSpPr>
            <p:spPr>
              <a:xfrm>
                <a:off x="677334" y="1350628"/>
                <a:ext cx="5418666" cy="4690733"/>
              </a:xfrm>
            </p:spPr>
            <p:txBody>
              <a:bodyPr>
                <a:normAutofit fontScale="92500"/>
              </a:bodyPr>
              <a:lstStyle/>
              <a:p>
                <a:pPr marL="0" indent="0">
                  <a:buNone/>
                </a:pPr>
                <a:r>
                  <a:rPr lang="it-IT" sz="1300" b="1" dirty="0"/>
                  <a:t>Function</a:t>
                </a:r>
                <a:r>
                  <a:rPr lang="it-IT" sz="1300" dirty="0"/>
                  <a:t> ALNS(q</a:t>
                </a:r>
                <a:r>
                  <a:rPr lang="el-GR" sz="1300" dirty="0">
                    <a:latin typeface="Cambria Math" panose="02040503050406030204" pitchFamily="18" charset="0"/>
                    <a:ea typeface="Cambria Math" panose="02040503050406030204" pitchFamily="18" charset="0"/>
                  </a:rPr>
                  <a:t>ϵ</a:t>
                </a:r>
                <a:r>
                  <a:rPr lang="it-IT" sz="1300" dirty="0">
                    <a:latin typeface="Cambria Math" panose="02040503050406030204" pitchFamily="18" charset="0"/>
                    <a:ea typeface="Cambria Math" panose="02040503050406030204" pitchFamily="18" charset="0"/>
                  </a:rPr>
                  <a:t> </a:t>
                </a:r>
                <a14:m>
                  <m:oMath xmlns:m="http://schemas.openxmlformats.org/officeDocument/2006/math">
                    <m:r>
                      <a:rPr lang="it-IT" sz="1300" i="1" dirty="0" smtClean="0">
                        <a:latin typeface="Cambria Math" panose="02040503050406030204" pitchFamily="18" charset="0"/>
                        <a:ea typeface="Cambria Math" panose="02040503050406030204" pitchFamily="18" charset="0"/>
                      </a:rPr>
                      <m:t>ℕ</m:t>
                    </m:r>
                  </m:oMath>
                </a14:m>
                <a:r>
                  <a:rPr lang="it-IT" sz="1300" dirty="0">
                    <a:latin typeface="Cambria Math" panose="02040503050406030204" pitchFamily="18" charset="0"/>
                    <a:ea typeface="Cambria Math" panose="02040503050406030204" pitchFamily="18" charset="0"/>
                  </a:rPr>
                  <a:t>*)</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s = </a:t>
                </a:r>
                <a:r>
                  <a:rPr lang="it-IT" sz="1300" dirty="0" err="1">
                    <a:latin typeface="Cambria Math" panose="02040503050406030204" pitchFamily="18" charset="0"/>
                    <a:ea typeface="Cambria Math" panose="02040503050406030204" pitchFamily="18" charset="0"/>
                  </a:rPr>
                  <a:t>GenerateInitialSolution</a:t>
                </a:r>
                <a:r>
                  <a:rPr lang="it-IT" sz="1300" dirty="0">
                    <a:latin typeface="Cambria Math" panose="02040503050406030204" pitchFamily="18" charset="0"/>
                    <a:ea typeface="Cambria Math" panose="02040503050406030204" pitchFamily="18" charset="0"/>
                  </a:rPr>
                  <a:t>();</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smtClean="0">
                            <a:latin typeface="Cambria Math" panose="02040503050406030204" pitchFamily="18" charset="0"/>
                            <a:ea typeface="Cambria Math" panose="02040503050406030204" pitchFamily="18" charset="0"/>
                          </a:rPr>
                        </m:ctrlPr>
                      </m:sSubPr>
                      <m:e>
                        <m:r>
                          <a:rPr lang="it-IT" sz="1300" b="0" i="1" smtClean="0">
                            <a:latin typeface="Cambria Math" panose="02040503050406030204" pitchFamily="18" charset="0"/>
                            <a:ea typeface="Cambria Math" panose="02040503050406030204" pitchFamily="18" charset="0"/>
                          </a:rPr>
                          <m:t>𝑠</m:t>
                        </m:r>
                      </m:e>
                      <m:sub>
                        <m:r>
                          <a:rPr lang="it-IT" sz="1300" b="0" i="1" smtClean="0">
                            <a:latin typeface="Cambria Math" panose="02040503050406030204" pitchFamily="18" charset="0"/>
                            <a:ea typeface="Cambria Math" panose="02040503050406030204" pitchFamily="18" charset="0"/>
                          </a:rPr>
                          <m:t>𝑏𝑒𝑠𝑡</m:t>
                        </m:r>
                      </m:sub>
                    </m:sSub>
                  </m:oMath>
                </a14:m>
                <a:r>
                  <a:rPr lang="it-IT" sz="1300" dirty="0">
                    <a:latin typeface="Cambria Math" panose="02040503050406030204" pitchFamily="18" charset="0"/>
                    <a:ea typeface="Cambria Math" panose="02040503050406030204" pitchFamily="18" charset="0"/>
                  </a:rPr>
                  <a:t> = s, </a:t>
                </a:r>
                <a14:m>
                  <m:oMath xmlns:m="http://schemas.openxmlformats.org/officeDocument/2006/math">
                    <m:sSub>
                      <m:sSubPr>
                        <m:ctrlPr>
                          <a:rPr lang="it-IT" sz="1300" i="1" smtClean="0">
                            <a:latin typeface="Cambria Math" panose="02040503050406030204" pitchFamily="18" charset="0"/>
                            <a:ea typeface="Cambria Math" panose="02040503050406030204" pitchFamily="18" charset="0"/>
                          </a:rPr>
                        </m:ctrlPr>
                      </m:sSubPr>
                      <m:e>
                        <m:r>
                          <a:rPr lang="it-IT" sz="1300" b="0" i="1" smtClean="0">
                            <a:latin typeface="Cambria Math" panose="02040503050406030204" pitchFamily="18" charset="0"/>
                            <a:ea typeface="Cambria Math" panose="02040503050406030204" pitchFamily="18" charset="0"/>
                          </a:rPr>
                          <m:t>𝑤𝑑𝑐</m:t>
                        </m:r>
                      </m:e>
                      <m:sub>
                        <m:r>
                          <a:rPr lang="it-IT" sz="1300" b="0" i="1" smtClean="0">
                            <a:latin typeface="Cambria Math" panose="02040503050406030204" pitchFamily="18" charset="0"/>
                            <a:ea typeface="Cambria Math" panose="02040503050406030204" pitchFamily="18" charset="0"/>
                          </a:rPr>
                          <m:t>𝑖</m:t>
                        </m:r>
                      </m:sub>
                    </m:sSub>
                    <m:r>
                      <a:rPr lang="it-IT" sz="1300" b="0" i="1" smtClean="0">
                        <a:latin typeface="Cambria Math" panose="02040503050406030204" pitchFamily="18" charset="0"/>
                        <a:ea typeface="Cambria Math" panose="02040503050406030204" pitchFamily="18" charset="0"/>
                      </a:rPr>
                      <m:t>=</m:t>
                    </m:r>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𝑤</m:t>
                        </m:r>
                        <m:r>
                          <a:rPr lang="it-IT" sz="1300" b="0" i="1" smtClean="0">
                            <a:latin typeface="Cambria Math" panose="02040503050406030204" pitchFamily="18" charset="0"/>
                            <a:ea typeface="Cambria Math" panose="02040503050406030204" pitchFamily="18" charset="0"/>
                          </a:rPr>
                          <m:t>𝑟</m:t>
                        </m:r>
                        <m:r>
                          <a:rPr lang="it-IT" sz="1300" i="1">
                            <a:latin typeface="Cambria Math" panose="02040503050406030204" pitchFamily="18" charset="0"/>
                            <a:ea typeface="Cambria Math" panose="02040503050406030204" pitchFamily="18" charset="0"/>
                          </a:rPr>
                          <m:t>𝑐</m:t>
                        </m:r>
                      </m:e>
                      <m:sub>
                        <m:r>
                          <a:rPr lang="it-IT" sz="1300" i="1">
                            <a:latin typeface="Cambria Math" panose="02040503050406030204" pitchFamily="18" charset="0"/>
                            <a:ea typeface="Cambria Math" panose="02040503050406030204" pitchFamily="18" charset="0"/>
                          </a:rPr>
                          <m:t>𝑖</m:t>
                        </m:r>
                      </m:sub>
                    </m:sSub>
                    <m:r>
                      <a:rPr lang="it-IT" sz="1300" b="0" i="1" smtClean="0">
                        <a:latin typeface="Cambria Math" panose="02040503050406030204" pitchFamily="18" charset="0"/>
                        <a:ea typeface="Cambria Math" panose="02040503050406030204" pitchFamily="18" charset="0"/>
                      </a:rPr>
                      <m:t>=</m:t>
                    </m:r>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𝑤𝑑</m:t>
                        </m:r>
                        <m:r>
                          <a:rPr lang="it-IT" sz="1300" b="0" i="1" smtClean="0">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𝑖</m:t>
                        </m:r>
                      </m:sub>
                    </m:sSub>
                    <m:r>
                      <a:rPr lang="it-IT" sz="1300" b="0" i="1" smtClean="0">
                        <a:latin typeface="Cambria Math" panose="02040503050406030204" pitchFamily="18" charset="0"/>
                        <a:ea typeface="Cambria Math" panose="02040503050406030204" pitchFamily="18" charset="0"/>
                      </a:rPr>
                      <m:t>=</m:t>
                    </m:r>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𝑤</m:t>
                        </m:r>
                        <m:r>
                          <a:rPr lang="it-IT" sz="1300" b="0" i="1" smtClean="0">
                            <a:latin typeface="Cambria Math" panose="02040503050406030204" pitchFamily="18" charset="0"/>
                            <a:ea typeface="Cambria Math" panose="02040503050406030204" pitchFamily="18" charset="0"/>
                          </a:rPr>
                          <m:t>𝑟𝑠</m:t>
                        </m:r>
                      </m:e>
                      <m:sub>
                        <m:r>
                          <a:rPr lang="it-IT" sz="1300" i="1">
                            <a:latin typeface="Cambria Math" panose="02040503050406030204" pitchFamily="18" charset="0"/>
                            <a:ea typeface="Cambria Math" panose="02040503050406030204" pitchFamily="18" charset="0"/>
                          </a:rPr>
                          <m:t>𝑖</m:t>
                        </m:r>
                      </m:sub>
                    </m:sSub>
                    <m:r>
                      <a:rPr lang="it-IT" sz="1300" b="0" i="1" smtClean="0">
                        <a:latin typeface="Cambria Math" panose="02040503050406030204" pitchFamily="18" charset="0"/>
                        <a:ea typeface="Cambria Math" panose="02040503050406030204" pitchFamily="18" charset="0"/>
                      </a:rPr>
                      <m:t>=1, </m:t>
                    </m:r>
                    <m:sSub>
                      <m:sSubPr>
                        <m:ctrlPr>
                          <a:rPr lang="it-IT" sz="1300" b="0" i="1" smtClean="0">
                            <a:latin typeface="Cambria Math" panose="02040503050406030204" pitchFamily="18" charset="0"/>
                            <a:ea typeface="Cambria Math" panose="02040503050406030204" pitchFamily="18" charset="0"/>
                          </a:rPr>
                        </m:ctrlPr>
                      </m:sSubPr>
                      <m:e>
                        <m:r>
                          <a:rPr lang="it-IT" sz="1300" b="0" i="1" smtClean="0">
                            <a:latin typeface="Cambria Math" panose="02040503050406030204" pitchFamily="18" charset="0"/>
                            <a:ea typeface="Cambria Math" panose="02040503050406030204" pitchFamily="18" charset="0"/>
                          </a:rPr>
                          <m:t>𝑃</m:t>
                        </m:r>
                      </m:e>
                      <m:sub>
                        <m:r>
                          <a:rPr lang="it-IT" sz="1300" b="0" i="1" smtClean="0">
                            <a:latin typeface="Cambria Math" panose="02040503050406030204" pitchFamily="18" charset="0"/>
                            <a:ea typeface="Cambria Math" panose="02040503050406030204" pitchFamily="18" charset="0"/>
                          </a:rPr>
                          <m:t>0</m:t>
                        </m:r>
                      </m:sub>
                    </m:sSub>
                  </m:oMath>
                </a14:m>
                <a:r>
                  <a:rPr lang="it-IT" sz="1300" dirty="0">
                    <a:latin typeface="Cambria Math" panose="02040503050406030204" pitchFamily="18" charset="0"/>
                    <a:ea typeface="Cambria Math" panose="02040503050406030204" pitchFamily="18" charset="0"/>
                  </a:rPr>
                  <a:t> = 0.99, </a:t>
                </a:r>
                <a:r>
                  <a:rPr lang="el-GR" sz="1300" dirty="0">
                    <a:latin typeface="Cambria Math" panose="02040503050406030204" pitchFamily="18" charset="0"/>
                    <a:ea typeface="Cambria Math" panose="02040503050406030204" pitchFamily="18" charset="0"/>
                  </a:rPr>
                  <a:t>λ</a:t>
                </a:r>
                <a:r>
                  <a:rPr lang="it-IT" sz="1300" dirty="0">
                    <a:latin typeface="Cambria Math" panose="02040503050406030204" pitchFamily="18" charset="0"/>
                    <a:ea typeface="Cambria Math" panose="02040503050406030204" pitchFamily="18" charset="0"/>
                  </a:rPr>
                  <a:t> = 0.1, r = 0.1;</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smtClean="0">
                            <a:latin typeface="Cambria Math" panose="02040503050406030204" pitchFamily="18" charset="0"/>
                            <a:ea typeface="Cambria Math" panose="02040503050406030204" pitchFamily="18" charset="0"/>
                          </a:rPr>
                        </m:ctrlPr>
                      </m:sSubPr>
                      <m:e>
                        <m:r>
                          <a:rPr lang="it-IT" sz="1300" b="0" i="1" smtClean="0">
                            <a:latin typeface="Cambria Math" panose="02040503050406030204" pitchFamily="18" charset="0"/>
                            <a:ea typeface="Cambria Math" panose="02040503050406030204" pitchFamily="18" charset="0"/>
                          </a:rPr>
                          <m:t>𝑇</m:t>
                        </m:r>
                      </m:e>
                      <m:sub>
                        <m:r>
                          <a:rPr lang="it-IT" sz="1300" b="0" i="1" smtClean="0">
                            <a:latin typeface="Cambria Math" panose="02040503050406030204" pitchFamily="18" charset="0"/>
                            <a:ea typeface="Cambria Math" panose="02040503050406030204" pitchFamily="18" charset="0"/>
                          </a:rPr>
                          <m:t>0</m:t>
                        </m:r>
                      </m:sub>
                    </m:sSub>
                  </m:oMath>
                </a14:m>
                <a:r>
                  <a:rPr lang="it-IT" sz="1300" dirty="0">
                    <a:latin typeface="Cambria Math" panose="02040503050406030204" pitchFamily="18" charset="0"/>
                    <a:ea typeface="Cambria Math" panose="02040503050406030204" pitchFamily="18" charset="0"/>
                  </a:rPr>
                  <a:t> = </a:t>
                </a:r>
                <a14:m>
                  <m:oMath xmlns:m="http://schemas.openxmlformats.org/officeDocument/2006/math">
                    <m:r>
                      <a:rPr lang="it-IT" sz="1300" b="0" i="0" smtClean="0">
                        <a:latin typeface="Cambria Math" panose="02040503050406030204" pitchFamily="18" charset="0"/>
                        <a:ea typeface="Cambria Math" panose="02040503050406030204" pitchFamily="18" charset="0"/>
                      </a:rPr>
                      <m:t>−</m:t>
                    </m:r>
                    <m:f>
                      <m:fPr>
                        <m:ctrlPr>
                          <a:rPr lang="it-IT" sz="1300" i="1" smtClean="0">
                            <a:latin typeface="Cambria Math" panose="02040503050406030204" pitchFamily="18" charset="0"/>
                            <a:ea typeface="Cambria Math" panose="02040503050406030204" pitchFamily="18" charset="0"/>
                          </a:rPr>
                        </m:ctrlPr>
                      </m:fPr>
                      <m:num>
                        <m:r>
                          <a:rPr lang="it-IT" sz="1300" i="1" smtClean="0">
                            <a:latin typeface="Cambria Math" panose="02040503050406030204" pitchFamily="18" charset="0"/>
                            <a:ea typeface="Cambria Math" panose="02040503050406030204" pitchFamily="18" charset="0"/>
                          </a:rPr>
                          <m:t>𝜆</m:t>
                        </m:r>
                      </m:num>
                      <m:den>
                        <m:func>
                          <m:funcPr>
                            <m:ctrlPr>
                              <a:rPr lang="it-IT" sz="1300" i="1" smtClean="0">
                                <a:latin typeface="Cambria Math" panose="02040503050406030204" pitchFamily="18" charset="0"/>
                                <a:ea typeface="Cambria Math" panose="02040503050406030204" pitchFamily="18" charset="0"/>
                              </a:rPr>
                            </m:ctrlPr>
                          </m:funcPr>
                          <m:fName>
                            <m:r>
                              <m:rPr>
                                <m:sty m:val="p"/>
                              </m:rPr>
                              <a:rPr lang="it-IT" sz="1300" i="0" smtClean="0">
                                <a:latin typeface="Cambria Math" panose="02040503050406030204" pitchFamily="18" charset="0"/>
                                <a:ea typeface="Cambria Math" panose="02040503050406030204" pitchFamily="18" charset="0"/>
                              </a:rPr>
                              <m:t>ln</m:t>
                            </m:r>
                          </m:fName>
                          <m:e>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𝑃</m:t>
                                </m:r>
                              </m:e>
                              <m:sub>
                                <m:r>
                                  <a:rPr lang="it-IT" sz="1300" i="1">
                                    <a:latin typeface="Cambria Math" panose="02040503050406030204" pitchFamily="18" charset="0"/>
                                    <a:ea typeface="Cambria Math" panose="02040503050406030204" pitchFamily="18" charset="0"/>
                                  </a:rPr>
                                  <m:t>0</m:t>
                                </m:r>
                              </m:sub>
                            </m:sSub>
                          </m:e>
                        </m:func>
                      </m:den>
                    </m:f>
                  </m:oMath>
                </a14:m>
                <a:r>
                  <a:rPr lang="it-IT" sz="1300" dirty="0">
                    <a:latin typeface="Cambria Math" panose="02040503050406030204" pitchFamily="18" charset="0"/>
                    <a:ea typeface="Cambria Math" panose="02040503050406030204" pitchFamily="18" charset="0"/>
                  </a:rPr>
                  <a:t> ∙ s,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𝑇</m:t>
                        </m:r>
                      </m:e>
                      <m:sub>
                        <m:r>
                          <a:rPr lang="it-IT" sz="1300" b="0" i="1" smtClean="0">
                            <a:latin typeface="Cambria Math" panose="02040503050406030204" pitchFamily="18" charset="0"/>
                            <a:ea typeface="Cambria Math" panose="02040503050406030204" pitchFamily="18" charset="0"/>
                          </a:rPr>
                          <m:t>𝑓</m:t>
                        </m:r>
                      </m:sub>
                    </m:sSub>
                  </m:oMath>
                </a14:m>
                <a:r>
                  <a:rPr lang="it-IT" sz="1300" dirty="0">
                    <a:latin typeface="Cambria Math" panose="02040503050406030204" pitchFamily="18" charset="0"/>
                    <a:ea typeface="Cambria Math" panose="02040503050406030204" pitchFamily="18" charset="0"/>
                  </a:rPr>
                  <a:t> = 1 ∙ </a:t>
                </a:r>
                <a14:m>
                  <m:oMath xmlns:m="http://schemas.openxmlformats.org/officeDocument/2006/math">
                    <m:sSup>
                      <m:sSupPr>
                        <m:ctrlPr>
                          <a:rPr lang="it-IT" sz="1300" i="1" smtClean="0">
                            <a:latin typeface="Cambria Math" panose="02040503050406030204" pitchFamily="18" charset="0"/>
                            <a:ea typeface="Cambria Math" panose="02040503050406030204" pitchFamily="18" charset="0"/>
                          </a:rPr>
                        </m:ctrlPr>
                      </m:sSupPr>
                      <m:e>
                        <m:r>
                          <a:rPr lang="it-IT" sz="1300" b="0" i="1" smtClean="0">
                            <a:latin typeface="Cambria Math" panose="02040503050406030204" pitchFamily="18" charset="0"/>
                            <a:ea typeface="Cambria Math" panose="02040503050406030204" pitchFamily="18" charset="0"/>
                          </a:rPr>
                          <m:t>10</m:t>
                        </m:r>
                      </m:e>
                      <m:sup>
                        <m:r>
                          <a:rPr lang="it-IT" sz="1300" b="0" i="1" smtClean="0">
                            <a:latin typeface="Cambria Math" panose="02040503050406030204" pitchFamily="18" charset="0"/>
                            <a:ea typeface="Cambria Math" panose="02040503050406030204" pitchFamily="18" charset="0"/>
                          </a:rPr>
                          <m:t>−6</m:t>
                        </m:r>
                      </m:sup>
                    </m:sSup>
                  </m:oMath>
                </a14:m>
                <a:r>
                  <a:rPr lang="it-IT" sz="1300" dirty="0">
                    <a:latin typeface="Cambria Math" panose="02040503050406030204" pitchFamily="18" charset="0"/>
                    <a:ea typeface="Cambria Math" panose="02040503050406030204" pitchFamily="18" charset="0"/>
                  </a:rPr>
                  <a:t>, c = 0.99, r = 0.1,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𝜎</m:t>
                        </m:r>
                      </m:e>
                      <m:sub>
                        <m:r>
                          <a:rPr lang="it-IT" sz="1300" i="1">
                            <a:latin typeface="Cambria Math" panose="02040503050406030204" pitchFamily="18" charset="0"/>
                            <a:ea typeface="Cambria Math" panose="02040503050406030204" pitchFamily="18" charset="0"/>
                          </a:rPr>
                          <m:t>1</m:t>
                        </m:r>
                      </m:sub>
                    </m:sSub>
                  </m:oMath>
                </a14:m>
                <a:r>
                  <a:rPr lang="it-IT" sz="1300" dirty="0">
                    <a:latin typeface="Cambria Math" panose="02040503050406030204" pitchFamily="18" charset="0"/>
                    <a:ea typeface="Cambria Math" panose="02040503050406030204" pitchFamily="18" charset="0"/>
                  </a:rPr>
                  <a:t> = 40,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𝜎</m:t>
                        </m:r>
                      </m:e>
                      <m:sub>
                        <m:r>
                          <a:rPr lang="it-IT" sz="1300" b="0" i="1" smtClean="0">
                            <a:latin typeface="Cambria Math" panose="02040503050406030204" pitchFamily="18" charset="0"/>
                            <a:ea typeface="Cambria Math" panose="02040503050406030204" pitchFamily="18" charset="0"/>
                          </a:rPr>
                          <m:t>2</m:t>
                        </m:r>
                      </m:sub>
                    </m:sSub>
                  </m:oMath>
                </a14:m>
                <a:r>
                  <a:rPr lang="it-IT" sz="1300" dirty="0">
                    <a:latin typeface="Cambria Math" panose="02040503050406030204" pitchFamily="18" charset="0"/>
                    <a:ea typeface="Cambria Math" panose="02040503050406030204" pitchFamily="18" charset="0"/>
                  </a:rPr>
                  <a:t> = 10,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𝜎</m:t>
                        </m:r>
                      </m:e>
                      <m:sub>
                        <m:r>
                          <a:rPr lang="it-IT" sz="1300" b="0" i="1" smtClean="0">
                            <a:latin typeface="Cambria Math" panose="02040503050406030204" pitchFamily="18" charset="0"/>
                            <a:ea typeface="Cambria Math" panose="02040503050406030204" pitchFamily="18" charset="0"/>
                          </a:rPr>
                          <m:t>3</m:t>
                        </m:r>
                      </m:sub>
                    </m:sSub>
                  </m:oMath>
                </a14:m>
                <a:r>
                  <a:rPr lang="it-IT" sz="1300" dirty="0">
                    <a:latin typeface="Cambria Math" panose="02040503050406030204" pitchFamily="18" charset="0"/>
                    <a:ea typeface="Cambria Math" panose="02040503050406030204" pitchFamily="18" charset="0"/>
                  </a:rPr>
                  <a:t> = 2;</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T =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𝑇</m:t>
                        </m:r>
                      </m:e>
                      <m:sub>
                        <m:r>
                          <a:rPr lang="it-IT" sz="1300" i="1">
                            <a:latin typeface="Cambria Math" panose="02040503050406030204" pitchFamily="18" charset="0"/>
                            <a:ea typeface="Cambria Math" panose="02040503050406030204" pitchFamily="18" charset="0"/>
                          </a:rPr>
                          <m:t>0</m:t>
                        </m:r>
                      </m:sub>
                    </m:sSub>
                  </m:oMath>
                </a14:m>
                <a:r>
                  <a:rPr lang="it-IT" sz="1300" dirty="0">
                    <a:latin typeface="Cambria Math" panose="02040503050406030204" pitchFamily="18" charset="0"/>
                    <a:ea typeface="Cambria Math" panose="02040503050406030204" pitchFamily="18" charset="0"/>
                  </a:rPr>
                  <a:t>, maxIt = </a:t>
                </a:r>
                <a14:m>
                  <m:oMath xmlns:m="http://schemas.openxmlformats.org/officeDocument/2006/math">
                    <m:sSup>
                      <m:sSupPr>
                        <m:ctrlPr>
                          <a:rPr lang="it-IT" sz="1300" i="1" smtClean="0">
                            <a:latin typeface="Cambria Math" panose="02040503050406030204" pitchFamily="18" charset="0"/>
                            <a:ea typeface="Cambria Math" panose="02040503050406030204" pitchFamily="18" charset="0"/>
                          </a:rPr>
                        </m:ctrlPr>
                      </m:sSupPr>
                      <m:e>
                        <m:r>
                          <a:rPr lang="it-IT" sz="1300" b="0" i="1" smtClean="0">
                            <a:latin typeface="Cambria Math" panose="02040503050406030204" pitchFamily="18" charset="0"/>
                            <a:ea typeface="Cambria Math" panose="02040503050406030204" pitchFamily="18" charset="0"/>
                          </a:rPr>
                          <m:t>10</m:t>
                        </m:r>
                      </m:e>
                      <m:sup>
                        <m:r>
                          <a:rPr lang="it-IT" sz="1300" b="0" i="1" smtClean="0">
                            <a:latin typeface="Cambria Math" panose="02040503050406030204" pitchFamily="18" charset="0"/>
                            <a:ea typeface="Cambria Math" panose="02040503050406030204" pitchFamily="18" charset="0"/>
                          </a:rPr>
                          <m:t>5</m:t>
                        </m:r>
                      </m:sup>
                    </m:sSup>
                  </m:oMath>
                </a14:m>
                <a:r>
                  <a:rPr lang="it-IT" sz="1300" dirty="0">
                    <a:latin typeface="Cambria Math" panose="02040503050406030204" pitchFamily="18" charset="0"/>
                    <a:ea typeface="Cambria Math" panose="02040503050406030204" pitchFamily="18" charset="0"/>
                  </a:rPr>
                  <a:t>, </a:t>
                </a:r>
                <a:r>
                  <a:rPr lang="it-IT" sz="1300" dirty="0" err="1">
                    <a:latin typeface="Cambria Math" panose="02040503050406030204" pitchFamily="18" charset="0"/>
                    <a:ea typeface="Cambria Math" panose="02040503050406030204" pitchFamily="18" charset="0"/>
                  </a:rPr>
                  <a:t>updIt</a:t>
                </a:r>
                <a:r>
                  <a:rPr lang="it-IT" sz="1300" dirty="0">
                    <a:latin typeface="Cambria Math" panose="02040503050406030204" pitchFamily="18" charset="0"/>
                    <a:ea typeface="Cambria Math" panose="02040503050406030204" pitchFamily="18" charset="0"/>
                  </a:rPr>
                  <a:t> = 100, iter = 0;</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r>
                  <a:rPr lang="it-IT" sz="1300" b="1" dirty="0" err="1">
                    <a:latin typeface="Cambria Math" panose="02040503050406030204" pitchFamily="18" charset="0"/>
                    <a:ea typeface="Cambria Math" panose="02040503050406030204" pitchFamily="18" charset="0"/>
                  </a:rPr>
                  <a:t>repeat</a:t>
                </a:r>
                <a:br>
                  <a:rPr lang="it-IT" sz="1300" b="1" dirty="0">
                    <a:latin typeface="Cambria Math" panose="02040503050406030204" pitchFamily="18" charset="0"/>
                    <a:ea typeface="Cambria Math" panose="02040503050406030204" pitchFamily="18" charset="0"/>
                  </a:rPr>
                </a:br>
                <a:r>
                  <a:rPr lang="it-IT" sz="1300" b="1"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smtClean="0">
                            <a:latin typeface="Cambria Math" panose="02040503050406030204" pitchFamily="18" charset="0"/>
                            <a:ea typeface="Cambria Math" panose="02040503050406030204" pitchFamily="18" charset="0"/>
                          </a:rPr>
                        </m:ctrlPr>
                      </m:sSubPr>
                      <m:e>
                        <m:r>
                          <a:rPr lang="it-IT" sz="1300" b="0" i="1" smtClean="0">
                            <a:latin typeface="Cambria Math" panose="02040503050406030204" pitchFamily="18" charset="0"/>
                            <a:ea typeface="Cambria Math" panose="02040503050406030204" pitchFamily="18" charset="0"/>
                          </a:rPr>
                          <m:t>𝑠</m:t>
                        </m:r>
                      </m:e>
                      <m:sub>
                        <m:r>
                          <a:rPr lang="it-IT" sz="1300" b="0" i="1" smtClean="0">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 = s, </a:t>
                </a:r>
                <a:r>
                  <a:rPr lang="it-IT" sz="1300" dirty="0" err="1">
                    <a:latin typeface="Cambria Math" panose="02040503050406030204" pitchFamily="18" charset="0"/>
                    <a:ea typeface="Cambria Math" panose="02040503050406030204" pitchFamily="18" charset="0"/>
                  </a:rPr>
                  <a:t>selected</a:t>
                </a:r>
                <a:r>
                  <a:rPr lang="it-IT" sz="1300" dirty="0">
                    <a:latin typeface="Cambria Math" panose="02040503050406030204" pitchFamily="18" charset="0"/>
                    <a:ea typeface="Cambria Math" panose="02040503050406030204" pitchFamily="18" charset="0"/>
                  </a:rPr>
                  <a:t> = random[0,3);</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selezione random operazioni </a:t>
                </a:r>
                <a14:m>
                  <m:oMath xmlns:m="http://schemas.openxmlformats.org/officeDocument/2006/math">
                    <m:sSub>
                      <m:sSubPr>
                        <m:ctrlPr>
                          <a:rPr lang="it-IT" sz="1300" i="1" smtClean="0">
                            <a:latin typeface="Cambria Math" panose="02040503050406030204" pitchFamily="18" charset="0"/>
                            <a:ea typeface="Cambria Math" panose="02040503050406030204" pitchFamily="18" charset="0"/>
                          </a:rPr>
                        </m:ctrlPr>
                      </m:sSubPr>
                      <m:e>
                        <m:r>
                          <m:rPr>
                            <m:nor/>
                          </m:rPr>
                          <a:rPr lang="it-IT" sz="1300" dirty="0">
                            <a:latin typeface="Cambria Math" panose="02040503050406030204" pitchFamily="18" charset="0"/>
                            <a:ea typeface="Cambria Math" panose="02040503050406030204" pitchFamily="18" charset="0"/>
                          </a:rPr>
                          <m:t>Rc</m:t>
                        </m:r>
                      </m:e>
                      <m:sub>
                        <m:r>
                          <a:rPr lang="it-IT" sz="1300" b="0" i="1" smtClean="0">
                            <a:latin typeface="Cambria Math" panose="02040503050406030204" pitchFamily="18" charset="0"/>
                            <a:ea typeface="Cambria Math" panose="02040503050406030204" pitchFamily="18" charset="0"/>
                          </a:rPr>
                          <m:t>𝑏</m:t>
                        </m:r>
                      </m:sub>
                    </m:sSub>
                  </m:oMath>
                </a14:m>
                <a:r>
                  <a:rPr lang="it-IT"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m:rPr>
                            <m:sty m:val="p"/>
                          </m:rPr>
                          <a:rPr lang="it-IT" sz="1300">
                            <a:latin typeface="Cambria Math" panose="02040503050406030204" pitchFamily="18" charset="0"/>
                            <a:ea typeface="Cambria Math" panose="02040503050406030204" pitchFamily="18" charset="0"/>
                          </a:rPr>
                          <m:t>Dc</m:t>
                        </m:r>
                      </m:e>
                      <m:sub>
                        <m:r>
                          <m:rPr>
                            <m:sty m:val="p"/>
                          </m:rPr>
                          <a:rPr lang="it-IT" sz="1300">
                            <a:latin typeface="Cambria Math" panose="02040503050406030204" pitchFamily="18" charset="0"/>
                            <a:ea typeface="Cambria Math" panose="02040503050406030204" pitchFamily="18" charset="0"/>
                          </a:rPr>
                          <m:t>q</m:t>
                        </m:r>
                      </m:sub>
                    </m:sSub>
                  </m:oMath>
                </a14:m>
                <a:r>
                  <a:rPr lang="it-IT" sz="1300" dirty="0">
                    <a:latin typeface="Cambria Math" panose="02040503050406030204" pitchFamily="18" charset="0"/>
                    <a:ea typeface="Cambria Math" panose="02040503050406030204" pitchFamily="18" charset="0"/>
                  </a:rPr>
                  <a:t>, </a:t>
                </a:r>
                <a:r>
                  <a:rPr lang="it-IT" sz="1300" dirty="0" err="1">
                    <a:latin typeface="Cambria Math" panose="02040503050406030204" pitchFamily="18" charset="0"/>
                    <a:ea typeface="Cambria Math" panose="02040503050406030204" pitchFamily="18" charset="0"/>
                  </a:rPr>
                  <a:t>Rs</a:t>
                </a:r>
                <a:r>
                  <a:rPr lang="it-IT" sz="1300" dirty="0">
                    <a:latin typeface="Cambria Math" panose="02040503050406030204" pitchFamily="18" charset="0"/>
                    <a:ea typeface="Cambria Math" panose="02040503050406030204" pitchFamily="18" charset="0"/>
                  </a:rPr>
                  <a:t>, Ds basata sui loro pesi;</a:t>
                </a:r>
                <a:br>
                  <a:rPr lang="it-IT" sz="1200" dirty="0">
                    <a:latin typeface="Cambria Math" panose="02040503050406030204" pitchFamily="18" charset="0"/>
                    <a:ea typeface="Cambria Math" panose="02040503050406030204" pitchFamily="18" charset="0"/>
                  </a:rPr>
                </a:br>
                <a:r>
                  <a:rPr lang="it-IT" sz="1200" dirty="0">
                    <a:latin typeface="Cambria Math" panose="02040503050406030204" pitchFamily="18" charset="0"/>
                    <a:ea typeface="Cambria Math" panose="02040503050406030204" pitchFamily="18" charset="0"/>
                  </a:rPr>
                  <a:t>		</a:t>
                </a:r>
                <a:r>
                  <a:rPr lang="it-IT" sz="1300" b="1" dirty="0" err="1">
                    <a:latin typeface="Cambria Math" panose="02040503050406030204" pitchFamily="18" charset="0"/>
                    <a:ea typeface="Cambria Math" panose="02040503050406030204" pitchFamily="18" charset="0"/>
                  </a:rPr>
                  <a:t>if</a:t>
                </a:r>
                <a:r>
                  <a:rPr lang="it-IT" sz="1300" dirty="0">
                    <a:latin typeface="Cambria Math" panose="02040503050406030204" pitchFamily="18" charset="0"/>
                    <a:ea typeface="Cambria Math" panose="02040503050406030204" pitchFamily="18" charset="0"/>
                  </a:rPr>
                  <a:t>(</a:t>
                </a:r>
                <a:r>
                  <a:rPr lang="it-IT" sz="1300" dirty="0" err="1">
                    <a:latin typeface="Cambria Math" panose="02040503050406030204" pitchFamily="18" charset="0"/>
                    <a:ea typeface="Cambria Math" panose="02040503050406030204" pitchFamily="18" charset="0"/>
                  </a:rPr>
                  <a:t>selected</a:t>
                </a:r>
                <a:r>
                  <a:rPr lang="it-IT" sz="1300" dirty="0">
                    <a:latin typeface="Cambria Math" panose="02040503050406030204" pitchFamily="18" charset="0"/>
                    <a:ea typeface="Cambria Math" panose="02040503050406030204" pitchFamily="18" charset="0"/>
                  </a:rPr>
                  <a:t> = 0)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 =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m:rPr>
                            <m:nor/>
                          </m:rPr>
                          <a:rPr lang="it-IT" sz="1300" dirty="0">
                            <a:latin typeface="Cambria Math" panose="02040503050406030204" pitchFamily="18" charset="0"/>
                            <a:ea typeface="Cambria Math" panose="02040503050406030204" pitchFamily="18" charset="0"/>
                          </a:rPr>
                          <m:t>Rc</m:t>
                        </m:r>
                      </m:e>
                      <m:sub>
                        <m:r>
                          <a:rPr lang="it-IT" sz="1300" i="1">
                            <a:latin typeface="Cambria Math" panose="02040503050406030204" pitchFamily="18" charset="0"/>
                            <a:ea typeface="Cambria Math" panose="02040503050406030204" pitchFamily="18" charset="0"/>
                          </a:rPr>
                          <m:t>𝑐</m:t>
                        </m:r>
                      </m:sub>
                    </m:sSub>
                  </m:oMath>
                </a14:m>
                <a:r>
                  <a:rPr lang="it-IT" sz="1300" dirty="0">
                    <a:latin typeface="Cambria Math" panose="02040503050406030204" pitchFamily="18" charset="0"/>
                    <a:ea typeface="Cambria Math" panose="02040503050406030204" pitchFamily="18" charset="0"/>
                  </a:rPr>
                  <a:t>(</a:t>
                </a:r>
                <a14:m>
                  <m:oMath xmlns:m="http://schemas.openxmlformats.org/officeDocument/2006/math">
                    <m:sSub>
                      <m:sSubPr>
                        <m:ctrlPr>
                          <a:rPr lang="it-IT" sz="1300" i="1" smtClean="0">
                            <a:latin typeface="Cambria Math" panose="02040503050406030204" pitchFamily="18" charset="0"/>
                            <a:ea typeface="Cambria Math" panose="02040503050406030204" pitchFamily="18" charset="0"/>
                          </a:rPr>
                        </m:ctrlPr>
                      </m:sSubPr>
                      <m:e>
                        <m:r>
                          <m:rPr>
                            <m:sty m:val="p"/>
                          </m:rPr>
                          <a:rPr lang="it-IT" sz="1300" b="0" i="0" smtClean="0">
                            <a:latin typeface="Cambria Math" panose="02040503050406030204" pitchFamily="18" charset="0"/>
                            <a:ea typeface="Cambria Math" panose="02040503050406030204" pitchFamily="18" charset="0"/>
                          </a:rPr>
                          <m:t>Dc</m:t>
                        </m:r>
                      </m:e>
                      <m:sub>
                        <m:r>
                          <m:rPr>
                            <m:sty m:val="p"/>
                          </m:rPr>
                          <a:rPr lang="it-IT" sz="1300" b="0" i="0" smtClean="0">
                            <a:latin typeface="Cambria Math" panose="02040503050406030204" pitchFamily="18" charset="0"/>
                            <a:ea typeface="Cambria Math" panose="02040503050406030204" pitchFamily="18" charset="0"/>
                          </a:rPr>
                          <m:t>q</m:t>
                        </m:r>
                      </m:sub>
                    </m:sSub>
                  </m:oMath>
                </a14:m>
                <a:r>
                  <a:rPr lang="it-IT" sz="1300" dirty="0">
                    <a:latin typeface="Cambria Math" panose="02040503050406030204" pitchFamily="18" charset="0"/>
                    <a:ea typeface="Cambria Math" panose="02040503050406030204" pitchFamily="18" charset="0"/>
                  </a:rPr>
                  <a:t>(</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r>
                  <a:rPr lang="it-IT" sz="1300" b="1" dirty="0">
                    <a:latin typeface="Cambria Math" panose="02040503050406030204" pitchFamily="18" charset="0"/>
                    <a:ea typeface="Cambria Math" panose="02040503050406030204" pitchFamily="18" charset="0"/>
                  </a:rPr>
                  <a:t>else </a:t>
                </a:r>
                <a:r>
                  <a:rPr lang="it-IT" sz="1300" b="1" dirty="0" err="1">
                    <a:latin typeface="Cambria Math" panose="02040503050406030204" pitchFamily="18" charset="0"/>
                    <a:ea typeface="Cambria Math" panose="02040503050406030204" pitchFamily="18" charset="0"/>
                  </a:rPr>
                  <a:t>if</a:t>
                </a:r>
                <a:r>
                  <a:rPr lang="it-IT" sz="1300" dirty="0">
                    <a:latin typeface="Cambria Math" panose="02040503050406030204" pitchFamily="18" charset="0"/>
                    <a:ea typeface="Cambria Math" panose="02040503050406030204" pitchFamily="18" charset="0"/>
                  </a:rPr>
                  <a:t>(</a:t>
                </a:r>
                <a:r>
                  <a:rPr lang="it-IT" sz="1300" dirty="0" err="1">
                    <a:latin typeface="Cambria Math" panose="02040503050406030204" pitchFamily="18" charset="0"/>
                    <a:ea typeface="Cambria Math" panose="02040503050406030204" pitchFamily="18" charset="0"/>
                  </a:rPr>
                  <a:t>selected</a:t>
                </a:r>
                <a:r>
                  <a:rPr lang="it-IT" sz="1300" dirty="0">
                    <a:latin typeface="Cambria Math" panose="02040503050406030204" pitchFamily="18" charset="0"/>
                    <a:ea typeface="Cambria Math" panose="02040503050406030204" pitchFamily="18" charset="0"/>
                  </a:rPr>
                  <a:t> = 1)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 = </a:t>
                </a:r>
                <a:r>
                  <a:rPr lang="it-IT" sz="1300" dirty="0" err="1">
                    <a:latin typeface="Cambria Math" panose="02040503050406030204" pitchFamily="18" charset="0"/>
                    <a:ea typeface="Cambria Math" panose="02040503050406030204" pitchFamily="18" charset="0"/>
                  </a:rPr>
                  <a:t>Rs</a:t>
                </a:r>
                <a:r>
                  <a:rPr lang="it-IT" sz="1300" dirty="0">
                    <a:latin typeface="Cambria Math" panose="02040503050406030204" pitchFamily="18" charset="0"/>
                    <a:ea typeface="Cambria Math" panose="02040503050406030204" pitchFamily="18" charset="0"/>
                  </a:rPr>
                  <a:t>(Ds(</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m:rPr>
                            <m:nor/>
                          </m:rPr>
                          <a:rPr lang="it-IT" sz="1300" dirty="0">
                            <a:latin typeface="Cambria Math" panose="02040503050406030204" pitchFamily="18" charset="0"/>
                            <a:ea typeface="Cambria Math" panose="02040503050406030204" pitchFamily="18" charset="0"/>
                          </a:rPr>
                          <m:t>Rc</m:t>
                        </m:r>
                      </m:e>
                      <m:sub>
                        <m:r>
                          <a:rPr lang="it-IT" sz="1300" b="0" i="1" smtClean="0">
                            <a:latin typeface="Cambria Math" panose="02040503050406030204" pitchFamily="18" charset="0"/>
                            <a:ea typeface="Cambria Math" panose="02040503050406030204" pitchFamily="18" charset="0"/>
                          </a:rPr>
                          <m:t>𝑏</m:t>
                        </m:r>
                      </m:sub>
                    </m:sSub>
                  </m:oMath>
                </a14:m>
                <a:r>
                  <a:rPr lang="it-IT" sz="1300" dirty="0">
                    <a:latin typeface="Cambria Math" panose="02040503050406030204" pitchFamily="18" charset="0"/>
                    <a:ea typeface="Cambria Math" panose="02040503050406030204" pitchFamily="18" charset="0"/>
                  </a:rPr>
                  <a:t>(</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m:rPr>
                            <m:sty m:val="p"/>
                          </m:rPr>
                          <a:rPr lang="it-IT" sz="1300">
                            <a:latin typeface="Cambria Math" panose="02040503050406030204" pitchFamily="18" charset="0"/>
                            <a:ea typeface="Cambria Math" panose="02040503050406030204" pitchFamily="18" charset="0"/>
                          </a:rPr>
                          <m:t>Dc</m:t>
                        </m:r>
                      </m:e>
                      <m:sub>
                        <m:r>
                          <m:rPr>
                            <m:sty m:val="p"/>
                          </m:rPr>
                          <a:rPr lang="it-IT" sz="1300">
                            <a:latin typeface="Cambria Math" panose="02040503050406030204" pitchFamily="18" charset="0"/>
                            <a:ea typeface="Cambria Math" panose="02040503050406030204" pitchFamily="18" charset="0"/>
                          </a:rPr>
                          <m:t>q</m:t>
                        </m:r>
                      </m:sub>
                    </m:sSub>
                  </m:oMath>
                </a14:m>
                <a:r>
                  <a:rPr lang="it-IT" sz="1300" dirty="0">
                    <a:latin typeface="Cambria Math" panose="02040503050406030204" pitchFamily="18" charset="0"/>
                    <a:ea typeface="Cambria Math" panose="02040503050406030204" pitchFamily="18" charset="0"/>
                  </a:rPr>
                  <a:t>(</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r>
                  <a:rPr lang="it-IT" sz="1300" b="1" dirty="0">
                    <a:latin typeface="Cambria Math" panose="02040503050406030204" pitchFamily="18" charset="0"/>
                    <a:ea typeface="Cambria Math" panose="02040503050406030204" pitchFamily="18" charset="0"/>
                  </a:rPr>
                  <a:t>else </a:t>
                </a:r>
                <a:r>
                  <a:rPr lang="it-IT" sz="1300" b="1" dirty="0" err="1">
                    <a:latin typeface="Cambria Math" panose="02040503050406030204" pitchFamily="18" charset="0"/>
                    <a:ea typeface="Cambria Math" panose="02040503050406030204" pitchFamily="18" charset="0"/>
                  </a:rPr>
                  <a:t>if</a:t>
                </a:r>
                <a:r>
                  <a:rPr lang="it-IT" sz="1300" dirty="0">
                    <a:latin typeface="Cambria Math" panose="02040503050406030204" pitchFamily="18" charset="0"/>
                    <a:ea typeface="Cambria Math" panose="02040503050406030204" pitchFamily="18" charset="0"/>
                  </a:rPr>
                  <a:t>(</a:t>
                </a:r>
                <a:r>
                  <a:rPr lang="it-IT" sz="1300" dirty="0" err="1">
                    <a:latin typeface="Cambria Math" panose="02040503050406030204" pitchFamily="18" charset="0"/>
                    <a:ea typeface="Cambria Math" panose="02040503050406030204" pitchFamily="18" charset="0"/>
                  </a:rPr>
                  <a:t>selected</a:t>
                </a:r>
                <a:r>
                  <a:rPr lang="it-IT" sz="1300" dirty="0">
                    <a:latin typeface="Cambria Math" panose="02040503050406030204" pitchFamily="18" charset="0"/>
                    <a:ea typeface="Cambria Math" panose="02040503050406030204" pitchFamily="18" charset="0"/>
                  </a:rPr>
                  <a:t> = 2)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 =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m:rPr>
                            <m:nor/>
                          </m:rPr>
                          <a:rPr lang="it-IT" sz="1300" dirty="0">
                            <a:latin typeface="Cambria Math" panose="02040503050406030204" pitchFamily="18" charset="0"/>
                            <a:ea typeface="Cambria Math" panose="02040503050406030204" pitchFamily="18" charset="0"/>
                          </a:rPr>
                          <m:t>Rc</m:t>
                        </m:r>
                      </m:e>
                      <m:sub>
                        <m:r>
                          <a:rPr lang="it-IT" sz="1300" b="0" i="1" smtClean="0">
                            <a:latin typeface="Cambria Math" panose="02040503050406030204" pitchFamily="18" charset="0"/>
                            <a:ea typeface="Cambria Math" panose="02040503050406030204" pitchFamily="18" charset="0"/>
                          </a:rPr>
                          <m:t>𝑏</m:t>
                        </m:r>
                      </m:sub>
                    </m:sSub>
                  </m:oMath>
                </a14:m>
                <a:r>
                  <a:rPr lang="it-IT" sz="1300" dirty="0">
                    <a:latin typeface="Cambria Math" panose="02040503050406030204" pitchFamily="18" charset="0"/>
                    <a:ea typeface="Cambria Math" panose="02040503050406030204" pitchFamily="18" charset="0"/>
                  </a:rPr>
                  <a:t>(</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m:rPr>
                            <m:sty m:val="p"/>
                          </m:rPr>
                          <a:rPr lang="it-IT" sz="1300">
                            <a:latin typeface="Cambria Math" panose="02040503050406030204" pitchFamily="18" charset="0"/>
                            <a:ea typeface="Cambria Math" panose="02040503050406030204" pitchFamily="18" charset="0"/>
                          </a:rPr>
                          <m:t>Dc</m:t>
                        </m:r>
                      </m:e>
                      <m:sub>
                        <m:r>
                          <m:rPr>
                            <m:sty m:val="p"/>
                          </m:rPr>
                          <a:rPr lang="it-IT" sz="1300">
                            <a:latin typeface="Cambria Math" panose="02040503050406030204" pitchFamily="18" charset="0"/>
                            <a:ea typeface="Cambria Math" panose="02040503050406030204" pitchFamily="18" charset="0"/>
                          </a:rPr>
                          <m:t>q</m:t>
                        </m:r>
                      </m:sub>
                    </m:sSub>
                  </m:oMath>
                </a14:m>
                <a:r>
                  <a:rPr lang="it-IT" sz="1300" dirty="0">
                    <a:latin typeface="Cambria Math" panose="02040503050406030204" pitchFamily="18" charset="0"/>
                    <a:ea typeface="Cambria Math" panose="02040503050406030204" pitchFamily="18" charset="0"/>
                  </a:rPr>
                  <a:t>(</a:t>
                </a:r>
                <a:r>
                  <a:rPr lang="it-IT" sz="1300" dirty="0" err="1">
                    <a:latin typeface="Cambria Math" panose="02040503050406030204" pitchFamily="18" charset="0"/>
                    <a:ea typeface="Cambria Math" panose="02040503050406030204" pitchFamily="18" charset="0"/>
                  </a:rPr>
                  <a:t>Rs</a:t>
                </a:r>
                <a:r>
                  <a:rPr lang="it-IT" sz="1300" dirty="0">
                    <a:latin typeface="Cambria Math" panose="02040503050406030204" pitchFamily="18" charset="0"/>
                    <a:ea typeface="Cambria Math" panose="02040503050406030204" pitchFamily="18" charset="0"/>
                  </a:rPr>
                  <a:t>(Ds(</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a:t>
                </a:r>
                <a:br>
                  <a:rPr lang="it-IT" sz="1300" b="1" dirty="0">
                    <a:latin typeface="Cambria Math" panose="02040503050406030204" pitchFamily="18" charset="0"/>
                    <a:ea typeface="Cambria Math" panose="02040503050406030204" pitchFamily="18" charset="0"/>
                  </a:rPr>
                </a:br>
                <a:r>
                  <a:rPr lang="it-IT" sz="1300" b="1" dirty="0">
                    <a:latin typeface="Cambria Math" panose="02040503050406030204" pitchFamily="18" charset="0"/>
                    <a:ea typeface="Cambria Math" panose="02040503050406030204" pitchFamily="18" charset="0"/>
                  </a:rPr>
                  <a:t>		</a:t>
                </a:r>
                <a:r>
                  <a:rPr lang="it-IT" sz="1300" b="1" dirty="0" err="1">
                    <a:latin typeface="Cambria Math" panose="02040503050406030204" pitchFamily="18" charset="0"/>
                    <a:ea typeface="Cambria Math" panose="02040503050406030204" pitchFamily="18" charset="0"/>
                  </a:rPr>
                  <a:t>if</a:t>
                </a:r>
                <a:r>
                  <a:rPr lang="it-IT" sz="1300" dirty="0">
                    <a:latin typeface="Cambria Math" panose="02040503050406030204" pitchFamily="18" charset="0"/>
                    <a:ea typeface="Cambria Math" panose="02040503050406030204" pitchFamily="18" charset="0"/>
                  </a:rPr>
                  <a:t> (f(</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 &lt; f(</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𝑏𝑒𝑠𝑡</m:t>
                        </m:r>
                      </m:sub>
                    </m:sSub>
                  </m:oMath>
                </a14:m>
                <a:r>
                  <a:rPr lang="it-IT" sz="1300" dirty="0">
                    <a:latin typeface="Cambria Math" panose="02040503050406030204" pitchFamily="18" charset="0"/>
                    <a:ea typeface="Cambria Math" panose="02040503050406030204" pitchFamily="18" charset="0"/>
                  </a:rPr>
                  <a:t>)) </a:t>
                </a:r>
                <a:r>
                  <a:rPr lang="it-IT" sz="1300" b="1" dirty="0" err="1">
                    <a:latin typeface="Cambria Math" panose="02040503050406030204" pitchFamily="18" charset="0"/>
                    <a:ea typeface="Cambria Math" panose="02040503050406030204" pitchFamily="18" charset="0"/>
                  </a:rPr>
                  <a:t>then</a:t>
                </a:r>
                <a:br>
                  <a:rPr lang="it-IT" sz="1300" b="1" dirty="0">
                    <a:latin typeface="Cambria Math" panose="02040503050406030204" pitchFamily="18" charset="0"/>
                    <a:ea typeface="Cambria Math" panose="02040503050406030204" pitchFamily="18" charset="0"/>
                  </a:rPr>
                </a:br>
                <a:r>
                  <a:rPr lang="it-IT" sz="1300" b="1"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𝑏𝑒𝑠𝑡</m:t>
                        </m:r>
                      </m:sub>
                    </m:sSub>
                  </m:oMath>
                </a14:m>
                <a:r>
                  <a:rPr lang="it-IT" sz="1300" dirty="0">
                    <a:latin typeface="Cambria Math" panose="02040503050406030204" pitchFamily="18" charset="0"/>
                    <a:ea typeface="Cambria Math" panose="02040503050406030204" pitchFamily="18" charset="0"/>
                  </a:rPr>
                  <a:t> =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 </a:t>
                </a:r>
                <a:r>
                  <a:rPr lang="it-IT" sz="1300" dirty="0" err="1">
                    <a:latin typeface="Cambria Math" panose="02040503050406030204" pitchFamily="18" charset="0"/>
                    <a:ea typeface="Cambria Math" panose="02040503050406030204" pitchFamily="18" charset="0"/>
                  </a:rPr>
                  <a:t>ops</a:t>
                </a:r>
                <a:r>
                  <a:rPr lang="it-IT" sz="1300" dirty="0">
                    <a:latin typeface="Cambria Math" panose="02040503050406030204" pitchFamily="18" charset="0"/>
                    <a:ea typeface="Cambria Math" panose="02040503050406030204" pitchFamily="18" charset="0"/>
                  </a:rPr>
                  <a:t> scores += </a:t>
                </a:r>
                <a14:m>
                  <m:oMath xmlns:m="http://schemas.openxmlformats.org/officeDocument/2006/math">
                    <m:sSub>
                      <m:sSubPr>
                        <m:ctrlPr>
                          <a:rPr lang="it-IT" sz="1300" i="1" smtClean="0">
                            <a:latin typeface="Cambria Math" panose="02040503050406030204" pitchFamily="18" charset="0"/>
                            <a:ea typeface="Cambria Math" panose="02040503050406030204" pitchFamily="18" charset="0"/>
                          </a:rPr>
                        </m:ctrlPr>
                      </m:sSubPr>
                      <m:e>
                        <m:r>
                          <a:rPr lang="it-IT" sz="1300" i="1" smtClean="0">
                            <a:latin typeface="Cambria Math" panose="02040503050406030204" pitchFamily="18" charset="0"/>
                            <a:ea typeface="Cambria Math" panose="02040503050406030204" pitchFamily="18" charset="0"/>
                          </a:rPr>
                          <m:t>𝜎</m:t>
                        </m:r>
                      </m:e>
                      <m:sub>
                        <m:r>
                          <a:rPr lang="it-IT" sz="1300" b="0" i="1" smtClean="0">
                            <a:latin typeface="Cambria Math" panose="02040503050406030204" pitchFamily="18" charset="0"/>
                            <a:ea typeface="Cambria Math" panose="02040503050406030204" pitchFamily="18" charset="0"/>
                          </a:rPr>
                          <m:t>1</m:t>
                        </m:r>
                      </m:sub>
                    </m:sSub>
                  </m:oMath>
                </a14:m>
                <a:r>
                  <a:rPr lang="it-IT" sz="1300" dirty="0">
                    <a:latin typeface="Cambria Math" panose="02040503050406030204" pitchFamily="18" charset="0"/>
                    <a:ea typeface="Cambria Math" panose="02040503050406030204" pitchFamily="18" charset="0"/>
                  </a:rPr>
                  <a:t>;</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r>
                  <a:rPr lang="it-IT" sz="1300" b="1" dirty="0">
                    <a:latin typeface="Cambria Math" panose="02040503050406030204" pitchFamily="18" charset="0"/>
                    <a:ea typeface="Cambria Math" panose="02040503050406030204" pitchFamily="18" charset="0"/>
                  </a:rPr>
                  <a:t>else </a:t>
                </a:r>
                <a:r>
                  <a:rPr lang="it-IT" sz="1300" b="1" dirty="0" err="1">
                    <a:latin typeface="Cambria Math" panose="02040503050406030204" pitchFamily="18" charset="0"/>
                    <a:ea typeface="Cambria Math" panose="02040503050406030204" pitchFamily="18" charset="0"/>
                  </a:rPr>
                  <a:t>if</a:t>
                </a:r>
                <a:r>
                  <a:rPr lang="it-IT" sz="1300" b="1" dirty="0">
                    <a:latin typeface="Cambria Math" panose="02040503050406030204" pitchFamily="18" charset="0"/>
                    <a:ea typeface="Cambria Math" panose="02040503050406030204" pitchFamily="18" charset="0"/>
                  </a:rPr>
                  <a:t> </a:t>
                </a:r>
                <a:r>
                  <a:rPr lang="it-IT" sz="1300" dirty="0">
                    <a:latin typeface="Cambria Math" panose="02040503050406030204" pitchFamily="18" charset="0"/>
                    <a:ea typeface="Cambria Math" panose="02040503050406030204" pitchFamily="18" charset="0"/>
                  </a:rPr>
                  <a:t>(f(</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 &lt; f(s)) </a:t>
                </a:r>
                <a:r>
                  <a:rPr lang="it-IT" sz="1300" b="1" dirty="0" err="1">
                    <a:latin typeface="Cambria Math" panose="02040503050406030204" pitchFamily="18" charset="0"/>
                    <a:ea typeface="Cambria Math" panose="02040503050406030204" pitchFamily="18" charset="0"/>
                  </a:rPr>
                  <a:t>then</a:t>
                </a:r>
                <a:br>
                  <a:rPr lang="it-IT" sz="1300" b="1" dirty="0">
                    <a:latin typeface="Cambria Math" panose="02040503050406030204" pitchFamily="18" charset="0"/>
                    <a:ea typeface="Cambria Math" panose="02040503050406030204" pitchFamily="18" charset="0"/>
                  </a:rPr>
                </a:br>
                <a:r>
                  <a:rPr lang="it-IT" sz="1300" b="1" dirty="0">
                    <a:latin typeface="Cambria Math" panose="02040503050406030204" pitchFamily="18" charset="0"/>
                    <a:ea typeface="Cambria Math" panose="02040503050406030204" pitchFamily="18" charset="0"/>
                  </a:rPr>
                  <a:t>			</a:t>
                </a:r>
                <a:r>
                  <a:rPr lang="it-IT" sz="1300" dirty="0">
                    <a:latin typeface="Cambria Math" panose="02040503050406030204" pitchFamily="18" charset="0"/>
                    <a:ea typeface="Cambria Math" panose="02040503050406030204" pitchFamily="18" charset="0"/>
                  </a:rPr>
                  <a:t>s =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 ops scores +=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𝜎</m:t>
                        </m:r>
                      </m:e>
                      <m:sub>
                        <m:r>
                          <a:rPr lang="it-IT" sz="1300" b="0" i="1" smtClean="0">
                            <a:latin typeface="Cambria Math" panose="02040503050406030204" pitchFamily="18" charset="0"/>
                            <a:ea typeface="Cambria Math" panose="02040503050406030204" pitchFamily="18" charset="0"/>
                          </a:rPr>
                          <m:t>2</m:t>
                        </m:r>
                      </m:sub>
                    </m:sSub>
                  </m:oMath>
                </a14:m>
                <a:r>
                  <a:rPr lang="it-IT" sz="1300" dirty="0">
                    <a:latin typeface="Cambria Math" panose="02040503050406030204" pitchFamily="18" charset="0"/>
                    <a:ea typeface="Cambria Math" panose="02040503050406030204" pitchFamily="18" charset="0"/>
                  </a:rPr>
                  <a:t>;</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r>
                  <a:rPr lang="it-IT" sz="1300" b="1" dirty="0">
                    <a:latin typeface="Cambria Math" panose="02040503050406030204" pitchFamily="18" charset="0"/>
                    <a:ea typeface="Cambria Math" panose="02040503050406030204" pitchFamily="18" charset="0"/>
                  </a:rPr>
                  <a:t>else </a:t>
                </a:r>
                <a:r>
                  <a:rPr lang="it-IT" sz="1300" b="1" dirty="0" err="1">
                    <a:latin typeface="Cambria Math" panose="02040503050406030204" pitchFamily="18" charset="0"/>
                    <a:ea typeface="Cambria Math" panose="02040503050406030204" pitchFamily="18" charset="0"/>
                  </a:rPr>
                  <a:t>if</a:t>
                </a:r>
                <a:r>
                  <a:rPr lang="it-IT" sz="1300" dirty="0">
                    <a:latin typeface="Cambria Math" panose="02040503050406030204" pitchFamily="18" charset="0"/>
                    <a:ea typeface="Cambria Math" panose="02040503050406030204" pitchFamily="18" charset="0"/>
                  </a:rPr>
                  <a:t>(p &lt; </a:t>
                </a:r>
                <a14:m>
                  <m:oMath xmlns:m="http://schemas.openxmlformats.org/officeDocument/2006/math">
                    <m:sSup>
                      <m:sSupPr>
                        <m:ctrlPr>
                          <a:rPr lang="it-IT" sz="1300" i="1" smtClean="0">
                            <a:latin typeface="Cambria Math" panose="02040503050406030204" pitchFamily="18" charset="0"/>
                            <a:ea typeface="Cambria Math" panose="02040503050406030204" pitchFamily="18" charset="0"/>
                          </a:rPr>
                        </m:ctrlPr>
                      </m:sSupPr>
                      <m:e>
                        <m:r>
                          <a:rPr lang="it-IT" sz="1300" b="0" i="1" smtClean="0">
                            <a:latin typeface="Cambria Math" panose="02040503050406030204" pitchFamily="18" charset="0"/>
                            <a:ea typeface="Cambria Math" panose="02040503050406030204" pitchFamily="18" charset="0"/>
                          </a:rPr>
                          <m:t>𝑒</m:t>
                        </m:r>
                      </m:e>
                      <m:sup>
                        <m:r>
                          <a:rPr lang="it-IT" sz="1300" b="0" i="1" smtClean="0">
                            <a:latin typeface="Cambria Math" panose="02040503050406030204" pitchFamily="18" charset="0"/>
                            <a:ea typeface="Cambria Math" panose="02040503050406030204" pitchFamily="18" charset="0"/>
                          </a:rPr>
                          <m:t>−</m:t>
                        </m:r>
                        <m:f>
                          <m:fPr>
                            <m:ctrlPr>
                              <a:rPr lang="it-IT" sz="1300" b="0" i="1" smtClean="0">
                                <a:latin typeface="Cambria Math" panose="02040503050406030204" pitchFamily="18" charset="0"/>
                                <a:ea typeface="Cambria Math" panose="02040503050406030204" pitchFamily="18" charset="0"/>
                              </a:rPr>
                            </m:ctrlPr>
                          </m:fPr>
                          <m:num>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r>
                              <a:rPr lang="it-IT" sz="1300" b="0" i="1" smtClean="0">
                                <a:latin typeface="Cambria Math" panose="02040503050406030204" pitchFamily="18" charset="0"/>
                                <a:ea typeface="Cambria Math" panose="02040503050406030204" pitchFamily="18" charset="0"/>
                              </a:rPr>
                              <m:t> −</m:t>
                            </m:r>
                            <m:r>
                              <a:rPr lang="it-IT" sz="1300" b="0" i="1" smtClean="0">
                                <a:latin typeface="Cambria Math" panose="02040503050406030204" pitchFamily="18" charset="0"/>
                                <a:ea typeface="Cambria Math" panose="02040503050406030204" pitchFamily="18" charset="0"/>
                              </a:rPr>
                              <m:t>𝑠</m:t>
                            </m:r>
                          </m:num>
                          <m:den>
                            <m:r>
                              <a:rPr lang="it-IT" sz="1300" b="0" i="1" smtClean="0">
                                <a:latin typeface="Cambria Math" panose="02040503050406030204" pitchFamily="18" charset="0"/>
                                <a:ea typeface="Cambria Math" panose="02040503050406030204" pitchFamily="18" charset="0"/>
                              </a:rPr>
                              <m:t>𝑇</m:t>
                            </m:r>
                          </m:den>
                        </m:f>
                      </m:sup>
                    </m:sSup>
                  </m:oMath>
                </a14:m>
                <a:r>
                  <a:rPr lang="it-IT" sz="1300" dirty="0">
                    <a:latin typeface="Cambria Math" panose="02040503050406030204" pitchFamily="18" charset="0"/>
                    <a:ea typeface="Cambria Math" panose="02040503050406030204" pitchFamily="18" charset="0"/>
                  </a:rPr>
                  <a:t>) </a:t>
                </a:r>
                <a:r>
                  <a:rPr lang="it-IT" sz="1300" b="1" dirty="0" err="1">
                    <a:latin typeface="Cambria Math" panose="02040503050406030204" pitchFamily="18" charset="0"/>
                    <a:ea typeface="Cambria Math" panose="02040503050406030204" pitchFamily="18" charset="0"/>
                  </a:rPr>
                  <a:t>then</a:t>
                </a:r>
                <a:br>
                  <a:rPr lang="it-IT" sz="1300" b="1" dirty="0">
                    <a:latin typeface="Cambria Math" panose="02040503050406030204" pitchFamily="18" charset="0"/>
                    <a:ea typeface="Cambria Math" panose="02040503050406030204" pitchFamily="18" charset="0"/>
                  </a:rPr>
                </a:br>
                <a:r>
                  <a:rPr lang="it-IT" sz="1300" b="1" dirty="0">
                    <a:latin typeface="Cambria Math" panose="02040503050406030204" pitchFamily="18" charset="0"/>
                    <a:ea typeface="Cambria Math" panose="02040503050406030204" pitchFamily="18" charset="0"/>
                  </a:rPr>
                  <a:t>			</a:t>
                </a:r>
                <a:r>
                  <a:rPr lang="it-IT" sz="1300" dirty="0">
                    <a:latin typeface="Cambria Math" panose="02040503050406030204" pitchFamily="18" charset="0"/>
                    <a:ea typeface="Cambria Math" panose="02040503050406030204" pitchFamily="18" charset="0"/>
                  </a:rPr>
                  <a:t>s =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𝑛𝑒𝑤</m:t>
                        </m:r>
                      </m:sub>
                    </m:sSub>
                  </m:oMath>
                </a14:m>
                <a:r>
                  <a:rPr lang="it-IT" sz="1300" dirty="0">
                    <a:latin typeface="Cambria Math" panose="02040503050406030204" pitchFamily="18" charset="0"/>
                    <a:ea typeface="Cambria Math" panose="02040503050406030204" pitchFamily="18" charset="0"/>
                  </a:rPr>
                  <a:t>; ops scores +=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𝜎</m:t>
                        </m:r>
                      </m:e>
                      <m:sub>
                        <m:r>
                          <a:rPr lang="it-IT" sz="1300" b="0" i="1" smtClean="0">
                            <a:latin typeface="Cambria Math" panose="02040503050406030204" pitchFamily="18" charset="0"/>
                            <a:ea typeface="Cambria Math" panose="02040503050406030204" pitchFamily="18" charset="0"/>
                          </a:rPr>
                          <m:t>3</m:t>
                        </m:r>
                      </m:sub>
                    </m:sSub>
                    <m:r>
                      <a:rPr lang="it-IT" sz="1300" i="1">
                        <a:latin typeface="Cambria Math" panose="02040503050406030204" pitchFamily="18" charset="0"/>
                        <a:ea typeface="Cambria Math" panose="02040503050406030204" pitchFamily="18" charset="0"/>
                      </a:rPr>
                      <m:t>;</m:t>
                    </m:r>
                  </m:oMath>
                </a14:m>
                <a:br>
                  <a:rPr lang="it-IT" sz="1200" dirty="0">
                    <a:latin typeface="Cambria Math" panose="02040503050406030204" pitchFamily="18" charset="0"/>
                    <a:ea typeface="Cambria Math" panose="02040503050406030204" pitchFamily="18" charset="0"/>
                  </a:rPr>
                </a:br>
                <a:r>
                  <a:rPr lang="it-IT" sz="1200" dirty="0">
                    <a:latin typeface="Cambria Math" panose="02040503050406030204" pitchFamily="18" charset="0"/>
                    <a:ea typeface="Cambria Math" panose="02040503050406030204" pitchFamily="18" charset="0"/>
                  </a:rPr>
                  <a:t>		</a:t>
                </a:r>
                <a:r>
                  <a:rPr lang="it-IT" sz="1300" b="1" dirty="0" err="1">
                    <a:latin typeface="Cambria Math" panose="02040503050406030204" pitchFamily="18" charset="0"/>
                    <a:ea typeface="Cambria Math" panose="02040503050406030204" pitchFamily="18" charset="0"/>
                  </a:rPr>
                  <a:t>if</a:t>
                </a:r>
                <a:r>
                  <a:rPr lang="it-IT" sz="1300" dirty="0">
                    <a:latin typeface="Cambria Math" panose="02040503050406030204" pitchFamily="18" charset="0"/>
                    <a:ea typeface="Cambria Math" panose="02040503050406030204" pitchFamily="18" charset="0"/>
                  </a:rPr>
                  <a:t>(almeno </a:t>
                </a:r>
                <a:r>
                  <a:rPr lang="it-IT" sz="1300" dirty="0" err="1">
                    <a:latin typeface="Cambria Math" panose="02040503050406030204" pitchFamily="18" charset="0"/>
                    <a:ea typeface="Cambria Math" panose="02040503050406030204" pitchFamily="18" charset="0"/>
                  </a:rPr>
                  <a:t>maxIt</a:t>
                </a:r>
                <a:r>
                  <a:rPr lang="it-IT" sz="1300" dirty="0">
                    <a:latin typeface="Cambria Math" panose="02040503050406030204" pitchFamily="18" charset="0"/>
                    <a:ea typeface="Cambria Math" panose="02040503050406030204" pitchFamily="18" charset="0"/>
                  </a:rPr>
                  <a:t>/10 iterazioni non migliori) </a:t>
                </a:r>
                <a:r>
                  <a:rPr lang="it-IT" sz="1300" b="1" dirty="0" err="1">
                    <a:latin typeface="Cambria Math" panose="02040503050406030204" pitchFamily="18" charset="0"/>
                    <a:ea typeface="Cambria Math" panose="02040503050406030204" pitchFamily="18" charset="0"/>
                  </a:rPr>
                  <a:t>then</a:t>
                </a:r>
                <a:r>
                  <a:rPr lang="it-IT" sz="1300" b="1" dirty="0">
                    <a:latin typeface="Cambria Math" panose="02040503050406030204" pitchFamily="18" charset="0"/>
                    <a:ea typeface="Cambria Math" panose="02040503050406030204" pitchFamily="18" charset="0"/>
                  </a:rPr>
                  <a:t> </a:t>
                </a:r>
                <a:r>
                  <a:rPr lang="it-IT" sz="1300" dirty="0">
                    <a:latin typeface="Cambria Math" panose="02040503050406030204" pitchFamily="18" charset="0"/>
                    <a:ea typeface="Cambria Math" panose="02040503050406030204" pitchFamily="18" charset="0"/>
                  </a:rPr>
                  <a:t>T = </a:t>
                </a:r>
                <a14:m>
                  <m:oMath xmlns:m="http://schemas.openxmlformats.org/officeDocument/2006/math">
                    <m:f>
                      <m:fPr>
                        <m:type m:val="skw"/>
                        <m:ctrlPr>
                          <a:rPr lang="it-IT" sz="1300" i="1" smtClean="0">
                            <a:latin typeface="Cambria Math" panose="02040503050406030204" pitchFamily="18" charset="0"/>
                            <a:ea typeface="Cambria Math" panose="02040503050406030204" pitchFamily="18" charset="0"/>
                          </a:rPr>
                        </m:ctrlPr>
                      </m:fPr>
                      <m:num>
                        <m:r>
                          <a:rPr lang="it-IT" sz="1300" b="0" i="1" smtClean="0">
                            <a:latin typeface="Cambria Math" panose="02040503050406030204" pitchFamily="18" charset="0"/>
                            <a:ea typeface="Cambria Math" panose="02040503050406030204" pitchFamily="18" charset="0"/>
                          </a:rPr>
                          <m:t>3</m:t>
                        </m:r>
                      </m:num>
                      <m:den>
                        <m:r>
                          <a:rPr lang="it-IT" sz="1300" b="0" i="1" smtClean="0">
                            <a:latin typeface="Cambria Math" panose="02040503050406030204" pitchFamily="18" charset="0"/>
                            <a:ea typeface="Cambria Math" panose="02040503050406030204" pitchFamily="18" charset="0"/>
                          </a:rPr>
                          <m:t>4</m:t>
                        </m:r>
                      </m:den>
                    </m:f>
                  </m:oMath>
                </a14:m>
                <a:r>
                  <a:rPr lang="it-IT" sz="1300" dirty="0">
                    <a:latin typeface="Cambria Math" panose="02040503050406030204" pitchFamily="18" charset="0"/>
                    <a:ea typeface="Cambria Math" panose="02040503050406030204" pitchFamily="18" charset="0"/>
                  </a:rPr>
                  <a:t>T0;</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r>
                  <a:rPr lang="it-IT" sz="1300" b="1" dirty="0">
                    <a:latin typeface="Cambria Math" panose="02040503050406030204" pitchFamily="18" charset="0"/>
                    <a:ea typeface="Cambria Math" panose="02040503050406030204" pitchFamily="18" charset="0"/>
                  </a:rPr>
                  <a:t>update</a:t>
                </a:r>
                <a:r>
                  <a:rPr lang="it-IT"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𝑤𝑑𝑐</m:t>
                        </m:r>
                      </m:e>
                      <m:sub>
                        <m:r>
                          <a:rPr lang="it-IT" sz="1300" i="1">
                            <a:latin typeface="Cambria Math" panose="02040503050406030204" pitchFamily="18" charset="0"/>
                            <a:ea typeface="Cambria Math" panose="02040503050406030204" pitchFamily="18" charset="0"/>
                          </a:rPr>
                          <m:t>𝑖</m:t>
                        </m:r>
                      </m:sub>
                    </m:sSub>
                  </m:oMath>
                </a14:m>
                <a:r>
                  <a:rPr lang="it-IT"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𝑤𝑟𝑐</m:t>
                        </m:r>
                      </m:e>
                      <m:sub>
                        <m:r>
                          <a:rPr lang="it-IT" sz="1300" i="1">
                            <a:latin typeface="Cambria Math" panose="02040503050406030204" pitchFamily="18" charset="0"/>
                            <a:ea typeface="Cambria Math" panose="02040503050406030204" pitchFamily="18" charset="0"/>
                          </a:rPr>
                          <m:t>𝑖</m:t>
                        </m:r>
                      </m:sub>
                    </m:sSub>
                  </m:oMath>
                </a14:m>
                <a:r>
                  <a:rPr lang="it-IT"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𝑤𝑑𝑠</m:t>
                        </m:r>
                      </m:e>
                      <m:sub>
                        <m:r>
                          <a:rPr lang="it-IT" sz="1300" i="1">
                            <a:latin typeface="Cambria Math" panose="02040503050406030204" pitchFamily="18" charset="0"/>
                            <a:ea typeface="Cambria Math" panose="02040503050406030204" pitchFamily="18" charset="0"/>
                          </a:rPr>
                          <m:t>𝑖</m:t>
                        </m:r>
                      </m:sub>
                    </m:sSub>
                  </m:oMath>
                </a14:m>
                <a:r>
                  <a:rPr lang="it-IT" sz="1300"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𝑤𝑟𝑠</m:t>
                        </m:r>
                      </m:e>
                      <m:sub>
                        <m:r>
                          <a:rPr lang="it-IT" sz="1300" i="1">
                            <a:latin typeface="Cambria Math" panose="02040503050406030204" pitchFamily="18" charset="0"/>
                            <a:ea typeface="Cambria Math" panose="02040503050406030204" pitchFamily="18" charset="0"/>
                          </a:rPr>
                          <m:t>𝑖</m:t>
                        </m:r>
                      </m:sub>
                    </m:sSub>
                  </m:oMath>
                </a14:m>
                <a:r>
                  <a:rPr lang="it-IT" sz="1300" dirty="0">
                    <a:latin typeface="Cambria Math" panose="02040503050406030204" pitchFamily="18" charset="0"/>
                    <a:ea typeface="Cambria Math" panose="02040503050406030204" pitchFamily="18" charset="0"/>
                  </a:rPr>
                  <a:t> </a:t>
                </a:r>
                <a14:m>
                  <m:oMath xmlns:m="http://schemas.openxmlformats.org/officeDocument/2006/math">
                    <m:r>
                      <a:rPr lang="it-IT" sz="1300" i="1" dirty="0" smtClean="0">
                        <a:latin typeface="Cambria Math" panose="02040503050406030204" pitchFamily="18" charset="0"/>
                        <a:ea typeface="Cambria Math" panose="02040503050406030204" pitchFamily="18" charset="0"/>
                      </a:rPr>
                      <m:t>∀</m:t>
                    </m:r>
                  </m:oMath>
                </a14:m>
                <a:r>
                  <a:rPr lang="it-IT" sz="1300" dirty="0">
                    <a:latin typeface="Cambria Math" panose="02040503050406030204" pitchFamily="18" charset="0"/>
                    <a:ea typeface="Cambria Math" panose="02040503050406030204" pitchFamily="18" charset="0"/>
                  </a:rPr>
                  <a:t> </a:t>
                </a:r>
                <a:r>
                  <a:rPr lang="it-IT" sz="1300" dirty="0" err="1">
                    <a:latin typeface="Cambria Math" panose="02040503050406030204" pitchFamily="18" charset="0"/>
                    <a:ea typeface="Cambria Math" panose="02040503050406030204" pitchFamily="18" charset="0"/>
                  </a:rPr>
                  <a:t>updIt</a:t>
                </a:r>
                <a:r>
                  <a:rPr lang="it-IT" sz="1300" dirty="0">
                    <a:latin typeface="Cambria Math" panose="02040503050406030204" pitchFamily="18" charset="0"/>
                    <a:ea typeface="Cambria Math" panose="02040503050406030204" pitchFamily="18" charset="0"/>
                  </a:rPr>
                  <a:t> </a:t>
                </a:r>
                <a:r>
                  <a:rPr lang="it-IT" sz="1300" dirty="0" err="1">
                    <a:latin typeface="Cambria Math" panose="02040503050406030204" pitchFamily="18" charset="0"/>
                    <a:ea typeface="Cambria Math" panose="02040503050406030204" pitchFamily="18" charset="0"/>
                  </a:rPr>
                  <a:t>iters</a:t>
                </a:r>
                <a:r>
                  <a:rPr lang="it-IT" sz="1300" dirty="0">
                    <a:latin typeface="Cambria Math" panose="02040503050406030204" pitchFamily="18" charset="0"/>
                    <a:ea typeface="Cambria Math" panose="02040503050406030204" pitchFamily="18" charset="0"/>
                  </a:rPr>
                  <a:t>, w = w(1-r)+</a:t>
                </a:r>
                <a14:m>
                  <m:oMath xmlns:m="http://schemas.openxmlformats.org/officeDocument/2006/math">
                    <m:r>
                      <m:rPr>
                        <m:sty m:val="p"/>
                      </m:rPr>
                      <a:rPr lang="it-IT" sz="1300" b="0" i="0" smtClean="0">
                        <a:latin typeface="Cambria Math" panose="02040503050406030204" pitchFamily="18" charset="0"/>
                        <a:ea typeface="Cambria Math" panose="02040503050406030204" pitchFamily="18" charset="0"/>
                      </a:rPr>
                      <m:t>r</m:t>
                    </m:r>
                    <m:f>
                      <m:fPr>
                        <m:ctrlPr>
                          <a:rPr lang="it-IT" sz="1300" i="1" smtClean="0">
                            <a:latin typeface="Cambria Math" panose="02040503050406030204" pitchFamily="18" charset="0"/>
                            <a:ea typeface="Cambria Math" panose="02040503050406030204" pitchFamily="18" charset="0"/>
                          </a:rPr>
                        </m:ctrlPr>
                      </m:fPr>
                      <m:num>
                        <m:sSub>
                          <m:sSubPr>
                            <m:ctrlPr>
                              <a:rPr lang="it-IT" sz="1300" i="1" smtClean="0">
                                <a:latin typeface="Cambria Math" panose="02040503050406030204" pitchFamily="18" charset="0"/>
                                <a:ea typeface="Cambria Math" panose="02040503050406030204" pitchFamily="18" charset="0"/>
                              </a:rPr>
                            </m:ctrlPr>
                          </m:sSubPr>
                          <m:e>
                            <m:r>
                              <m:rPr>
                                <m:sty m:val="p"/>
                              </m:rPr>
                              <a:rPr lang="el-GR" sz="1300" i="1" smtClean="0">
                                <a:latin typeface="Cambria Math" panose="02040503050406030204" pitchFamily="18" charset="0"/>
                                <a:ea typeface="Cambria Math" panose="02040503050406030204" pitchFamily="18" charset="0"/>
                              </a:rPr>
                              <m:t>Π</m:t>
                            </m:r>
                          </m:e>
                          <m:sub>
                            <m:r>
                              <a:rPr lang="it-IT" sz="1300" b="0" i="1" smtClean="0">
                                <a:latin typeface="Cambria Math" panose="02040503050406030204" pitchFamily="18" charset="0"/>
                                <a:ea typeface="Cambria Math" panose="02040503050406030204" pitchFamily="18" charset="0"/>
                              </a:rPr>
                              <m:t>𝑖</m:t>
                            </m:r>
                          </m:sub>
                        </m:sSub>
                      </m:num>
                      <m:den>
                        <m:sSub>
                          <m:sSubPr>
                            <m:ctrlPr>
                              <a:rPr lang="it-IT" sz="1300" i="1" smtClean="0">
                                <a:latin typeface="Cambria Math" panose="02040503050406030204" pitchFamily="18" charset="0"/>
                                <a:ea typeface="Cambria Math" panose="02040503050406030204" pitchFamily="18" charset="0"/>
                              </a:rPr>
                            </m:ctrlPr>
                          </m:sSubPr>
                          <m:e>
                            <m:r>
                              <a:rPr lang="it-IT" sz="1300" i="1" smtClean="0">
                                <a:latin typeface="Cambria Math" panose="02040503050406030204" pitchFamily="18" charset="0"/>
                                <a:ea typeface="Cambria Math" panose="02040503050406030204" pitchFamily="18" charset="0"/>
                              </a:rPr>
                              <m:t>𝜃</m:t>
                            </m:r>
                          </m:e>
                          <m:sub>
                            <m:r>
                              <a:rPr lang="it-IT" sz="1300" b="0" i="1" smtClean="0">
                                <a:latin typeface="Cambria Math" panose="02040503050406030204" pitchFamily="18" charset="0"/>
                                <a:ea typeface="Cambria Math" panose="02040503050406030204" pitchFamily="18" charset="0"/>
                              </a:rPr>
                              <m:t>𝑖</m:t>
                            </m:r>
                          </m:sub>
                        </m:sSub>
                      </m:den>
                    </m:f>
                  </m:oMath>
                </a14:m>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T = c ∙ T; iter++;</a:t>
                </a:r>
                <a:br>
                  <a:rPr lang="it-IT" sz="1300"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r>
                  <a:rPr lang="it-IT" sz="1300" b="1" dirty="0" err="1">
                    <a:latin typeface="Cambria Math" panose="02040503050406030204" pitchFamily="18" charset="0"/>
                    <a:ea typeface="Cambria Math" panose="02040503050406030204" pitchFamily="18" charset="0"/>
                  </a:rPr>
                  <a:t>until</a:t>
                </a:r>
                <a:r>
                  <a:rPr lang="it-IT" sz="1300" b="1" dirty="0">
                    <a:latin typeface="Cambria Math" panose="02040503050406030204" pitchFamily="18" charset="0"/>
                    <a:ea typeface="Cambria Math" panose="02040503050406030204" pitchFamily="18" charset="0"/>
                  </a:rPr>
                  <a:t> </a:t>
                </a:r>
                <a:r>
                  <a:rPr lang="it-IT" sz="1300" dirty="0">
                    <a:latin typeface="Cambria Math" panose="02040503050406030204" pitchFamily="18" charset="0"/>
                    <a:ea typeface="Cambria Math" panose="02040503050406030204" pitchFamily="18" charset="0"/>
                  </a:rPr>
                  <a:t>T &gt; </a:t>
                </a:r>
                <a:r>
                  <a:rPr lang="it-IT" sz="1300" dirty="0" err="1">
                    <a:latin typeface="Cambria Math" panose="02040503050406030204" pitchFamily="18" charset="0"/>
                    <a:ea typeface="Cambria Math" panose="02040503050406030204" pitchFamily="18" charset="0"/>
                  </a:rPr>
                  <a:t>Tf</a:t>
                </a:r>
                <a:r>
                  <a:rPr lang="it-IT" sz="1300" dirty="0">
                    <a:latin typeface="Cambria Math" panose="02040503050406030204" pitchFamily="18" charset="0"/>
                    <a:ea typeface="Cambria Math" panose="02040503050406030204" pitchFamily="18" charset="0"/>
                  </a:rPr>
                  <a:t> </a:t>
                </a:r>
                <a:r>
                  <a:rPr lang="it-IT" sz="1300" b="1" dirty="0">
                    <a:latin typeface="Cambria Math" panose="02040503050406030204" pitchFamily="18" charset="0"/>
                    <a:ea typeface="Cambria Math" panose="02040503050406030204" pitchFamily="18" charset="0"/>
                  </a:rPr>
                  <a:t>and </a:t>
                </a:r>
                <a:r>
                  <a:rPr lang="it-IT" sz="1300" dirty="0">
                    <a:latin typeface="Cambria Math" panose="02040503050406030204" pitchFamily="18" charset="0"/>
                    <a:ea typeface="Cambria Math" panose="02040503050406030204" pitchFamily="18" charset="0"/>
                  </a:rPr>
                  <a:t>iter &lt; </a:t>
                </a:r>
                <a:r>
                  <a:rPr lang="it-IT" sz="1300" dirty="0" err="1">
                    <a:latin typeface="Cambria Math" panose="02040503050406030204" pitchFamily="18" charset="0"/>
                    <a:ea typeface="Cambria Math" panose="02040503050406030204" pitchFamily="18" charset="0"/>
                  </a:rPr>
                  <a:t>maxIt</a:t>
                </a:r>
                <a:br>
                  <a:rPr lang="it-IT" sz="1200" b="1" dirty="0">
                    <a:latin typeface="Cambria Math" panose="02040503050406030204" pitchFamily="18" charset="0"/>
                    <a:ea typeface="Cambria Math" panose="02040503050406030204" pitchFamily="18" charset="0"/>
                  </a:rPr>
                </a:br>
                <a:r>
                  <a:rPr lang="it-IT" sz="1300" dirty="0">
                    <a:latin typeface="Cambria Math" panose="02040503050406030204" pitchFamily="18" charset="0"/>
                    <a:ea typeface="Cambria Math" panose="02040503050406030204" pitchFamily="18" charset="0"/>
                  </a:rPr>
                  <a:t>	</a:t>
                </a:r>
                <a:r>
                  <a:rPr lang="it-IT" sz="1300" b="1" dirty="0" err="1">
                    <a:latin typeface="Cambria Math" panose="02040503050406030204" pitchFamily="18" charset="0"/>
                    <a:ea typeface="Cambria Math" panose="02040503050406030204" pitchFamily="18" charset="0"/>
                  </a:rPr>
                  <a:t>return</a:t>
                </a:r>
                <a:r>
                  <a:rPr lang="it-IT" sz="1300" b="1" dirty="0">
                    <a:latin typeface="Cambria Math" panose="02040503050406030204" pitchFamily="18" charset="0"/>
                    <a:ea typeface="Cambria Math" panose="02040503050406030204" pitchFamily="18" charset="0"/>
                  </a:rPr>
                  <a:t> </a:t>
                </a:r>
                <a14:m>
                  <m:oMath xmlns:m="http://schemas.openxmlformats.org/officeDocument/2006/math">
                    <m:sSub>
                      <m:sSubPr>
                        <m:ctrlPr>
                          <a:rPr lang="it-IT" sz="1300" i="1">
                            <a:latin typeface="Cambria Math" panose="02040503050406030204" pitchFamily="18" charset="0"/>
                            <a:ea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𝑠</m:t>
                        </m:r>
                      </m:e>
                      <m:sub>
                        <m:r>
                          <a:rPr lang="it-IT" sz="1300" i="1">
                            <a:latin typeface="Cambria Math" panose="02040503050406030204" pitchFamily="18" charset="0"/>
                            <a:ea typeface="Cambria Math" panose="02040503050406030204" pitchFamily="18" charset="0"/>
                          </a:rPr>
                          <m:t>𝑏𝑒𝑠𝑡</m:t>
                        </m:r>
                      </m:sub>
                    </m:sSub>
                  </m:oMath>
                </a14:m>
                <a:r>
                  <a:rPr lang="it-IT" sz="1300" dirty="0">
                    <a:latin typeface="Cambria Math" panose="02040503050406030204" pitchFamily="18" charset="0"/>
                    <a:ea typeface="Cambria Math" panose="02040503050406030204" pitchFamily="18" charset="0"/>
                  </a:rPr>
                  <a:t>;</a:t>
                </a:r>
                <a:endParaRPr lang="it-IT" sz="1200" dirty="0">
                  <a:latin typeface="Cambria Math" panose="02040503050406030204" pitchFamily="18" charset="0"/>
                  <a:ea typeface="Cambria Math" panose="02040503050406030204" pitchFamily="18" charset="0"/>
                </a:endParaRPr>
              </a:p>
            </p:txBody>
          </p:sp>
        </mc:Choice>
        <mc:Fallback xmlns="">
          <p:sp>
            <p:nvSpPr>
              <p:cNvPr id="7" name="Segnaposto contenuto 6">
                <a:extLst>
                  <a:ext uri="{FF2B5EF4-FFF2-40B4-BE49-F238E27FC236}">
                    <a16:creationId xmlns:a16="http://schemas.microsoft.com/office/drawing/2014/main" id="{556A2A87-3758-49A3-87CF-DFF371904D0C}"/>
                  </a:ext>
                </a:extLst>
              </p:cNvPr>
              <p:cNvSpPr>
                <a:spLocks noGrp="1" noRot="1" noChangeAspect="1" noMove="1" noResize="1" noEditPoints="1" noAdjustHandles="1" noChangeArrowheads="1" noChangeShapeType="1" noTextEdit="1"/>
              </p:cNvSpPr>
              <p:nvPr>
                <p:ph sz="half" idx="1"/>
              </p:nvPr>
            </p:nvSpPr>
            <p:spPr>
              <a:xfrm>
                <a:off x="677334" y="1350628"/>
                <a:ext cx="5418666" cy="4690733"/>
              </a:xfrm>
              <a:blipFill>
                <a:blip r:embed="rId2"/>
                <a:stretch>
                  <a:fillRect t="-1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Segnaposto contenuto 7">
                <a:extLst>
                  <a:ext uri="{FF2B5EF4-FFF2-40B4-BE49-F238E27FC236}">
                    <a16:creationId xmlns:a16="http://schemas.microsoft.com/office/drawing/2014/main" id="{EDE252FA-539A-42B9-BBE3-0DA529F69A49}"/>
                  </a:ext>
                </a:extLst>
              </p:cNvPr>
              <p:cNvSpPr>
                <a:spLocks noGrp="1"/>
              </p:cNvSpPr>
              <p:nvPr>
                <p:ph sz="half" idx="2"/>
              </p:nvPr>
            </p:nvSpPr>
            <p:spPr>
              <a:xfrm>
                <a:off x="6095999" y="1350627"/>
                <a:ext cx="3900257" cy="4690735"/>
              </a:xfrm>
            </p:spPr>
            <p:txBody>
              <a:bodyPr>
                <a:normAutofit fontScale="92500"/>
              </a:bodyPr>
              <a:lstStyle/>
              <a:p>
                <a14:m>
                  <m:oMath xmlns:m="http://schemas.openxmlformats.org/officeDocument/2006/math">
                    <m:sSub>
                      <m:sSubPr>
                        <m:ctrlPr>
                          <a:rPr lang="it-IT" sz="1100" i="1" smtClean="0">
                            <a:latin typeface="Cambria Math" panose="02040503050406030204" pitchFamily="18" charset="0"/>
                            <a:ea typeface="Cambria Math" panose="02040503050406030204" pitchFamily="18" charset="0"/>
                          </a:rPr>
                        </m:ctrlPr>
                      </m:sSubPr>
                      <m:e>
                        <m:r>
                          <a:rPr lang="it-IT" sz="1100" b="0" i="1" smtClean="0">
                            <a:latin typeface="Cambria Math" panose="02040503050406030204" pitchFamily="18" charset="0"/>
                            <a:ea typeface="Cambria Math" panose="02040503050406030204" pitchFamily="18" charset="0"/>
                          </a:rPr>
                          <m:t>𝑤𝑑𝑐</m:t>
                        </m:r>
                      </m:e>
                      <m:sub>
                        <m:r>
                          <a:rPr lang="it-IT" sz="1100" b="0" i="1" smtClean="0">
                            <a:latin typeface="Cambria Math" panose="02040503050406030204" pitchFamily="18" charset="0"/>
                            <a:ea typeface="Cambria Math" panose="02040503050406030204" pitchFamily="18" charset="0"/>
                          </a:rPr>
                          <m:t>𝑖</m:t>
                        </m:r>
                      </m:sub>
                    </m:sSub>
                  </m:oMath>
                </a14:m>
                <a:r>
                  <a:rPr lang="it-IT" sz="1100" dirty="0"/>
                  <a:t>: pesi operazioni di </a:t>
                </a:r>
                <a:r>
                  <a:rPr lang="it-IT" sz="1100" dirty="0" err="1"/>
                  <a:t>destroy</a:t>
                </a:r>
                <a:r>
                  <a:rPr lang="it-IT" sz="1100" dirty="0"/>
                  <a:t> dei clienti</a:t>
                </a:r>
              </a:p>
              <a:p>
                <a14:m>
                  <m:oMath xmlns:m="http://schemas.openxmlformats.org/officeDocument/2006/math">
                    <m:sSub>
                      <m:sSubPr>
                        <m:ctrlPr>
                          <a:rPr lang="it-IT" sz="1100" i="1" smtClean="0">
                            <a:latin typeface="Cambria Math" panose="02040503050406030204" pitchFamily="18" charset="0"/>
                            <a:ea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𝑤</m:t>
                        </m:r>
                        <m:r>
                          <a:rPr lang="it-IT" sz="1100" b="0" i="1" smtClean="0">
                            <a:latin typeface="Cambria Math" panose="02040503050406030204" pitchFamily="18" charset="0"/>
                            <a:ea typeface="Cambria Math" panose="02040503050406030204" pitchFamily="18" charset="0"/>
                          </a:rPr>
                          <m:t>𝑟</m:t>
                        </m:r>
                        <m:r>
                          <a:rPr lang="it-IT" sz="1100" i="1">
                            <a:latin typeface="Cambria Math" panose="02040503050406030204" pitchFamily="18" charset="0"/>
                            <a:ea typeface="Cambria Math" panose="02040503050406030204" pitchFamily="18" charset="0"/>
                          </a:rPr>
                          <m:t>𝑐</m:t>
                        </m:r>
                      </m:e>
                      <m:sub>
                        <m:r>
                          <a:rPr lang="it-IT" sz="1100" i="1">
                            <a:latin typeface="Cambria Math" panose="02040503050406030204" pitchFamily="18" charset="0"/>
                            <a:ea typeface="Cambria Math" panose="02040503050406030204" pitchFamily="18" charset="0"/>
                          </a:rPr>
                          <m:t>𝑖</m:t>
                        </m:r>
                      </m:sub>
                    </m:sSub>
                  </m:oMath>
                </a14:m>
                <a:r>
                  <a:rPr lang="it-IT" sz="1100" dirty="0"/>
                  <a:t>: pesi operazioni di </a:t>
                </a:r>
                <a:r>
                  <a:rPr lang="it-IT" sz="1100" dirty="0" err="1"/>
                  <a:t>repair</a:t>
                </a:r>
                <a:r>
                  <a:rPr lang="it-IT" sz="1100" dirty="0"/>
                  <a:t> dei clienti</a:t>
                </a:r>
              </a:p>
              <a:p>
                <a14:m>
                  <m:oMath xmlns:m="http://schemas.openxmlformats.org/officeDocument/2006/math">
                    <m:sSub>
                      <m:sSubPr>
                        <m:ctrlPr>
                          <a:rPr lang="it-IT" sz="1100" i="1" smtClean="0">
                            <a:latin typeface="Cambria Math" panose="02040503050406030204" pitchFamily="18" charset="0"/>
                            <a:ea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𝑤𝑑</m:t>
                        </m:r>
                        <m:r>
                          <a:rPr lang="it-IT" sz="1100" b="0" i="1" smtClean="0">
                            <a:latin typeface="Cambria Math" panose="02040503050406030204" pitchFamily="18" charset="0"/>
                            <a:ea typeface="Cambria Math" panose="02040503050406030204" pitchFamily="18" charset="0"/>
                          </a:rPr>
                          <m:t>𝑠</m:t>
                        </m:r>
                      </m:e>
                      <m:sub>
                        <m:r>
                          <a:rPr lang="it-IT" sz="1100" i="1">
                            <a:latin typeface="Cambria Math" panose="02040503050406030204" pitchFamily="18" charset="0"/>
                            <a:ea typeface="Cambria Math" panose="02040503050406030204" pitchFamily="18" charset="0"/>
                          </a:rPr>
                          <m:t>𝑖</m:t>
                        </m:r>
                      </m:sub>
                    </m:sSub>
                  </m:oMath>
                </a14:m>
                <a:r>
                  <a:rPr lang="it-IT" sz="1100" dirty="0"/>
                  <a:t>: pesi operazioni di </a:t>
                </a:r>
                <a:r>
                  <a:rPr lang="it-IT" sz="1100" dirty="0" err="1"/>
                  <a:t>destroy</a:t>
                </a:r>
                <a:r>
                  <a:rPr lang="it-IT" sz="1100" dirty="0"/>
                  <a:t> delle stazioni</a:t>
                </a:r>
              </a:p>
              <a:p>
                <a14:m>
                  <m:oMath xmlns:m="http://schemas.openxmlformats.org/officeDocument/2006/math">
                    <m:sSub>
                      <m:sSubPr>
                        <m:ctrlPr>
                          <a:rPr lang="it-IT" sz="1100" i="1" smtClean="0">
                            <a:latin typeface="Cambria Math" panose="02040503050406030204" pitchFamily="18" charset="0"/>
                            <a:ea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𝑤</m:t>
                        </m:r>
                        <m:r>
                          <a:rPr lang="it-IT" sz="1100" b="0" i="1" smtClean="0">
                            <a:latin typeface="Cambria Math" panose="02040503050406030204" pitchFamily="18" charset="0"/>
                            <a:ea typeface="Cambria Math" panose="02040503050406030204" pitchFamily="18" charset="0"/>
                          </a:rPr>
                          <m:t>𝑟𝑠</m:t>
                        </m:r>
                      </m:e>
                      <m:sub>
                        <m:r>
                          <a:rPr lang="it-IT" sz="1100" i="1">
                            <a:latin typeface="Cambria Math" panose="02040503050406030204" pitchFamily="18" charset="0"/>
                            <a:ea typeface="Cambria Math" panose="02040503050406030204" pitchFamily="18" charset="0"/>
                          </a:rPr>
                          <m:t>𝑖</m:t>
                        </m:r>
                      </m:sub>
                    </m:sSub>
                  </m:oMath>
                </a14:m>
                <a:r>
                  <a:rPr lang="it-IT" sz="1100" dirty="0"/>
                  <a:t>: pesi operazioni di </a:t>
                </a:r>
                <a:r>
                  <a:rPr lang="it-IT" sz="1100" dirty="0" err="1"/>
                  <a:t>repair</a:t>
                </a:r>
                <a:r>
                  <a:rPr lang="it-IT" sz="1100" dirty="0"/>
                  <a:t> delle stazioni</a:t>
                </a:r>
              </a:p>
              <a:p>
                <a14:m>
                  <m:oMath xmlns:m="http://schemas.openxmlformats.org/officeDocument/2006/math">
                    <m:sSub>
                      <m:sSubPr>
                        <m:ctrlPr>
                          <a:rPr lang="it-IT" sz="1100" b="0" i="1" smtClean="0">
                            <a:latin typeface="Cambria Math" panose="02040503050406030204" pitchFamily="18" charset="0"/>
                            <a:ea typeface="Cambria Math" panose="02040503050406030204" pitchFamily="18" charset="0"/>
                          </a:rPr>
                        </m:ctrlPr>
                      </m:sSubPr>
                      <m:e>
                        <m:r>
                          <a:rPr lang="it-IT" sz="1100" b="0" i="1" smtClean="0">
                            <a:latin typeface="Cambria Math" panose="02040503050406030204" pitchFamily="18" charset="0"/>
                            <a:ea typeface="Cambria Math" panose="02040503050406030204" pitchFamily="18" charset="0"/>
                          </a:rPr>
                          <m:t>𝑃</m:t>
                        </m:r>
                      </m:e>
                      <m:sub>
                        <m:r>
                          <a:rPr lang="it-IT" sz="1100" b="0" i="1" smtClean="0">
                            <a:latin typeface="Cambria Math" panose="02040503050406030204" pitchFamily="18" charset="0"/>
                            <a:ea typeface="Cambria Math" panose="02040503050406030204" pitchFamily="18" charset="0"/>
                          </a:rPr>
                          <m:t>0</m:t>
                        </m:r>
                      </m:sub>
                    </m:sSub>
                  </m:oMath>
                </a14:m>
                <a:r>
                  <a:rPr lang="it-IT" sz="1100" dirty="0"/>
                  <a:t>: probabilità iniziale di accettazione (99%)</a:t>
                </a:r>
              </a:p>
              <a:p>
                <a:r>
                  <a:rPr lang="el-GR" sz="1100" dirty="0">
                    <a:latin typeface="Cambria Math" panose="02040503050406030204" pitchFamily="18" charset="0"/>
                    <a:ea typeface="Cambria Math" panose="02040503050406030204" pitchFamily="18" charset="0"/>
                  </a:rPr>
                  <a:t>λ</a:t>
                </a:r>
                <a:r>
                  <a:rPr lang="it-IT" sz="1100" dirty="0">
                    <a:latin typeface="Cambria Math" panose="02040503050406030204" pitchFamily="18" charset="0"/>
                    <a:ea typeface="Cambria Math" panose="02040503050406030204" pitchFamily="18" charset="0"/>
                  </a:rPr>
                  <a:t>: </a:t>
                </a:r>
                <a:r>
                  <a:rPr lang="it-IT" sz="1100" dirty="0"/>
                  <a:t>probabilità che si vuole accettare (10%)</a:t>
                </a:r>
              </a:p>
              <a:p>
                <a14:m>
                  <m:oMath xmlns:m="http://schemas.openxmlformats.org/officeDocument/2006/math">
                    <m:sSub>
                      <m:sSubPr>
                        <m:ctrlPr>
                          <a:rPr lang="it-IT" sz="1100" i="1" smtClean="0">
                            <a:latin typeface="Cambria Math" panose="02040503050406030204" pitchFamily="18" charset="0"/>
                            <a:ea typeface="Cambria Math" panose="02040503050406030204" pitchFamily="18" charset="0"/>
                          </a:rPr>
                        </m:ctrlPr>
                      </m:sSubPr>
                      <m:e>
                        <m:r>
                          <a:rPr lang="it-IT" sz="1100" b="0" i="1" smtClean="0">
                            <a:latin typeface="Cambria Math" panose="02040503050406030204" pitchFamily="18" charset="0"/>
                            <a:ea typeface="Cambria Math" panose="02040503050406030204" pitchFamily="18" charset="0"/>
                          </a:rPr>
                          <m:t>𝑇</m:t>
                        </m:r>
                      </m:e>
                      <m:sub>
                        <m:r>
                          <a:rPr lang="it-IT" sz="1100" b="0" i="1" smtClean="0">
                            <a:latin typeface="Cambria Math" panose="02040503050406030204" pitchFamily="18" charset="0"/>
                            <a:ea typeface="Cambria Math" panose="02040503050406030204" pitchFamily="18" charset="0"/>
                          </a:rPr>
                          <m:t>0</m:t>
                        </m:r>
                      </m:sub>
                    </m:sSub>
                  </m:oMath>
                </a14:m>
                <a:r>
                  <a:rPr lang="it-IT" sz="1100" dirty="0"/>
                  <a:t>, </a:t>
                </a:r>
                <a14:m>
                  <m:oMath xmlns:m="http://schemas.openxmlformats.org/officeDocument/2006/math">
                    <m:sSub>
                      <m:sSubPr>
                        <m:ctrlPr>
                          <a:rPr lang="it-IT" sz="1100" i="1">
                            <a:latin typeface="Cambria Math" panose="02040503050406030204" pitchFamily="18" charset="0"/>
                            <a:ea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𝑇</m:t>
                        </m:r>
                      </m:e>
                      <m:sub>
                        <m:r>
                          <a:rPr lang="it-IT" sz="1100" i="1">
                            <a:latin typeface="Cambria Math" panose="02040503050406030204" pitchFamily="18" charset="0"/>
                            <a:ea typeface="Cambria Math" panose="02040503050406030204" pitchFamily="18" charset="0"/>
                          </a:rPr>
                          <m:t>𝑓</m:t>
                        </m:r>
                      </m:sub>
                    </m:sSub>
                  </m:oMath>
                </a14:m>
                <a:r>
                  <a:rPr lang="it-IT" sz="1100" dirty="0"/>
                  <a:t>, </a:t>
                </a:r>
                <a:r>
                  <a:rPr lang="it-IT" sz="1100" dirty="0">
                    <a:latin typeface="Cambria Math" panose="02040503050406030204" pitchFamily="18" charset="0"/>
                    <a:ea typeface="Cambria Math" panose="02040503050406030204" pitchFamily="18" charset="0"/>
                  </a:rPr>
                  <a:t>T: </a:t>
                </a:r>
                <a:r>
                  <a:rPr lang="it-IT" sz="1100" dirty="0"/>
                  <a:t>temperature iniziale, finale, corrente</a:t>
                </a:r>
              </a:p>
              <a:p>
                <a:r>
                  <a:rPr lang="it-IT" sz="1100" i="1" dirty="0">
                    <a:latin typeface="Cambria Math" panose="02040503050406030204" pitchFamily="18" charset="0"/>
                    <a:ea typeface="Cambria Math" panose="02040503050406030204" pitchFamily="18" charset="0"/>
                  </a:rPr>
                  <a:t>c </a:t>
                </a:r>
                <a:r>
                  <a:rPr lang="it-IT" sz="1100" dirty="0"/>
                  <a:t>: </a:t>
                </a:r>
                <a:r>
                  <a:rPr lang="it-IT" sz="1100" dirty="0" err="1"/>
                  <a:t>cooling</a:t>
                </a:r>
                <a:r>
                  <a:rPr lang="it-IT" sz="1100" dirty="0"/>
                  <a:t> rate (99%)</a:t>
                </a:r>
              </a:p>
              <a:p>
                <a:r>
                  <a:rPr lang="it-IT" sz="1100" i="1" dirty="0">
                    <a:latin typeface="Cambria Math" panose="02040503050406030204" pitchFamily="18" charset="0"/>
                    <a:ea typeface="Cambria Math" panose="02040503050406030204" pitchFamily="18" charset="0"/>
                  </a:rPr>
                  <a:t>iter, </a:t>
                </a:r>
                <a:r>
                  <a:rPr lang="it-IT" sz="1100" i="1" dirty="0" err="1">
                    <a:latin typeface="Cambria Math" panose="02040503050406030204" pitchFamily="18" charset="0"/>
                    <a:ea typeface="Cambria Math" panose="02040503050406030204" pitchFamily="18" charset="0"/>
                  </a:rPr>
                  <a:t>maxIt</a:t>
                </a:r>
                <a:r>
                  <a:rPr lang="it-IT" sz="1100" dirty="0"/>
                  <a:t>: iterazione corrente e massima</a:t>
                </a:r>
              </a:p>
              <a:p>
                <a:r>
                  <a:rPr lang="it-IT" sz="1100" i="1" dirty="0" err="1">
                    <a:latin typeface="Cambria Math" panose="02040503050406030204" pitchFamily="18" charset="0"/>
                    <a:ea typeface="Cambria Math" panose="02040503050406030204" pitchFamily="18" charset="0"/>
                  </a:rPr>
                  <a:t>updIt</a:t>
                </a:r>
                <a:r>
                  <a:rPr lang="it-IT" sz="1100" dirty="0"/>
                  <a:t>: iterazione in cui si aggiornano le </a:t>
                </a:r>
                <a:r>
                  <a:rPr lang="it-IT" sz="1100" dirty="0" err="1"/>
                  <a:t>operaz</a:t>
                </a:r>
                <a:endParaRPr lang="it-IT" sz="1100" dirty="0"/>
              </a:p>
              <a:p>
                <a14:m>
                  <m:oMath xmlns:m="http://schemas.openxmlformats.org/officeDocument/2006/math">
                    <m:sSub>
                      <m:sSubPr>
                        <m:ctrlPr>
                          <a:rPr lang="it-IT" sz="1100" i="1" smtClean="0">
                            <a:latin typeface="Cambria Math" panose="02040503050406030204" pitchFamily="18" charset="0"/>
                            <a:ea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𝜎</m:t>
                        </m:r>
                      </m:e>
                      <m:sub>
                        <m:r>
                          <a:rPr lang="it-IT" sz="1100" i="1">
                            <a:latin typeface="Cambria Math" panose="02040503050406030204" pitchFamily="18" charset="0"/>
                            <a:ea typeface="Cambria Math" panose="02040503050406030204" pitchFamily="18" charset="0"/>
                          </a:rPr>
                          <m:t>1</m:t>
                        </m:r>
                      </m:sub>
                    </m:sSub>
                  </m:oMath>
                </a14:m>
                <a:r>
                  <a:rPr lang="it-IT" sz="1100" dirty="0"/>
                  <a:t>,</a:t>
                </a:r>
                <a:r>
                  <a:rPr lang="it-IT" sz="1100" dirty="0">
                    <a:ea typeface="Cambria Math" panose="02040503050406030204" pitchFamily="18" charset="0"/>
                  </a:rPr>
                  <a:t> </a:t>
                </a:r>
                <a14:m>
                  <m:oMath xmlns:m="http://schemas.openxmlformats.org/officeDocument/2006/math">
                    <m:sSub>
                      <m:sSubPr>
                        <m:ctrlPr>
                          <a:rPr lang="it-IT" sz="1100" i="1">
                            <a:latin typeface="Cambria Math" panose="02040503050406030204" pitchFamily="18" charset="0"/>
                            <a:ea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𝜎</m:t>
                        </m:r>
                      </m:e>
                      <m:sub>
                        <m:r>
                          <a:rPr lang="it-IT" sz="1100" i="1">
                            <a:latin typeface="Cambria Math" panose="02040503050406030204" pitchFamily="18" charset="0"/>
                            <a:ea typeface="Cambria Math" panose="02040503050406030204" pitchFamily="18" charset="0"/>
                          </a:rPr>
                          <m:t>2</m:t>
                        </m:r>
                      </m:sub>
                    </m:sSub>
                  </m:oMath>
                </a14:m>
                <a:r>
                  <a:rPr lang="it-IT" sz="1100" dirty="0"/>
                  <a:t>, </a:t>
                </a:r>
                <a14:m>
                  <m:oMath xmlns:m="http://schemas.openxmlformats.org/officeDocument/2006/math">
                    <m:sSub>
                      <m:sSubPr>
                        <m:ctrlPr>
                          <a:rPr lang="it-IT" sz="1100" i="1">
                            <a:latin typeface="Cambria Math" panose="02040503050406030204" pitchFamily="18" charset="0"/>
                            <a:ea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𝜎</m:t>
                        </m:r>
                      </m:e>
                      <m:sub>
                        <m:r>
                          <a:rPr lang="it-IT" sz="1100" i="1">
                            <a:latin typeface="Cambria Math" panose="02040503050406030204" pitchFamily="18" charset="0"/>
                            <a:ea typeface="Cambria Math" panose="02040503050406030204" pitchFamily="18" charset="0"/>
                          </a:rPr>
                          <m:t>3</m:t>
                        </m:r>
                      </m:sub>
                    </m:sSub>
                  </m:oMath>
                </a14:m>
                <a:r>
                  <a:rPr lang="it-IT" sz="1100" dirty="0"/>
                  <a:t>: punteggio </a:t>
                </a:r>
                <a:r>
                  <a:rPr lang="it-IT" sz="1100" dirty="0" err="1"/>
                  <a:t>operaz</a:t>
                </a:r>
                <a:r>
                  <a:rPr lang="it-IT" sz="1100" dirty="0"/>
                  <a:t> per soluzione migliore, locale e accettata</a:t>
                </a:r>
              </a:p>
              <a:p>
                <a:r>
                  <a:rPr lang="it-IT" sz="1100" dirty="0"/>
                  <a:t>r: fattore reazione, quanto reagisce l’</a:t>
                </a:r>
                <a:r>
                  <a:rPr lang="it-IT" sz="1100" dirty="0" err="1"/>
                  <a:t>alg</a:t>
                </a:r>
                <a:r>
                  <a:rPr lang="it-IT" sz="1100" dirty="0"/>
                  <a:t> a cambiare (10%)</a:t>
                </a:r>
              </a:p>
              <a:p>
                <a14:m>
                  <m:oMath xmlns:m="http://schemas.openxmlformats.org/officeDocument/2006/math">
                    <m:sSub>
                      <m:sSubPr>
                        <m:ctrlPr>
                          <a:rPr lang="it-IT" sz="1100" i="1" smtClean="0">
                            <a:latin typeface="Cambria Math" panose="02040503050406030204" pitchFamily="18" charset="0"/>
                            <a:ea typeface="Cambria Math" panose="02040503050406030204" pitchFamily="18" charset="0"/>
                          </a:rPr>
                        </m:ctrlPr>
                      </m:sSubPr>
                      <m:e>
                        <m:r>
                          <m:rPr>
                            <m:sty m:val="p"/>
                          </m:rPr>
                          <a:rPr lang="it-IT" sz="1100" b="0" i="0" smtClean="0">
                            <a:latin typeface="Cambria Math" panose="02040503050406030204" pitchFamily="18" charset="0"/>
                            <a:ea typeface="Cambria Math" panose="02040503050406030204" pitchFamily="18" charset="0"/>
                          </a:rPr>
                          <m:t>Dc</m:t>
                        </m:r>
                      </m:e>
                      <m:sub>
                        <m:r>
                          <m:rPr>
                            <m:sty m:val="p"/>
                          </m:rPr>
                          <a:rPr lang="it-IT" sz="1100" b="0" i="0" smtClean="0">
                            <a:latin typeface="Cambria Math" panose="02040503050406030204" pitchFamily="18" charset="0"/>
                            <a:ea typeface="Cambria Math" panose="02040503050406030204" pitchFamily="18" charset="0"/>
                          </a:rPr>
                          <m:t>q</m:t>
                        </m:r>
                      </m:sub>
                    </m:sSub>
                  </m:oMath>
                </a14:m>
                <a:r>
                  <a:rPr lang="it-IT" sz="1100" dirty="0"/>
                  <a:t>: operazioni di </a:t>
                </a:r>
                <a:r>
                  <a:rPr lang="it-IT" sz="1100" dirty="0" err="1"/>
                  <a:t>destroy</a:t>
                </a:r>
                <a:r>
                  <a:rPr lang="it-IT" sz="1100" dirty="0"/>
                  <a:t> dei clienti</a:t>
                </a:r>
              </a:p>
              <a:p>
                <a14:m>
                  <m:oMath xmlns:m="http://schemas.openxmlformats.org/officeDocument/2006/math">
                    <m:sSub>
                      <m:sSubPr>
                        <m:ctrlPr>
                          <a:rPr lang="it-IT" sz="1100" i="1" smtClean="0">
                            <a:latin typeface="Cambria Math" panose="02040503050406030204" pitchFamily="18" charset="0"/>
                            <a:ea typeface="Cambria Math" panose="02040503050406030204" pitchFamily="18" charset="0"/>
                          </a:rPr>
                        </m:ctrlPr>
                      </m:sSubPr>
                      <m:e>
                        <m:r>
                          <m:rPr>
                            <m:nor/>
                          </m:rPr>
                          <a:rPr lang="it-IT" sz="1100" dirty="0">
                            <a:latin typeface="Cambria Math" panose="02040503050406030204" pitchFamily="18" charset="0"/>
                            <a:ea typeface="Cambria Math" panose="02040503050406030204" pitchFamily="18" charset="0"/>
                          </a:rPr>
                          <m:t>Rc</m:t>
                        </m:r>
                      </m:e>
                      <m:sub>
                        <m:r>
                          <a:rPr lang="it-IT" sz="1100" b="0" i="1" smtClean="0">
                            <a:latin typeface="Cambria Math" panose="02040503050406030204" pitchFamily="18" charset="0"/>
                            <a:ea typeface="Cambria Math" panose="02040503050406030204" pitchFamily="18" charset="0"/>
                          </a:rPr>
                          <m:t>𝑏</m:t>
                        </m:r>
                      </m:sub>
                    </m:sSub>
                  </m:oMath>
                </a14:m>
                <a:r>
                  <a:rPr lang="it-IT" sz="1100" dirty="0"/>
                  <a:t>: operazioni di </a:t>
                </a:r>
                <a:r>
                  <a:rPr lang="it-IT" sz="1100" dirty="0" err="1"/>
                  <a:t>repair</a:t>
                </a:r>
                <a:r>
                  <a:rPr lang="it-IT" sz="1100" dirty="0"/>
                  <a:t> dei clienti</a:t>
                </a:r>
              </a:p>
              <a:p>
                <a:r>
                  <a:rPr lang="it-IT" sz="1100" dirty="0">
                    <a:latin typeface="Cambria Math" panose="02040503050406030204" pitchFamily="18" charset="0"/>
                    <a:ea typeface="Cambria Math" panose="02040503050406030204" pitchFamily="18" charset="0"/>
                  </a:rPr>
                  <a:t>Ds</a:t>
                </a:r>
                <a:r>
                  <a:rPr lang="it-IT" sz="1100" dirty="0"/>
                  <a:t>: operazioni di </a:t>
                </a:r>
                <a:r>
                  <a:rPr lang="it-IT" sz="1100" dirty="0" err="1"/>
                  <a:t>destroy</a:t>
                </a:r>
                <a:r>
                  <a:rPr lang="it-IT" sz="1100" dirty="0"/>
                  <a:t> delle stazioni</a:t>
                </a:r>
              </a:p>
              <a:p>
                <a:r>
                  <a:rPr lang="it-IT" sz="1100" dirty="0" err="1">
                    <a:latin typeface="Cambria Math" panose="02040503050406030204" pitchFamily="18" charset="0"/>
                    <a:ea typeface="Cambria Math" panose="02040503050406030204" pitchFamily="18" charset="0"/>
                  </a:rPr>
                  <a:t>Rs</a:t>
                </a:r>
                <a:r>
                  <a:rPr lang="it-IT" sz="1100" dirty="0"/>
                  <a:t>: operazioni di </a:t>
                </a:r>
                <a:r>
                  <a:rPr lang="it-IT" sz="1100" dirty="0" err="1"/>
                  <a:t>repair</a:t>
                </a:r>
                <a:r>
                  <a:rPr lang="it-IT" sz="1100" dirty="0"/>
                  <a:t> delle stazioni</a:t>
                </a:r>
              </a:p>
            </p:txBody>
          </p:sp>
        </mc:Choice>
        <mc:Fallback xmlns="">
          <p:sp>
            <p:nvSpPr>
              <p:cNvPr id="8" name="Segnaposto contenuto 7">
                <a:extLst>
                  <a:ext uri="{FF2B5EF4-FFF2-40B4-BE49-F238E27FC236}">
                    <a16:creationId xmlns:a16="http://schemas.microsoft.com/office/drawing/2014/main" id="{EDE252FA-539A-42B9-BBE3-0DA529F69A49}"/>
                  </a:ext>
                </a:extLst>
              </p:cNvPr>
              <p:cNvSpPr>
                <a:spLocks noGrp="1" noRot="1" noChangeAspect="1" noMove="1" noResize="1" noEditPoints="1" noAdjustHandles="1" noChangeArrowheads="1" noChangeShapeType="1" noTextEdit="1"/>
              </p:cNvSpPr>
              <p:nvPr>
                <p:ph sz="half" idx="2"/>
              </p:nvPr>
            </p:nvSpPr>
            <p:spPr>
              <a:xfrm>
                <a:off x="6095999" y="1350627"/>
                <a:ext cx="3900257" cy="4690735"/>
              </a:xfrm>
              <a:blipFill>
                <a:blip r:embed="rId3"/>
                <a:stretch>
                  <a:fillRect/>
                </a:stretch>
              </a:blipFill>
            </p:spPr>
            <p:txBody>
              <a:bodyPr/>
              <a:lstStyle/>
              <a:p>
                <a:r>
                  <a:rPr lang="it-IT">
                    <a:noFill/>
                  </a:rPr>
                  <a:t> </a:t>
                </a:r>
              </a:p>
            </p:txBody>
          </p:sp>
        </mc:Fallback>
      </mc:AlternateContent>
      <p:sp>
        <p:nvSpPr>
          <p:cNvPr id="4" name="Segnaposto piè di pagina 3">
            <a:extLst>
              <a:ext uri="{FF2B5EF4-FFF2-40B4-BE49-F238E27FC236}">
                <a16:creationId xmlns:a16="http://schemas.microsoft.com/office/drawing/2014/main" id="{C338CC1C-FF75-48B1-BE67-B5A826C663A3}"/>
              </a:ext>
            </a:extLst>
          </p:cNvPr>
          <p:cNvSpPr>
            <a:spLocks noGrp="1"/>
          </p:cNvSpPr>
          <p:nvPr>
            <p:ph type="ftr" sz="quarter" idx="11"/>
          </p:nvPr>
        </p:nvSpPr>
        <p:spPr/>
        <p:txBody>
          <a:bodyPr/>
          <a:lstStyle/>
          <a:p>
            <a:r>
              <a:rPr lang="en-US"/>
              <a:t>ALNS EVRP - Mirko Gualducci</a:t>
            </a:r>
            <a:endParaRPr lang="en-US" dirty="0"/>
          </a:p>
        </p:txBody>
      </p:sp>
      <p:sp>
        <p:nvSpPr>
          <p:cNvPr id="5" name="Segnaposto numero diapositiva 4">
            <a:extLst>
              <a:ext uri="{FF2B5EF4-FFF2-40B4-BE49-F238E27FC236}">
                <a16:creationId xmlns:a16="http://schemas.microsoft.com/office/drawing/2014/main" id="{586C05CC-45E7-4BE5-8702-70CDEB473171}"/>
              </a:ext>
            </a:extLst>
          </p:cNvPr>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411146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70D49BD8-A37C-42C1-B620-AD64E158A6E3}"/>
              </a:ext>
            </a:extLst>
          </p:cNvPr>
          <p:cNvSpPr>
            <a:spLocks noGrp="1"/>
          </p:cNvSpPr>
          <p:nvPr>
            <p:ph type="title"/>
          </p:nvPr>
        </p:nvSpPr>
        <p:spPr>
          <a:xfrm>
            <a:off x="677334" y="609600"/>
            <a:ext cx="8596668" cy="741028"/>
          </a:xfrm>
        </p:spPr>
        <p:txBody>
          <a:bodyPr/>
          <a:lstStyle/>
          <a:p>
            <a:r>
              <a:rPr lang="it-IT" dirty="0"/>
              <a:t>Generazione soluzione iniziale</a:t>
            </a:r>
          </a:p>
        </p:txBody>
      </p:sp>
      <p:sp>
        <p:nvSpPr>
          <p:cNvPr id="7" name="Segnaposto contenuto 6">
            <a:extLst>
              <a:ext uri="{FF2B5EF4-FFF2-40B4-BE49-F238E27FC236}">
                <a16:creationId xmlns:a16="http://schemas.microsoft.com/office/drawing/2014/main" id="{556A2A87-3758-49A3-87CF-DFF371904D0C}"/>
              </a:ext>
            </a:extLst>
          </p:cNvPr>
          <p:cNvSpPr>
            <a:spLocks noGrp="1"/>
          </p:cNvSpPr>
          <p:nvPr>
            <p:ph sz="half" idx="1"/>
          </p:nvPr>
        </p:nvSpPr>
        <p:spPr>
          <a:xfrm>
            <a:off x="677334" y="1350628"/>
            <a:ext cx="8718336" cy="4690733"/>
          </a:xfrm>
        </p:spPr>
        <p:txBody>
          <a:bodyPr>
            <a:normAutofit fontScale="92500" lnSpcReduction="20000"/>
          </a:bodyPr>
          <a:lstStyle/>
          <a:p>
            <a:pPr algn="just"/>
            <a:r>
              <a:rPr lang="it-IT" sz="1400" dirty="0"/>
              <a:t>La soluzione iniziale viene generata prendendo ciascun veicolo e costruendo la sua rotta, inizialmente supponendo di non avere carico.</a:t>
            </a:r>
          </a:p>
          <a:p>
            <a:r>
              <a:rPr lang="it-IT" sz="1400" dirty="0"/>
              <a:t>La rotta del veicolo è composta inizialmente dal suo deposito iniziale.</a:t>
            </a:r>
          </a:p>
          <a:p>
            <a:r>
              <a:rPr lang="it-IT" sz="1400" dirty="0"/>
              <a:t>In seguito si seleziona il migliore cliente che rispetta le seguenti condizioni:</a:t>
            </a:r>
            <a:br>
              <a:rPr lang="it-IT" sz="1400" dirty="0"/>
            </a:br>
            <a:r>
              <a:rPr lang="it-IT" sz="1400" dirty="0"/>
              <a:t>- costo migliore (ovvero bilanciando i pesi tra distanza, tempo e uso della batteria minore);</a:t>
            </a:r>
            <a:br>
              <a:rPr lang="it-IT" sz="1400" dirty="0"/>
            </a:br>
            <a:r>
              <a:rPr lang="it-IT" sz="1400" dirty="0"/>
              <a:t>- si arriva prima del tempo di chiusura del cliente;</a:t>
            </a:r>
            <a:br>
              <a:rPr lang="it-IT" sz="1400" dirty="0"/>
            </a:br>
            <a:r>
              <a:rPr lang="it-IT" sz="1400" dirty="0"/>
              <a:t>- è possibile tornare in tempo prima della chiusura del deposito finale passando prima da quel cliente;</a:t>
            </a:r>
            <a:br>
              <a:rPr lang="it-IT" sz="1400" dirty="0"/>
            </a:br>
            <a:r>
              <a:rPr lang="it-IT" sz="1400" dirty="0"/>
              <a:t>- la batteria non si scarica prima dell’arrivo al cliente;</a:t>
            </a:r>
            <a:br>
              <a:rPr lang="it-IT" sz="1400" dirty="0"/>
            </a:br>
            <a:r>
              <a:rPr lang="it-IT" sz="1400" dirty="0"/>
              <a:t>- la batteria non si scarica prima dell’arrivo al deposito finale passando prima da quel cliente.</a:t>
            </a:r>
            <a:br>
              <a:rPr lang="it-IT" sz="1400" dirty="0"/>
            </a:br>
            <a:r>
              <a:rPr lang="it-IT" sz="1400" dirty="0"/>
              <a:t>Si aggiunge questo cliente alla rotta e si continua selezionando il prossimo cliente.</a:t>
            </a:r>
          </a:p>
          <a:p>
            <a:pPr algn="just"/>
            <a:r>
              <a:rPr lang="it-IT" sz="1400" dirty="0"/>
              <a:t>Quando non si trovano più clienti candidati, allora si aggiunge il deposito finale e si calcola il carico totale da trasportare.</a:t>
            </a:r>
          </a:p>
          <a:p>
            <a:pPr algn="just"/>
            <a:r>
              <a:rPr lang="it-IT" sz="1400" dirty="0"/>
              <a:t>Si eseguono i passi precedenti finché non si costruiscono tutte le rotte per tutti i veicoli.</a:t>
            </a:r>
          </a:p>
          <a:p>
            <a:pPr algn="just"/>
            <a:r>
              <a:rPr lang="it-IT" sz="1400" dirty="0"/>
              <a:t>A questo punto si calcolano i consumi di batteria per ogni rotta, in molti casi non avendo considerato il carico di ogni veicolo precedentemente, sarà possibile che arrivi al deposito finale con la batteria scarica (il carico influisce sul totale consumo di batteria per raggiungere ogni cliente).</a:t>
            </a:r>
          </a:p>
          <a:p>
            <a:pPr algn="just"/>
            <a:r>
              <a:rPr lang="it-IT" sz="1400" dirty="0"/>
              <a:t>Se la batteria all’arrivo del deposito finale è negativa, rimuovo l’ultimo cliente servito dalla rotta e ricalcolo di nuovo tutti i consumi di batteria nel percorso, aggiornando i carichi trasportati che saranno minori.</a:t>
            </a:r>
          </a:p>
          <a:p>
            <a:pPr algn="just"/>
            <a:r>
              <a:rPr lang="it-IT" sz="1400" dirty="0"/>
              <a:t>Quando ho trovato che il veicolo non si scarica nella rotta percorsa, allora ho concluso, quindi calcolo tutti i costi della rotta, faccio lo stesso per gli altri veicoli e calcolo infine i costi della soluzione totale.</a:t>
            </a:r>
          </a:p>
          <a:p>
            <a:pPr algn="just"/>
            <a:r>
              <a:rPr lang="it-IT" sz="1400" dirty="0"/>
              <a:t>Aggiungo tutti i clienti non serviti alla banca delle richieste.</a:t>
            </a:r>
          </a:p>
        </p:txBody>
      </p:sp>
      <p:sp>
        <p:nvSpPr>
          <p:cNvPr id="4" name="Segnaposto piè di pagina 3">
            <a:extLst>
              <a:ext uri="{FF2B5EF4-FFF2-40B4-BE49-F238E27FC236}">
                <a16:creationId xmlns:a16="http://schemas.microsoft.com/office/drawing/2014/main" id="{C338CC1C-FF75-48B1-BE67-B5A826C663A3}"/>
              </a:ext>
            </a:extLst>
          </p:cNvPr>
          <p:cNvSpPr>
            <a:spLocks noGrp="1"/>
          </p:cNvSpPr>
          <p:nvPr>
            <p:ph type="ftr" sz="quarter" idx="11"/>
          </p:nvPr>
        </p:nvSpPr>
        <p:spPr/>
        <p:txBody>
          <a:bodyPr/>
          <a:lstStyle/>
          <a:p>
            <a:r>
              <a:rPr lang="en-US"/>
              <a:t>ALNS EVRP - Mirko Gualducci</a:t>
            </a:r>
            <a:endParaRPr lang="en-US" dirty="0"/>
          </a:p>
        </p:txBody>
      </p:sp>
      <p:sp>
        <p:nvSpPr>
          <p:cNvPr id="5" name="Segnaposto numero diapositiva 4">
            <a:extLst>
              <a:ext uri="{FF2B5EF4-FFF2-40B4-BE49-F238E27FC236}">
                <a16:creationId xmlns:a16="http://schemas.microsoft.com/office/drawing/2014/main" id="{586C05CC-45E7-4BE5-8702-70CDEB473171}"/>
              </a:ext>
            </a:extLst>
          </p:cNvPr>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117257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21F54-51C2-4335-BB1D-9157B42E285E}"/>
              </a:ext>
            </a:extLst>
          </p:cNvPr>
          <p:cNvSpPr>
            <a:spLocks noGrp="1"/>
          </p:cNvSpPr>
          <p:nvPr>
            <p:ph type="title"/>
          </p:nvPr>
        </p:nvSpPr>
        <p:spPr>
          <a:xfrm>
            <a:off x="677334" y="609600"/>
            <a:ext cx="8596668" cy="796297"/>
          </a:xfrm>
        </p:spPr>
        <p:txBody>
          <a:bodyPr/>
          <a:lstStyle/>
          <a:p>
            <a:r>
              <a:rPr lang="it-IT" dirty="0"/>
              <a:t>Operazioni di distruzione dei clienti (1)</a:t>
            </a:r>
          </a:p>
        </p:txBody>
      </p:sp>
      <p:sp>
        <p:nvSpPr>
          <p:cNvPr id="3" name="Segnaposto contenuto 2">
            <a:extLst>
              <a:ext uri="{FF2B5EF4-FFF2-40B4-BE49-F238E27FC236}">
                <a16:creationId xmlns:a16="http://schemas.microsoft.com/office/drawing/2014/main" id="{1ABE6B16-AD90-4CAD-9C24-2C27BDDA297B}"/>
              </a:ext>
            </a:extLst>
          </p:cNvPr>
          <p:cNvSpPr>
            <a:spLocks noGrp="1"/>
          </p:cNvSpPr>
          <p:nvPr>
            <p:ph sz="half" idx="1"/>
          </p:nvPr>
        </p:nvSpPr>
        <p:spPr>
          <a:xfrm>
            <a:off x="677334" y="1440878"/>
            <a:ext cx="4184035" cy="4600483"/>
          </a:xfrm>
        </p:spPr>
        <p:txBody>
          <a:bodyPr>
            <a:normAutofit/>
          </a:bodyPr>
          <a:lstStyle/>
          <a:p>
            <a:pPr marL="0" indent="0">
              <a:buNone/>
            </a:pPr>
            <a:r>
              <a:rPr lang="it-IT" sz="1400" b="1" dirty="0"/>
              <a:t>Random </a:t>
            </a:r>
            <a:r>
              <a:rPr lang="it-IT" sz="1400" b="1" dirty="0" err="1"/>
              <a:t>destroy</a:t>
            </a:r>
            <a:endParaRPr lang="it-IT" sz="1400" b="1" dirty="0"/>
          </a:p>
          <a:p>
            <a:pPr marL="0" indent="0">
              <a:buNone/>
            </a:pPr>
            <a:r>
              <a:rPr lang="it-IT" sz="1400" dirty="0"/>
              <a:t>Vengono rimossi clienti casuali dalle rotte.</a:t>
            </a:r>
          </a:p>
        </p:txBody>
      </p:sp>
      <p:sp>
        <p:nvSpPr>
          <p:cNvPr id="4" name="Segnaposto contenuto 3">
            <a:extLst>
              <a:ext uri="{FF2B5EF4-FFF2-40B4-BE49-F238E27FC236}">
                <a16:creationId xmlns:a16="http://schemas.microsoft.com/office/drawing/2014/main" id="{9B70335B-BB28-4133-AB17-00C5D757AFD1}"/>
              </a:ext>
            </a:extLst>
          </p:cNvPr>
          <p:cNvSpPr>
            <a:spLocks noGrp="1"/>
          </p:cNvSpPr>
          <p:nvPr>
            <p:ph sz="half" idx="2"/>
          </p:nvPr>
        </p:nvSpPr>
        <p:spPr>
          <a:xfrm>
            <a:off x="5089970" y="1440879"/>
            <a:ext cx="4184034" cy="4600484"/>
          </a:xfrm>
        </p:spPr>
        <p:txBody>
          <a:bodyPr>
            <a:normAutofit/>
          </a:bodyPr>
          <a:lstStyle/>
          <a:p>
            <a:pPr marL="0" indent="0">
              <a:buNone/>
            </a:pPr>
            <a:r>
              <a:rPr lang="it-IT" sz="1400" b="1" dirty="0" err="1"/>
              <a:t>Worst</a:t>
            </a:r>
            <a:r>
              <a:rPr lang="it-IT" sz="1400" b="1" dirty="0"/>
              <a:t> cost </a:t>
            </a:r>
            <a:r>
              <a:rPr lang="it-IT" sz="1400" b="1" dirty="0" err="1"/>
              <a:t>destroy</a:t>
            </a:r>
            <a:endParaRPr lang="it-IT" sz="1400" b="1" dirty="0"/>
          </a:p>
          <a:p>
            <a:pPr marL="0" indent="0">
              <a:buNone/>
            </a:pPr>
            <a:r>
              <a:rPr lang="it-IT" sz="1400" dirty="0"/>
              <a:t>Si rimuovono i nodi con costo maggiore nelle rotte.</a:t>
            </a:r>
          </a:p>
        </p:txBody>
      </p:sp>
      <p:sp>
        <p:nvSpPr>
          <p:cNvPr id="5" name="Segnaposto piè di pagina 4">
            <a:extLst>
              <a:ext uri="{FF2B5EF4-FFF2-40B4-BE49-F238E27FC236}">
                <a16:creationId xmlns:a16="http://schemas.microsoft.com/office/drawing/2014/main" id="{69046311-E9A8-4309-8E18-08D73E3B4E6E}"/>
              </a:ext>
            </a:extLst>
          </p:cNvPr>
          <p:cNvSpPr>
            <a:spLocks noGrp="1"/>
          </p:cNvSpPr>
          <p:nvPr>
            <p:ph type="ftr" sz="quarter" idx="11"/>
          </p:nvPr>
        </p:nvSpPr>
        <p:spPr/>
        <p:txBody>
          <a:bodyPr/>
          <a:lstStyle/>
          <a:p>
            <a:r>
              <a:rPr lang="en-US"/>
              <a:t>ALNS EVRP - Mirko Gualducci</a:t>
            </a:r>
            <a:endParaRPr lang="en-US" dirty="0"/>
          </a:p>
        </p:txBody>
      </p:sp>
      <p:sp>
        <p:nvSpPr>
          <p:cNvPr id="6" name="Segnaposto numero diapositiva 5">
            <a:extLst>
              <a:ext uri="{FF2B5EF4-FFF2-40B4-BE49-F238E27FC236}">
                <a16:creationId xmlns:a16="http://schemas.microsoft.com/office/drawing/2014/main" id="{3C734A0C-EEA4-47B8-94FE-68401DD407F9}"/>
              </a:ext>
            </a:extLst>
          </p:cNvPr>
          <p:cNvSpPr>
            <a:spLocks noGrp="1"/>
          </p:cNvSpPr>
          <p:nvPr>
            <p:ph type="sldNum" sz="quarter" idx="12"/>
          </p:nvPr>
        </p:nvSpPr>
        <p:spPr/>
        <p:txBody>
          <a:bodyPr/>
          <a:lstStyle/>
          <a:p>
            <a:fld id="{519954A3-9DFD-4C44-94BA-B95130A3BA1C}" type="slidenum">
              <a:rPr lang="en-US" smtClean="0"/>
              <a:t>13</a:t>
            </a:fld>
            <a:endParaRPr lang="en-US" dirty="0"/>
          </a:p>
        </p:txBody>
      </p:sp>
      <p:sp>
        <p:nvSpPr>
          <p:cNvPr id="10" name="Ovale 9">
            <a:extLst>
              <a:ext uri="{FF2B5EF4-FFF2-40B4-BE49-F238E27FC236}">
                <a16:creationId xmlns:a16="http://schemas.microsoft.com/office/drawing/2014/main" id="{B4FBAD65-41AC-429F-90EE-46D155396137}"/>
              </a:ext>
            </a:extLst>
          </p:cNvPr>
          <p:cNvSpPr/>
          <p:nvPr/>
        </p:nvSpPr>
        <p:spPr>
          <a:xfrm>
            <a:off x="908236" y="246610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2" name="Ovale 11">
            <a:extLst>
              <a:ext uri="{FF2B5EF4-FFF2-40B4-BE49-F238E27FC236}">
                <a16:creationId xmlns:a16="http://schemas.microsoft.com/office/drawing/2014/main" id="{335C807E-C3B3-43DB-AB35-CC2B921D823A}"/>
              </a:ext>
            </a:extLst>
          </p:cNvPr>
          <p:cNvSpPr/>
          <p:nvPr/>
        </p:nvSpPr>
        <p:spPr>
          <a:xfrm>
            <a:off x="1821684" y="282610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3" name="Ovale 12">
            <a:extLst>
              <a:ext uri="{FF2B5EF4-FFF2-40B4-BE49-F238E27FC236}">
                <a16:creationId xmlns:a16="http://schemas.microsoft.com/office/drawing/2014/main" id="{BAD93448-F010-4ABB-99E6-68776C38FAAF}"/>
              </a:ext>
            </a:extLst>
          </p:cNvPr>
          <p:cNvSpPr/>
          <p:nvPr/>
        </p:nvSpPr>
        <p:spPr>
          <a:xfrm>
            <a:off x="1355288" y="339525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14" name="Ovale 13">
            <a:extLst>
              <a:ext uri="{FF2B5EF4-FFF2-40B4-BE49-F238E27FC236}">
                <a16:creationId xmlns:a16="http://schemas.microsoft.com/office/drawing/2014/main" id="{442B4A10-63DF-4DC9-85DF-03F43BCE8550}"/>
              </a:ext>
            </a:extLst>
          </p:cNvPr>
          <p:cNvSpPr/>
          <p:nvPr/>
        </p:nvSpPr>
        <p:spPr>
          <a:xfrm>
            <a:off x="2915132" y="308109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15" name="Ovale 14">
            <a:extLst>
              <a:ext uri="{FF2B5EF4-FFF2-40B4-BE49-F238E27FC236}">
                <a16:creationId xmlns:a16="http://schemas.microsoft.com/office/drawing/2014/main" id="{7C2B5E01-B26B-4C1E-A77F-C9F7A79F686A}"/>
              </a:ext>
            </a:extLst>
          </p:cNvPr>
          <p:cNvSpPr/>
          <p:nvPr/>
        </p:nvSpPr>
        <p:spPr>
          <a:xfrm>
            <a:off x="3803836" y="256099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cxnSp>
        <p:nvCxnSpPr>
          <p:cNvPr id="17" name="Connettore 2 16">
            <a:extLst>
              <a:ext uri="{FF2B5EF4-FFF2-40B4-BE49-F238E27FC236}">
                <a16:creationId xmlns:a16="http://schemas.microsoft.com/office/drawing/2014/main" id="{FFAB97B2-1076-4256-8BB6-0004E8D07FC6}"/>
              </a:ext>
            </a:extLst>
          </p:cNvPr>
          <p:cNvCxnSpPr>
            <a:cxnSpLocks/>
          </p:cNvCxnSpPr>
          <p:nvPr/>
        </p:nvCxnSpPr>
        <p:spPr>
          <a:xfrm>
            <a:off x="1232204" y="2740998"/>
            <a:ext cx="606169" cy="232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911121D6-D5E5-4E24-A662-688FA795910B}"/>
              </a:ext>
            </a:extLst>
          </p:cNvPr>
          <p:cNvCxnSpPr>
            <a:cxnSpLocks/>
            <a:stCxn id="12" idx="3"/>
            <a:endCxn id="13" idx="7"/>
          </p:cNvCxnSpPr>
          <p:nvPr/>
        </p:nvCxnSpPr>
        <p:spPr>
          <a:xfrm flipH="1">
            <a:off x="1662567" y="3133386"/>
            <a:ext cx="211838" cy="314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CCF85A0B-3838-486B-BB98-4759CE2E70EA}"/>
              </a:ext>
            </a:extLst>
          </p:cNvPr>
          <p:cNvCxnSpPr>
            <a:cxnSpLocks/>
            <a:stCxn id="13" idx="6"/>
            <a:endCxn id="14" idx="2"/>
          </p:cNvCxnSpPr>
          <p:nvPr/>
        </p:nvCxnSpPr>
        <p:spPr>
          <a:xfrm flipV="1">
            <a:off x="1715288" y="3261094"/>
            <a:ext cx="1199844" cy="31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D432610A-6540-4D47-AF55-803DC9F13D2D}"/>
              </a:ext>
            </a:extLst>
          </p:cNvPr>
          <p:cNvCxnSpPr>
            <a:stCxn id="14" idx="7"/>
            <a:endCxn id="15" idx="3"/>
          </p:cNvCxnSpPr>
          <p:nvPr/>
        </p:nvCxnSpPr>
        <p:spPr>
          <a:xfrm flipV="1">
            <a:off x="3222411" y="2868277"/>
            <a:ext cx="634146" cy="265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Connettore 27">
            <a:extLst>
              <a:ext uri="{FF2B5EF4-FFF2-40B4-BE49-F238E27FC236}">
                <a16:creationId xmlns:a16="http://schemas.microsoft.com/office/drawing/2014/main" id="{833C7A24-6E81-45CE-A7A1-0EDF3826B6DE}"/>
              </a:ext>
            </a:extLst>
          </p:cNvPr>
          <p:cNvSpPr/>
          <p:nvPr/>
        </p:nvSpPr>
        <p:spPr>
          <a:xfrm>
            <a:off x="2806326" y="2984725"/>
            <a:ext cx="576000" cy="576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a:extLst>
              <a:ext uri="{FF2B5EF4-FFF2-40B4-BE49-F238E27FC236}">
                <a16:creationId xmlns:a16="http://schemas.microsoft.com/office/drawing/2014/main" id="{71D90E49-F084-4404-9920-3220B801B230}"/>
              </a:ext>
            </a:extLst>
          </p:cNvPr>
          <p:cNvSpPr/>
          <p:nvPr/>
        </p:nvSpPr>
        <p:spPr>
          <a:xfrm>
            <a:off x="960957" y="4325706"/>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32" name="Ovale 31">
            <a:extLst>
              <a:ext uri="{FF2B5EF4-FFF2-40B4-BE49-F238E27FC236}">
                <a16:creationId xmlns:a16="http://schemas.microsoft.com/office/drawing/2014/main" id="{BDA562CB-5077-4D6B-AAB3-348A3CEC8990}"/>
              </a:ext>
            </a:extLst>
          </p:cNvPr>
          <p:cNvSpPr/>
          <p:nvPr/>
        </p:nvSpPr>
        <p:spPr>
          <a:xfrm>
            <a:off x="1874405" y="4685706"/>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33" name="Ovale 32">
            <a:extLst>
              <a:ext uri="{FF2B5EF4-FFF2-40B4-BE49-F238E27FC236}">
                <a16:creationId xmlns:a16="http://schemas.microsoft.com/office/drawing/2014/main" id="{085A4B07-E368-4E03-B41B-1EA1B8536716}"/>
              </a:ext>
            </a:extLst>
          </p:cNvPr>
          <p:cNvSpPr/>
          <p:nvPr/>
        </p:nvSpPr>
        <p:spPr>
          <a:xfrm>
            <a:off x="1408009" y="5254850"/>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35" name="Ovale 34">
            <a:extLst>
              <a:ext uri="{FF2B5EF4-FFF2-40B4-BE49-F238E27FC236}">
                <a16:creationId xmlns:a16="http://schemas.microsoft.com/office/drawing/2014/main" id="{E83A5D60-CB13-4089-8506-5078E6269980}"/>
              </a:ext>
            </a:extLst>
          </p:cNvPr>
          <p:cNvSpPr/>
          <p:nvPr/>
        </p:nvSpPr>
        <p:spPr>
          <a:xfrm>
            <a:off x="3856557" y="442059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cxnSp>
        <p:nvCxnSpPr>
          <p:cNvPr id="36" name="Connettore 2 35">
            <a:extLst>
              <a:ext uri="{FF2B5EF4-FFF2-40B4-BE49-F238E27FC236}">
                <a16:creationId xmlns:a16="http://schemas.microsoft.com/office/drawing/2014/main" id="{FF364F9D-CA6F-4CA8-8C69-676B1FF6D758}"/>
              </a:ext>
            </a:extLst>
          </p:cNvPr>
          <p:cNvCxnSpPr>
            <a:cxnSpLocks/>
          </p:cNvCxnSpPr>
          <p:nvPr/>
        </p:nvCxnSpPr>
        <p:spPr>
          <a:xfrm>
            <a:off x="1284925" y="4600597"/>
            <a:ext cx="606169" cy="232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6284B876-D0FB-4F22-889B-2947AAF03574}"/>
              </a:ext>
            </a:extLst>
          </p:cNvPr>
          <p:cNvCxnSpPr>
            <a:cxnSpLocks/>
            <a:stCxn id="32" idx="3"/>
            <a:endCxn id="33" idx="7"/>
          </p:cNvCxnSpPr>
          <p:nvPr/>
        </p:nvCxnSpPr>
        <p:spPr>
          <a:xfrm flipH="1">
            <a:off x="1715288" y="4992985"/>
            <a:ext cx="211838" cy="314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ttore 2 37">
            <a:extLst>
              <a:ext uri="{FF2B5EF4-FFF2-40B4-BE49-F238E27FC236}">
                <a16:creationId xmlns:a16="http://schemas.microsoft.com/office/drawing/2014/main" id="{6529EF8C-3EE3-43C7-B797-65E107276510}"/>
              </a:ext>
            </a:extLst>
          </p:cNvPr>
          <p:cNvCxnSpPr>
            <a:cxnSpLocks/>
            <a:stCxn id="33" idx="6"/>
            <a:endCxn id="35" idx="3"/>
          </p:cNvCxnSpPr>
          <p:nvPr/>
        </p:nvCxnSpPr>
        <p:spPr>
          <a:xfrm flipV="1">
            <a:off x="1768009" y="4727876"/>
            <a:ext cx="2141269" cy="706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reccia in giù 43">
            <a:extLst>
              <a:ext uri="{FF2B5EF4-FFF2-40B4-BE49-F238E27FC236}">
                <a16:creationId xmlns:a16="http://schemas.microsoft.com/office/drawing/2014/main" id="{825FBA54-D862-4F40-858E-8B98E514B0A3}"/>
              </a:ext>
            </a:extLst>
          </p:cNvPr>
          <p:cNvSpPr/>
          <p:nvPr/>
        </p:nvSpPr>
        <p:spPr>
          <a:xfrm>
            <a:off x="2529750" y="3867319"/>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cxnSp>
        <p:nvCxnSpPr>
          <p:cNvPr id="56" name="Connettore 2 55">
            <a:extLst>
              <a:ext uri="{FF2B5EF4-FFF2-40B4-BE49-F238E27FC236}">
                <a16:creationId xmlns:a16="http://schemas.microsoft.com/office/drawing/2014/main" id="{191D45AA-FFFB-4334-9796-B620B8BBC9F0}"/>
              </a:ext>
            </a:extLst>
          </p:cNvPr>
          <p:cNvCxnSpPr>
            <a:endCxn id="10" idx="1"/>
          </p:cNvCxnSpPr>
          <p:nvPr/>
        </p:nvCxnSpPr>
        <p:spPr>
          <a:xfrm>
            <a:off x="748145" y="2355273"/>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ttore 2 56">
            <a:extLst>
              <a:ext uri="{FF2B5EF4-FFF2-40B4-BE49-F238E27FC236}">
                <a16:creationId xmlns:a16="http://schemas.microsoft.com/office/drawing/2014/main" id="{A6BF637F-D5D4-4282-AB3B-33BF723ED8CA}"/>
              </a:ext>
            </a:extLst>
          </p:cNvPr>
          <p:cNvCxnSpPr>
            <a:cxnSpLocks/>
            <a:endCxn id="31" idx="1"/>
          </p:cNvCxnSpPr>
          <p:nvPr/>
        </p:nvCxnSpPr>
        <p:spPr>
          <a:xfrm>
            <a:off x="801830" y="4202825"/>
            <a:ext cx="211848" cy="17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a:extLst>
              <a:ext uri="{FF2B5EF4-FFF2-40B4-BE49-F238E27FC236}">
                <a16:creationId xmlns:a16="http://schemas.microsoft.com/office/drawing/2014/main" id="{E4DF4B5C-25EA-4873-A538-3F0B808D6715}"/>
              </a:ext>
            </a:extLst>
          </p:cNvPr>
          <p:cNvCxnSpPr>
            <a:stCxn id="15" idx="7"/>
          </p:cNvCxnSpPr>
          <p:nvPr/>
        </p:nvCxnSpPr>
        <p:spPr>
          <a:xfrm flipV="1">
            <a:off x="4111115" y="2411453"/>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a:extLst>
              <a:ext uri="{FF2B5EF4-FFF2-40B4-BE49-F238E27FC236}">
                <a16:creationId xmlns:a16="http://schemas.microsoft.com/office/drawing/2014/main" id="{1E7E4CB3-02B2-4250-BCFF-1A3BC296F576}"/>
              </a:ext>
            </a:extLst>
          </p:cNvPr>
          <p:cNvCxnSpPr>
            <a:cxnSpLocks/>
            <a:stCxn id="35" idx="7"/>
          </p:cNvCxnSpPr>
          <p:nvPr/>
        </p:nvCxnSpPr>
        <p:spPr>
          <a:xfrm flipV="1">
            <a:off x="4163836" y="4244282"/>
            <a:ext cx="217450" cy="229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Ovale 63">
            <a:extLst>
              <a:ext uri="{FF2B5EF4-FFF2-40B4-BE49-F238E27FC236}">
                <a16:creationId xmlns:a16="http://schemas.microsoft.com/office/drawing/2014/main" id="{7E0E6422-ED3F-43CD-B890-18F78ECA69EA}"/>
              </a:ext>
            </a:extLst>
          </p:cNvPr>
          <p:cNvSpPr/>
          <p:nvPr/>
        </p:nvSpPr>
        <p:spPr>
          <a:xfrm>
            <a:off x="5524714" y="246610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65" name="Ovale 64">
            <a:extLst>
              <a:ext uri="{FF2B5EF4-FFF2-40B4-BE49-F238E27FC236}">
                <a16:creationId xmlns:a16="http://schemas.microsoft.com/office/drawing/2014/main" id="{B914A5BE-C208-49BC-8680-C6E30D664785}"/>
              </a:ext>
            </a:extLst>
          </p:cNvPr>
          <p:cNvSpPr/>
          <p:nvPr/>
        </p:nvSpPr>
        <p:spPr>
          <a:xfrm>
            <a:off x="6438162" y="282610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66" name="Ovale 65">
            <a:extLst>
              <a:ext uri="{FF2B5EF4-FFF2-40B4-BE49-F238E27FC236}">
                <a16:creationId xmlns:a16="http://schemas.microsoft.com/office/drawing/2014/main" id="{96B1E515-CB2B-499E-B0A2-1A68EEB5A980}"/>
              </a:ext>
            </a:extLst>
          </p:cNvPr>
          <p:cNvSpPr/>
          <p:nvPr/>
        </p:nvSpPr>
        <p:spPr>
          <a:xfrm>
            <a:off x="5971766" y="339525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67" name="Ovale 66">
            <a:extLst>
              <a:ext uri="{FF2B5EF4-FFF2-40B4-BE49-F238E27FC236}">
                <a16:creationId xmlns:a16="http://schemas.microsoft.com/office/drawing/2014/main" id="{53915605-8011-434F-A655-6E95DE268565}"/>
              </a:ext>
            </a:extLst>
          </p:cNvPr>
          <p:cNvSpPr/>
          <p:nvPr/>
        </p:nvSpPr>
        <p:spPr>
          <a:xfrm>
            <a:off x="7531610" y="308109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68" name="Ovale 67">
            <a:extLst>
              <a:ext uri="{FF2B5EF4-FFF2-40B4-BE49-F238E27FC236}">
                <a16:creationId xmlns:a16="http://schemas.microsoft.com/office/drawing/2014/main" id="{CA3D2822-3757-4B2E-89DA-27568AA7FBC5}"/>
              </a:ext>
            </a:extLst>
          </p:cNvPr>
          <p:cNvSpPr/>
          <p:nvPr/>
        </p:nvSpPr>
        <p:spPr>
          <a:xfrm>
            <a:off x="8420314" y="256099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cxnSp>
        <p:nvCxnSpPr>
          <p:cNvPr id="69" name="Connettore 2 68">
            <a:extLst>
              <a:ext uri="{FF2B5EF4-FFF2-40B4-BE49-F238E27FC236}">
                <a16:creationId xmlns:a16="http://schemas.microsoft.com/office/drawing/2014/main" id="{0D8E485C-62B8-4ABD-914F-70F61D1C5374}"/>
              </a:ext>
            </a:extLst>
          </p:cNvPr>
          <p:cNvCxnSpPr>
            <a:cxnSpLocks/>
          </p:cNvCxnSpPr>
          <p:nvPr/>
        </p:nvCxnSpPr>
        <p:spPr>
          <a:xfrm>
            <a:off x="5848682" y="2740998"/>
            <a:ext cx="606169" cy="232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ttore 2 69">
            <a:extLst>
              <a:ext uri="{FF2B5EF4-FFF2-40B4-BE49-F238E27FC236}">
                <a16:creationId xmlns:a16="http://schemas.microsoft.com/office/drawing/2014/main" id="{F90EF670-A0AA-476B-83D7-28EBE05C642C}"/>
              </a:ext>
            </a:extLst>
          </p:cNvPr>
          <p:cNvCxnSpPr>
            <a:cxnSpLocks/>
            <a:stCxn id="65" idx="3"/>
            <a:endCxn id="66" idx="7"/>
          </p:cNvCxnSpPr>
          <p:nvPr/>
        </p:nvCxnSpPr>
        <p:spPr>
          <a:xfrm flipH="1">
            <a:off x="6279045" y="3133386"/>
            <a:ext cx="211838" cy="314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ttore 2 70">
            <a:extLst>
              <a:ext uri="{FF2B5EF4-FFF2-40B4-BE49-F238E27FC236}">
                <a16:creationId xmlns:a16="http://schemas.microsoft.com/office/drawing/2014/main" id="{4295E1FE-F69E-4F6F-A528-92943DBB51E0}"/>
              </a:ext>
            </a:extLst>
          </p:cNvPr>
          <p:cNvCxnSpPr>
            <a:cxnSpLocks/>
            <a:stCxn id="66" idx="6"/>
            <a:endCxn id="67" idx="2"/>
          </p:cNvCxnSpPr>
          <p:nvPr/>
        </p:nvCxnSpPr>
        <p:spPr>
          <a:xfrm flipV="1">
            <a:off x="6331766" y="3261094"/>
            <a:ext cx="1199844" cy="31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ttore 2 71">
            <a:extLst>
              <a:ext uri="{FF2B5EF4-FFF2-40B4-BE49-F238E27FC236}">
                <a16:creationId xmlns:a16="http://schemas.microsoft.com/office/drawing/2014/main" id="{2D4D046D-20CA-46AA-A2AC-AF72309FCE44}"/>
              </a:ext>
            </a:extLst>
          </p:cNvPr>
          <p:cNvCxnSpPr>
            <a:stCxn id="67" idx="7"/>
            <a:endCxn id="68" idx="3"/>
          </p:cNvCxnSpPr>
          <p:nvPr/>
        </p:nvCxnSpPr>
        <p:spPr>
          <a:xfrm flipV="1">
            <a:off x="7838889" y="2868277"/>
            <a:ext cx="634146" cy="265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Connettore 2 73">
            <a:extLst>
              <a:ext uri="{FF2B5EF4-FFF2-40B4-BE49-F238E27FC236}">
                <a16:creationId xmlns:a16="http://schemas.microsoft.com/office/drawing/2014/main" id="{7C3E0F43-6ECD-445D-9692-B579FFD979E1}"/>
              </a:ext>
            </a:extLst>
          </p:cNvPr>
          <p:cNvCxnSpPr>
            <a:endCxn id="64" idx="1"/>
          </p:cNvCxnSpPr>
          <p:nvPr/>
        </p:nvCxnSpPr>
        <p:spPr>
          <a:xfrm>
            <a:off x="5364623" y="2355273"/>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ttore 2 74">
            <a:extLst>
              <a:ext uri="{FF2B5EF4-FFF2-40B4-BE49-F238E27FC236}">
                <a16:creationId xmlns:a16="http://schemas.microsoft.com/office/drawing/2014/main" id="{C2CEB887-81E8-47C8-BE1B-B37EF21168CE}"/>
              </a:ext>
            </a:extLst>
          </p:cNvPr>
          <p:cNvCxnSpPr>
            <a:stCxn id="68" idx="7"/>
          </p:cNvCxnSpPr>
          <p:nvPr/>
        </p:nvCxnSpPr>
        <p:spPr>
          <a:xfrm flipV="1">
            <a:off x="8727593" y="2411453"/>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CasellaDiTesto 75">
            <a:extLst>
              <a:ext uri="{FF2B5EF4-FFF2-40B4-BE49-F238E27FC236}">
                <a16:creationId xmlns:a16="http://schemas.microsoft.com/office/drawing/2014/main" id="{2141991A-0463-4C93-816A-945CF5AE7CFB}"/>
              </a:ext>
            </a:extLst>
          </p:cNvPr>
          <p:cNvSpPr txBox="1"/>
          <p:nvPr/>
        </p:nvSpPr>
        <p:spPr>
          <a:xfrm>
            <a:off x="4578560" y="2659942"/>
            <a:ext cx="1135755" cy="553998"/>
          </a:xfrm>
          <a:prstGeom prst="rect">
            <a:avLst/>
          </a:prstGeom>
          <a:noFill/>
        </p:spPr>
        <p:txBody>
          <a:bodyPr wrap="square" rtlCol="0">
            <a:spAutoFit/>
          </a:bodyPr>
          <a:lstStyle/>
          <a:p>
            <a:r>
              <a:rPr lang="it-IT" sz="1000" dirty="0" err="1"/>
              <a:t>Dist</a:t>
            </a:r>
            <a:r>
              <a:rPr lang="it-IT" sz="1000" dirty="0"/>
              <a:t> = 38.0392</a:t>
            </a:r>
          </a:p>
          <a:p>
            <a:r>
              <a:rPr lang="it-IT" sz="1000" dirty="0"/>
              <a:t>Time = 84.12</a:t>
            </a:r>
          </a:p>
          <a:p>
            <a:r>
              <a:rPr lang="it-IT" sz="1000" dirty="0" err="1"/>
              <a:t>Battery</a:t>
            </a:r>
            <a:r>
              <a:rPr lang="it-IT" sz="1000" dirty="0"/>
              <a:t> = 43.921</a:t>
            </a:r>
          </a:p>
        </p:txBody>
      </p:sp>
      <p:sp>
        <p:nvSpPr>
          <p:cNvPr id="77" name="CasellaDiTesto 76">
            <a:extLst>
              <a:ext uri="{FF2B5EF4-FFF2-40B4-BE49-F238E27FC236}">
                <a16:creationId xmlns:a16="http://schemas.microsoft.com/office/drawing/2014/main" id="{7B34573D-B8C1-4275-8C9F-D8BDF11E03FF}"/>
              </a:ext>
            </a:extLst>
          </p:cNvPr>
          <p:cNvSpPr txBox="1"/>
          <p:nvPr/>
        </p:nvSpPr>
        <p:spPr>
          <a:xfrm>
            <a:off x="5711167" y="3723168"/>
            <a:ext cx="1199844" cy="553998"/>
          </a:xfrm>
          <a:prstGeom prst="rect">
            <a:avLst/>
          </a:prstGeom>
          <a:noFill/>
        </p:spPr>
        <p:txBody>
          <a:bodyPr wrap="square" rtlCol="0">
            <a:spAutoFit/>
          </a:bodyPr>
          <a:lstStyle/>
          <a:p>
            <a:r>
              <a:rPr lang="it-IT" sz="1000" dirty="0" err="1"/>
              <a:t>Dist</a:t>
            </a:r>
            <a:r>
              <a:rPr lang="it-IT" sz="1000" dirty="0"/>
              <a:t> = 23.4721</a:t>
            </a:r>
          </a:p>
          <a:p>
            <a:r>
              <a:rPr lang="it-IT" sz="1000" dirty="0"/>
              <a:t>Time = 73.2831</a:t>
            </a:r>
          </a:p>
          <a:p>
            <a:r>
              <a:rPr lang="it-IT" sz="1000" dirty="0" err="1"/>
              <a:t>Battery</a:t>
            </a:r>
            <a:r>
              <a:rPr lang="it-IT" sz="1000" dirty="0"/>
              <a:t> = 23.9216</a:t>
            </a:r>
          </a:p>
        </p:txBody>
      </p:sp>
      <p:sp>
        <p:nvSpPr>
          <p:cNvPr id="78" name="CasellaDiTesto 77">
            <a:extLst>
              <a:ext uri="{FF2B5EF4-FFF2-40B4-BE49-F238E27FC236}">
                <a16:creationId xmlns:a16="http://schemas.microsoft.com/office/drawing/2014/main" id="{69232C3F-48B6-47A0-B2FB-A47C5EF2F7D2}"/>
              </a:ext>
            </a:extLst>
          </p:cNvPr>
          <p:cNvSpPr txBox="1"/>
          <p:nvPr/>
        </p:nvSpPr>
        <p:spPr>
          <a:xfrm>
            <a:off x="6421617" y="2188189"/>
            <a:ext cx="1135755" cy="553998"/>
          </a:xfrm>
          <a:prstGeom prst="rect">
            <a:avLst/>
          </a:prstGeom>
          <a:noFill/>
        </p:spPr>
        <p:txBody>
          <a:bodyPr wrap="square" rtlCol="0">
            <a:spAutoFit/>
          </a:bodyPr>
          <a:lstStyle/>
          <a:p>
            <a:r>
              <a:rPr lang="it-IT" sz="1000" dirty="0" err="1">
                <a:solidFill>
                  <a:srgbClr val="FF0000"/>
                </a:solidFill>
              </a:rPr>
              <a:t>Dist</a:t>
            </a:r>
            <a:r>
              <a:rPr lang="it-IT" sz="1000" dirty="0">
                <a:solidFill>
                  <a:srgbClr val="FF0000"/>
                </a:solidFill>
              </a:rPr>
              <a:t> = 33.152</a:t>
            </a:r>
          </a:p>
          <a:p>
            <a:r>
              <a:rPr lang="it-IT" sz="1000" dirty="0">
                <a:solidFill>
                  <a:srgbClr val="FF0000"/>
                </a:solidFill>
              </a:rPr>
              <a:t>Time = 93.8326</a:t>
            </a:r>
          </a:p>
          <a:p>
            <a:r>
              <a:rPr lang="it-IT" sz="1000" dirty="0" err="1">
                <a:solidFill>
                  <a:srgbClr val="FF0000"/>
                </a:solidFill>
              </a:rPr>
              <a:t>Battery</a:t>
            </a:r>
            <a:r>
              <a:rPr lang="it-IT" sz="1000" dirty="0">
                <a:solidFill>
                  <a:srgbClr val="FF0000"/>
                </a:solidFill>
              </a:rPr>
              <a:t> = 54.362</a:t>
            </a:r>
          </a:p>
        </p:txBody>
      </p:sp>
      <p:sp>
        <p:nvSpPr>
          <p:cNvPr id="79" name="CasellaDiTesto 78">
            <a:extLst>
              <a:ext uri="{FF2B5EF4-FFF2-40B4-BE49-F238E27FC236}">
                <a16:creationId xmlns:a16="http://schemas.microsoft.com/office/drawing/2014/main" id="{9A108C02-A1ED-423F-BB29-ADA5B8919C34}"/>
              </a:ext>
            </a:extLst>
          </p:cNvPr>
          <p:cNvSpPr txBox="1"/>
          <p:nvPr/>
        </p:nvSpPr>
        <p:spPr>
          <a:xfrm>
            <a:off x="7632332" y="3471925"/>
            <a:ext cx="1199844" cy="553998"/>
          </a:xfrm>
          <a:prstGeom prst="rect">
            <a:avLst/>
          </a:prstGeom>
          <a:noFill/>
        </p:spPr>
        <p:txBody>
          <a:bodyPr wrap="square" rtlCol="0">
            <a:spAutoFit/>
          </a:bodyPr>
          <a:lstStyle/>
          <a:p>
            <a:r>
              <a:rPr lang="it-IT" sz="1000" dirty="0" err="1"/>
              <a:t>Dist</a:t>
            </a:r>
            <a:r>
              <a:rPr lang="it-IT" sz="1000" dirty="0"/>
              <a:t> = 46.261</a:t>
            </a:r>
          </a:p>
          <a:p>
            <a:r>
              <a:rPr lang="it-IT" sz="1000" dirty="0"/>
              <a:t>Time = 102.2125</a:t>
            </a:r>
          </a:p>
          <a:p>
            <a:r>
              <a:rPr lang="it-IT" sz="1000" dirty="0" err="1"/>
              <a:t>Battery</a:t>
            </a:r>
            <a:r>
              <a:rPr lang="it-IT" sz="1000" dirty="0"/>
              <a:t> = 24.1612</a:t>
            </a:r>
          </a:p>
        </p:txBody>
      </p:sp>
      <p:sp>
        <p:nvSpPr>
          <p:cNvPr id="80" name="CasellaDiTesto 79">
            <a:extLst>
              <a:ext uri="{FF2B5EF4-FFF2-40B4-BE49-F238E27FC236}">
                <a16:creationId xmlns:a16="http://schemas.microsoft.com/office/drawing/2014/main" id="{0A2F48D1-032C-4A4D-8A85-10C825ED670E}"/>
              </a:ext>
            </a:extLst>
          </p:cNvPr>
          <p:cNvSpPr txBox="1"/>
          <p:nvPr/>
        </p:nvSpPr>
        <p:spPr>
          <a:xfrm>
            <a:off x="8746347" y="2705110"/>
            <a:ext cx="1135755" cy="553998"/>
          </a:xfrm>
          <a:prstGeom prst="rect">
            <a:avLst/>
          </a:prstGeom>
          <a:noFill/>
        </p:spPr>
        <p:txBody>
          <a:bodyPr wrap="square" rtlCol="0">
            <a:spAutoFit/>
          </a:bodyPr>
          <a:lstStyle/>
          <a:p>
            <a:r>
              <a:rPr lang="it-IT" sz="1000" dirty="0" err="1"/>
              <a:t>Dist</a:t>
            </a:r>
            <a:r>
              <a:rPr lang="it-IT" sz="1000" dirty="0"/>
              <a:t> = 29.2819</a:t>
            </a:r>
          </a:p>
          <a:p>
            <a:r>
              <a:rPr lang="it-IT" sz="1000" dirty="0"/>
              <a:t>Time = 87.162</a:t>
            </a:r>
          </a:p>
          <a:p>
            <a:r>
              <a:rPr lang="it-IT" sz="1000" dirty="0" err="1"/>
              <a:t>Battery</a:t>
            </a:r>
            <a:r>
              <a:rPr lang="it-IT" sz="1000" dirty="0"/>
              <a:t> = 12.281</a:t>
            </a:r>
          </a:p>
        </p:txBody>
      </p:sp>
      <p:sp>
        <p:nvSpPr>
          <p:cNvPr id="81" name="Freccia in giù 80">
            <a:extLst>
              <a:ext uri="{FF2B5EF4-FFF2-40B4-BE49-F238E27FC236}">
                <a16:creationId xmlns:a16="http://schemas.microsoft.com/office/drawing/2014/main" id="{388BA517-C338-4CE6-8E20-BD07B810526A}"/>
              </a:ext>
            </a:extLst>
          </p:cNvPr>
          <p:cNvSpPr/>
          <p:nvPr/>
        </p:nvSpPr>
        <p:spPr>
          <a:xfrm>
            <a:off x="7108076" y="3863108"/>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82" name="Ovale 81">
            <a:extLst>
              <a:ext uri="{FF2B5EF4-FFF2-40B4-BE49-F238E27FC236}">
                <a16:creationId xmlns:a16="http://schemas.microsoft.com/office/drawing/2014/main" id="{E48D299F-FED3-4841-AE68-101404E27EF0}"/>
              </a:ext>
            </a:extLst>
          </p:cNvPr>
          <p:cNvSpPr/>
          <p:nvPr/>
        </p:nvSpPr>
        <p:spPr>
          <a:xfrm>
            <a:off x="5375703" y="4287910"/>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84" name="Ovale 83">
            <a:extLst>
              <a:ext uri="{FF2B5EF4-FFF2-40B4-BE49-F238E27FC236}">
                <a16:creationId xmlns:a16="http://schemas.microsoft.com/office/drawing/2014/main" id="{84886644-C4CD-4ABD-8564-A45EFB7939EF}"/>
              </a:ext>
            </a:extLst>
          </p:cNvPr>
          <p:cNvSpPr/>
          <p:nvPr/>
        </p:nvSpPr>
        <p:spPr>
          <a:xfrm>
            <a:off x="5822755" y="521705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85" name="Ovale 84">
            <a:extLst>
              <a:ext uri="{FF2B5EF4-FFF2-40B4-BE49-F238E27FC236}">
                <a16:creationId xmlns:a16="http://schemas.microsoft.com/office/drawing/2014/main" id="{A261585E-012F-4199-801F-FB0039DB2D6C}"/>
              </a:ext>
            </a:extLst>
          </p:cNvPr>
          <p:cNvSpPr/>
          <p:nvPr/>
        </p:nvSpPr>
        <p:spPr>
          <a:xfrm>
            <a:off x="7382599" y="490289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86" name="Ovale 85">
            <a:extLst>
              <a:ext uri="{FF2B5EF4-FFF2-40B4-BE49-F238E27FC236}">
                <a16:creationId xmlns:a16="http://schemas.microsoft.com/office/drawing/2014/main" id="{53D6DA2A-37D2-4D51-8769-2E1E491F0CFC}"/>
              </a:ext>
            </a:extLst>
          </p:cNvPr>
          <p:cNvSpPr/>
          <p:nvPr/>
        </p:nvSpPr>
        <p:spPr>
          <a:xfrm>
            <a:off x="8271303" y="438280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cxnSp>
        <p:nvCxnSpPr>
          <p:cNvPr id="87" name="Connettore 2 86">
            <a:extLst>
              <a:ext uri="{FF2B5EF4-FFF2-40B4-BE49-F238E27FC236}">
                <a16:creationId xmlns:a16="http://schemas.microsoft.com/office/drawing/2014/main" id="{48D3C861-5CCD-4DCA-AD29-B83953024ABE}"/>
              </a:ext>
            </a:extLst>
          </p:cNvPr>
          <p:cNvCxnSpPr>
            <a:cxnSpLocks/>
            <a:stCxn id="82" idx="5"/>
            <a:endCxn id="84" idx="1"/>
          </p:cNvCxnSpPr>
          <p:nvPr/>
        </p:nvCxnSpPr>
        <p:spPr>
          <a:xfrm>
            <a:off x="5682982" y="4595189"/>
            <a:ext cx="192494" cy="674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ttore 2 88">
            <a:extLst>
              <a:ext uri="{FF2B5EF4-FFF2-40B4-BE49-F238E27FC236}">
                <a16:creationId xmlns:a16="http://schemas.microsoft.com/office/drawing/2014/main" id="{6948A689-8C66-456D-8997-8C9034CF415E}"/>
              </a:ext>
            </a:extLst>
          </p:cNvPr>
          <p:cNvCxnSpPr>
            <a:cxnSpLocks/>
            <a:stCxn id="84" idx="6"/>
            <a:endCxn id="85" idx="2"/>
          </p:cNvCxnSpPr>
          <p:nvPr/>
        </p:nvCxnSpPr>
        <p:spPr>
          <a:xfrm flipV="1">
            <a:off x="6182755" y="5082897"/>
            <a:ext cx="1199844" cy="31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Connettore 2 89">
            <a:extLst>
              <a:ext uri="{FF2B5EF4-FFF2-40B4-BE49-F238E27FC236}">
                <a16:creationId xmlns:a16="http://schemas.microsoft.com/office/drawing/2014/main" id="{562796D2-0E39-465A-8A75-3597B0A8DF8C}"/>
              </a:ext>
            </a:extLst>
          </p:cNvPr>
          <p:cNvCxnSpPr>
            <a:stCxn id="85" idx="7"/>
            <a:endCxn id="86" idx="3"/>
          </p:cNvCxnSpPr>
          <p:nvPr/>
        </p:nvCxnSpPr>
        <p:spPr>
          <a:xfrm flipV="1">
            <a:off x="7689878" y="4690080"/>
            <a:ext cx="634146" cy="265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Connettore 2 90">
            <a:extLst>
              <a:ext uri="{FF2B5EF4-FFF2-40B4-BE49-F238E27FC236}">
                <a16:creationId xmlns:a16="http://schemas.microsoft.com/office/drawing/2014/main" id="{5078C1A1-ACC0-4766-811F-239EF77D7F0F}"/>
              </a:ext>
            </a:extLst>
          </p:cNvPr>
          <p:cNvCxnSpPr>
            <a:endCxn id="82" idx="1"/>
          </p:cNvCxnSpPr>
          <p:nvPr/>
        </p:nvCxnSpPr>
        <p:spPr>
          <a:xfrm>
            <a:off x="5215612" y="4177076"/>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Connettore 2 91">
            <a:extLst>
              <a:ext uri="{FF2B5EF4-FFF2-40B4-BE49-F238E27FC236}">
                <a16:creationId xmlns:a16="http://schemas.microsoft.com/office/drawing/2014/main" id="{AFC269E6-4A1F-4FA6-82CF-FF41B6F6735F}"/>
              </a:ext>
            </a:extLst>
          </p:cNvPr>
          <p:cNvCxnSpPr>
            <a:stCxn id="86" idx="7"/>
          </p:cNvCxnSpPr>
          <p:nvPr/>
        </p:nvCxnSpPr>
        <p:spPr>
          <a:xfrm flipV="1">
            <a:off x="8578582" y="4233256"/>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nettore 54">
            <a:extLst>
              <a:ext uri="{FF2B5EF4-FFF2-40B4-BE49-F238E27FC236}">
                <a16:creationId xmlns:a16="http://schemas.microsoft.com/office/drawing/2014/main" id="{2917A5B1-3AC4-43A1-BAAC-96C6F74D0AC7}"/>
              </a:ext>
            </a:extLst>
          </p:cNvPr>
          <p:cNvSpPr/>
          <p:nvPr/>
        </p:nvSpPr>
        <p:spPr>
          <a:xfrm>
            <a:off x="6331766" y="2718480"/>
            <a:ext cx="576000" cy="576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463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21F54-51C2-4335-BB1D-9157B42E285E}"/>
              </a:ext>
            </a:extLst>
          </p:cNvPr>
          <p:cNvSpPr>
            <a:spLocks noGrp="1"/>
          </p:cNvSpPr>
          <p:nvPr>
            <p:ph type="title"/>
          </p:nvPr>
        </p:nvSpPr>
        <p:spPr>
          <a:xfrm>
            <a:off x="677334" y="609600"/>
            <a:ext cx="8596668" cy="796297"/>
          </a:xfrm>
        </p:spPr>
        <p:txBody>
          <a:bodyPr/>
          <a:lstStyle/>
          <a:p>
            <a:r>
              <a:rPr lang="it-IT" dirty="0"/>
              <a:t>Operazioni di distruzione dei clienti (2)</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ABE6B16-AD90-4CAD-9C24-2C27BDDA297B}"/>
                  </a:ext>
                </a:extLst>
              </p:cNvPr>
              <p:cNvSpPr>
                <a:spLocks noGrp="1"/>
              </p:cNvSpPr>
              <p:nvPr>
                <p:ph sz="half" idx="1"/>
              </p:nvPr>
            </p:nvSpPr>
            <p:spPr>
              <a:xfrm>
                <a:off x="677334" y="1440878"/>
                <a:ext cx="4184035" cy="4600483"/>
              </a:xfrm>
            </p:spPr>
            <p:txBody>
              <a:bodyPr>
                <a:normAutofit fontScale="92500" lnSpcReduction="20000"/>
              </a:bodyPr>
              <a:lstStyle/>
              <a:p>
                <a:pPr marL="0" indent="0">
                  <a:buNone/>
                </a:pPr>
                <a:r>
                  <a:rPr lang="it-IT" sz="1400" b="1" dirty="0"/>
                  <a:t>Shaw </a:t>
                </a:r>
                <a:r>
                  <a:rPr lang="it-IT" sz="1400" b="1" dirty="0" err="1"/>
                  <a:t>destroy</a:t>
                </a:r>
                <a:endParaRPr lang="it-IT" sz="1400" b="1" dirty="0"/>
              </a:p>
              <a:p>
                <a:pPr marL="0" indent="0" algn="just">
                  <a:buNone/>
                </a:pPr>
                <a:r>
                  <a:rPr lang="it-IT" sz="1400" dirty="0"/>
                  <a:t>Questa euristica di rimozione fu proposta da Shaw tra il 1997 e il 1998.</a:t>
                </a:r>
              </a:p>
              <a:p>
                <a:pPr marL="0" indent="0" algn="just">
                  <a:buNone/>
                </a:pPr>
                <a:r>
                  <a:rPr lang="it-IT" sz="1400" dirty="0"/>
                  <a:t>Si cercano di rimuovere le richieste che possono essere simili, poiché ci aspettiamo che sia ragionevolmente facile mischiare richieste simili e crearne di nuove, anche migliori.</a:t>
                </a:r>
              </a:p>
              <a:p>
                <a:pPr marL="0" indent="0" algn="just">
                  <a:buNone/>
                </a:pPr>
                <a:r>
                  <a:rPr lang="it-IT" sz="1400" dirty="0"/>
                  <a:t>Quindi per fare questo si calcola la </a:t>
                </a:r>
                <a:r>
                  <a:rPr lang="it-IT" sz="1400" i="1" dirty="0" err="1"/>
                  <a:t>relatedness</a:t>
                </a:r>
                <a:r>
                  <a:rPr lang="it-IT" sz="1400" i="1" dirty="0"/>
                  <a:t> </a:t>
                </a:r>
                <a:r>
                  <a:rPr lang="it-IT" sz="1400" i="1" dirty="0" err="1"/>
                  <a:t>measure</a:t>
                </a:r>
                <a:r>
                  <a:rPr lang="it-IT" sz="1400" dirty="0"/>
                  <a:t> (misura di correlazione) che consiste di 4 termini: distanza, tempo, capacità e un termine che identifica se i due nodi si trovano sulla stessa rotta.</a:t>
                </a:r>
              </a:p>
              <a:p>
                <a:pPr marL="0" indent="0" algn="just">
                  <a:buNone/>
                </a:pPr>
                <a:r>
                  <a:rPr lang="it-IT" sz="1400" dirty="0"/>
                  <a:t>Quindi definiamo questo termine come:</a:t>
                </a:r>
              </a:p>
              <a:p>
                <a:pPr marL="0" indent="0" algn="just">
                  <a:buNone/>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rPr>
                        <m:t>𝑅</m:t>
                      </m:r>
                      <m:d>
                        <m:dPr>
                          <m:ctrlPr>
                            <a:rPr lang="it-IT" sz="1000" i="1">
                              <a:latin typeface="Cambria Math" panose="02040503050406030204" pitchFamily="18" charset="0"/>
                            </a:rPr>
                          </m:ctrlPr>
                        </m:dPr>
                        <m:e>
                          <m:r>
                            <a:rPr lang="it-IT" sz="1000" i="1">
                              <a:latin typeface="Cambria Math" panose="02040503050406030204" pitchFamily="18" charset="0"/>
                            </a:rPr>
                            <m:t>𝑖</m:t>
                          </m:r>
                          <m:r>
                            <a:rPr lang="it-IT" sz="1000" i="1">
                              <a:latin typeface="Cambria Math" panose="02040503050406030204" pitchFamily="18" charset="0"/>
                            </a:rPr>
                            <m:t>,</m:t>
                          </m:r>
                          <m:r>
                            <a:rPr lang="it-IT" sz="1000" i="1">
                              <a:latin typeface="Cambria Math" panose="02040503050406030204" pitchFamily="18" charset="0"/>
                            </a:rPr>
                            <m:t>𝑗</m:t>
                          </m:r>
                        </m:e>
                      </m:d>
                      <m:r>
                        <a:rPr lang="it-IT" sz="1000" i="1">
                          <a:latin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𝛼</m:t>
                      </m:r>
                      <m:d>
                        <m:dPr>
                          <m:ctrlPr>
                            <a:rPr lang="it-IT" sz="1000" b="0" i="1" smtClean="0">
                              <a:latin typeface="Cambria Math" panose="02040503050406030204" pitchFamily="18" charset="0"/>
                              <a:ea typeface="Cambria Math" panose="02040503050406030204" pitchFamily="18" charset="0"/>
                            </a:rPr>
                          </m:ctrlPr>
                        </m:dPr>
                        <m:e>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𝑑</m:t>
                              </m:r>
                            </m:e>
                            <m:sub>
                              <m:r>
                                <a:rPr lang="it-IT" sz="1000" b="0" i="1" smtClean="0">
                                  <a:latin typeface="Cambria Math" panose="02040503050406030204" pitchFamily="18" charset="0"/>
                                  <a:ea typeface="Cambria Math" panose="02040503050406030204" pitchFamily="18" charset="0"/>
                                </a:rPr>
                                <m:t>𝑖</m:t>
                              </m:r>
                            </m:sub>
                          </m:sSub>
                          <m:r>
                            <a:rPr lang="it-IT" sz="1000" b="0" i="1" smtClean="0">
                              <a:latin typeface="Cambria Math" panose="02040503050406030204" pitchFamily="18" charset="0"/>
                              <a:ea typeface="Cambria Math" panose="02040503050406030204" pitchFamily="18" charset="0"/>
                            </a:rPr>
                            <m:t>+</m:t>
                          </m:r>
                          <m:sSub>
                            <m:sSubPr>
                              <m:ctrlPr>
                                <a:rPr lang="it-IT" sz="1000" i="1">
                                  <a:latin typeface="Cambria Math" panose="02040503050406030204" pitchFamily="18" charset="0"/>
                                  <a:ea typeface="Cambria Math" panose="02040503050406030204" pitchFamily="18" charset="0"/>
                                </a:rPr>
                              </m:ctrlPr>
                            </m:sSubPr>
                            <m:e>
                              <m:r>
                                <a:rPr lang="it-IT" sz="1000" i="1">
                                  <a:latin typeface="Cambria Math" panose="02040503050406030204" pitchFamily="18" charset="0"/>
                                  <a:ea typeface="Cambria Math" panose="02040503050406030204" pitchFamily="18" charset="0"/>
                                </a:rPr>
                                <m:t>𝑑</m:t>
                              </m:r>
                            </m:e>
                            <m:sub>
                              <m:r>
                                <a:rPr lang="it-IT" sz="1000" b="0" i="1" smtClean="0">
                                  <a:latin typeface="Cambria Math" panose="02040503050406030204" pitchFamily="18" charset="0"/>
                                  <a:ea typeface="Cambria Math" panose="02040503050406030204" pitchFamily="18" charset="0"/>
                                </a:rPr>
                                <m:t>𝑗</m:t>
                              </m:r>
                            </m:sub>
                          </m:sSub>
                        </m:e>
                      </m:d>
                      <m:r>
                        <a:rPr lang="it-IT" sz="1000" b="0" i="1" smtClean="0">
                          <a:latin typeface="Cambria Math" panose="02040503050406030204" pitchFamily="18" charset="0"/>
                          <a:ea typeface="Cambria Math" panose="02040503050406030204" pitchFamily="18" charset="0"/>
                        </a:rPr>
                        <m:t>+ </m:t>
                      </m:r>
                      <m:r>
                        <a:rPr lang="it-IT" sz="1000" b="0" i="1" smtClean="0">
                          <a:latin typeface="Cambria Math" panose="02040503050406030204" pitchFamily="18" charset="0"/>
                          <a:ea typeface="Cambria Math" panose="02040503050406030204" pitchFamily="18" charset="0"/>
                        </a:rPr>
                        <m:t>𝛽</m:t>
                      </m:r>
                      <m:d>
                        <m:dPr>
                          <m:begChr m:val="|"/>
                          <m:endChr m:val="|"/>
                          <m:ctrlPr>
                            <a:rPr lang="it-IT" sz="1000" b="0" i="1" smtClean="0">
                              <a:latin typeface="Cambria Math" panose="02040503050406030204" pitchFamily="18" charset="0"/>
                              <a:ea typeface="Cambria Math" panose="02040503050406030204" pitchFamily="18" charset="0"/>
                            </a:rPr>
                          </m:ctrlPr>
                        </m:dPr>
                        <m:e>
                          <m:sSub>
                            <m:sSubPr>
                              <m:ctrlPr>
                                <a:rPr lang="it-IT" sz="1000" i="1">
                                  <a:latin typeface="Cambria Math" panose="02040503050406030204" pitchFamily="18" charset="0"/>
                                  <a:ea typeface="Cambria Math" panose="02040503050406030204" pitchFamily="18" charset="0"/>
                                </a:rPr>
                              </m:ctrlPr>
                            </m:sSubPr>
                            <m:e>
                              <m:r>
                                <a:rPr lang="it-IT" sz="1000" i="1">
                                  <a:latin typeface="Cambria Math" panose="02040503050406030204" pitchFamily="18" charset="0"/>
                                  <a:ea typeface="Cambria Math" panose="02040503050406030204" pitchFamily="18" charset="0"/>
                                </a:rPr>
                                <m:t>𝑇</m:t>
                              </m:r>
                            </m:e>
                            <m:sub>
                              <m:r>
                                <a:rPr lang="it-IT" sz="1000" i="1">
                                  <a:latin typeface="Cambria Math" panose="02040503050406030204" pitchFamily="18" charset="0"/>
                                  <a:ea typeface="Cambria Math" panose="02040503050406030204" pitchFamily="18" charset="0"/>
                                </a:rPr>
                                <m:t>𝑖</m:t>
                              </m:r>
                            </m:sub>
                          </m:sSub>
                          <m:r>
                            <a:rPr lang="it-IT" sz="1000" i="1">
                              <a:latin typeface="Cambria Math" panose="02040503050406030204" pitchFamily="18" charset="0"/>
                              <a:ea typeface="Cambria Math" panose="02040503050406030204" pitchFamily="18" charset="0"/>
                            </a:rPr>
                            <m:t>+</m:t>
                          </m:r>
                          <m:sSub>
                            <m:sSubPr>
                              <m:ctrlPr>
                                <a:rPr lang="it-IT" sz="1000" i="1">
                                  <a:latin typeface="Cambria Math" panose="02040503050406030204" pitchFamily="18" charset="0"/>
                                  <a:ea typeface="Cambria Math" panose="02040503050406030204" pitchFamily="18" charset="0"/>
                                </a:rPr>
                              </m:ctrlPr>
                            </m:sSubPr>
                            <m:e>
                              <m:r>
                                <a:rPr lang="it-IT" sz="1000" i="1">
                                  <a:latin typeface="Cambria Math" panose="02040503050406030204" pitchFamily="18" charset="0"/>
                                  <a:ea typeface="Cambria Math" panose="02040503050406030204" pitchFamily="18" charset="0"/>
                                </a:rPr>
                                <m:t>𝑇</m:t>
                              </m:r>
                            </m:e>
                            <m:sub>
                              <m:r>
                                <a:rPr lang="it-IT" sz="1000" i="1">
                                  <a:latin typeface="Cambria Math" panose="02040503050406030204" pitchFamily="18" charset="0"/>
                                  <a:ea typeface="Cambria Math" panose="02040503050406030204" pitchFamily="18" charset="0"/>
                                </a:rPr>
                                <m:t>𝑗</m:t>
                              </m:r>
                            </m:sub>
                          </m:sSub>
                        </m:e>
                      </m:d>
                      <m:r>
                        <a:rPr lang="it-IT" sz="1000" b="0" i="0" smtClean="0">
                          <a:latin typeface="Cambria Math" panose="02040503050406030204" pitchFamily="18" charset="0"/>
                          <a:ea typeface="Cambria Math" panose="02040503050406030204" pitchFamily="18" charset="0"/>
                        </a:rPr>
                        <m:t>+ </m:t>
                      </m:r>
                      <m:r>
                        <m:rPr>
                          <m:sty m:val="p"/>
                        </m:rPr>
                        <a:rPr lang="el-GR" sz="1000" b="0" i="1" smtClean="0">
                          <a:latin typeface="Cambria Math" panose="02040503050406030204" pitchFamily="18" charset="0"/>
                          <a:ea typeface="Cambria Math" panose="02040503050406030204" pitchFamily="18" charset="0"/>
                        </a:rPr>
                        <m:t>γ</m:t>
                      </m:r>
                      <m:d>
                        <m:dPr>
                          <m:begChr m:val="|"/>
                          <m:endChr m:val="|"/>
                          <m:ctrlPr>
                            <a:rPr lang="it-IT" sz="1000" b="0" i="1" smtClean="0">
                              <a:latin typeface="Cambria Math" panose="02040503050406030204" pitchFamily="18" charset="0"/>
                              <a:ea typeface="Cambria Math" panose="02040503050406030204" pitchFamily="18" charset="0"/>
                            </a:rPr>
                          </m:ctrlPr>
                        </m:dPr>
                        <m:e>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𝑙</m:t>
                              </m:r>
                            </m:e>
                            <m:sub>
                              <m:r>
                                <a:rPr lang="it-IT" sz="1000" b="0" i="1" smtClean="0">
                                  <a:latin typeface="Cambria Math" panose="02040503050406030204" pitchFamily="18" charset="0"/>
                                  <a:ea typeface="Cambria Math" panose="02040503050406030204" pitchFamily="18" charset="0"/>
                                </a:rPr>
                                <m:t>𝑖</m:t>
                              </m:r>
                            </m:sub>
                          </m:sSub>
                          <m:r>
                            <a:rPr lang="it-IT" sz="1000" b="0" i="1" smtClean="0">
                              <a:latin typeface="Cambria Math" panose="02040503050406030204" pitchFamily="18" charset="0"/>
                              <a:ea typeface="Cambria Math" panose="02040503050406030204" pitchFamily="18" charset="0"/>
                            </a:rPr>
                            <m:t>+</m:t>
                          </m:r>
                          <m:sSub>
                            <m:sSubPr>
                              <m:ctrlPr>
                                <a:rPr lang="it-IT" sz="1000" i="1">
                                  <a:latin typeface="Cambria Math" panose="02040503050406030204" pitchFamily="18" charset="0"/>
                                  <a:ea typeface="Cambria Math" panose="02040503050406030204" pitchFamily="18" charset="0"/>
                                </a:rPr>
                              </m:ctrlPr>
                            </m:sSubPr>
                            <m:e>
                              <m:r>
                                <a:rPr lang="it-IT" sz="1000" i="1">
                                  <a:latin typeface="Cambria Math" panose="02040503050406030204" pitchFamily="18" charset="0"/>
                                  <a:ea typeface="Cambria Math" panose="02040503050406030204" pitchFamily="18" charset="0"/>
                                </a:rPr>
                                <m:t>𝑙</m:t>
                              </m:r>
                            </m:e>
                            <m:sub>
                              <m:r>
                                <a:rPr lang="it-IT" sz="1000" b="0" i="1" smtClean="0">
                                  <a:latin typeface="Cambria Math" panose="02040503050406030204" pitchFamily="18" charset="0"/>
                                  <a:ea typeface="Cambria Math" panose="02040503050406030204" pitchFamily="18" charset="0"/>
                                </a:rPr>
                                <m:t>𝑗</m:t>
                              </m:r>
                            </m:sub>
                          </m:sSub>
                        </m:e>
                      </m:d>
                      <m:r>
                        <a:rPr lang="it-IT" sz="1000" b="0" i="1" smtClean="0">
                          <a:latin typeface="Cambria Math" panose="02040503050406030204" pitchFamily="18" charset="0"/>
                          <a:ea typeface="Cambria Math" panose="02040503050406030204" pitchFamily="18" charset="0"/>
                        </a:rPr>
                        <m:t>+ </m:t>
                      </m:r>
                      <m:r>
                        <a:rPr lang="it-IT" sz="1000" b="0" i="1" smtClean="0">
                          <a:latin typeface="Cambria Math" panose="02040503050406030204" pitchFamily="18" charset="0"/>
                          <a:ea typeface="Cambria Math" panose="02040503050406030204" pitchFamily="18" charset="0"/>
                        </a:rPr>
                        <m:t>𝜔</m:t>
                      </m:r>
                      <m:d>
                        <m:dPr>
                          <m:ctrlPr>
                            <a:rPr lang="it-IT" sz="1000" b="0" i="1" smtClean="0">
                              <a:latin typeface="Cambria Math" panose="02040503050406030204" pitchFamily="18" charset="0"/>
                              <a:ea typeface="Cambria Math" panose="02040503050406030204" pitchFamily="18" charset="0"/>
                            </a:rPr>
                          </m:ctrlPr>
                        </m:dPr>
                        <m:e>
                          <m:r>
                            <a:rPr lang="it-IT" sz="1000" b="0" i="1" smtClean="0">
                              <a:latin typeface="Cambria Math" panose="02040503050406030204" pitchFamily="18" charset="0"/>
                              <a:ea typeface="Cambria Math" panose="02040503050406030204" pitchFamily="18" charset="0"/>
                            </a:rPr>
                            <m:t>1−</m:t>
                          </m:r>
                          <m:f>
                            <m:fPr>
                              <m:ctrlPr>
                                <a:rPr lang="it-IT" sz="1000" b="0" i="1" smtClean="0">
                                  <a:latin typeface="Cambria Math" panose="02040503050406030204" pitchFamily="18" charset="0"/>
                                  <a:ea typeface="Cambria Math" panose="02040503050406030204" pitchFamily="18" charset="0"/>
                                </a:rPr>
                              </m:ctrlPr>
                            </m:fPr>
                            <m:num>
                              <m:d>
                                <m:dPr>
                                  <m:begChr m:val="|"/>
                                  <m:endChr m:val="|"/>
                                  <m:ctrlPr>
                                    <a:rPr lang="it-IT" sz="1000" b="0" i="1" smtClean="0">
                                      <a:latin typeface="Cambria Math" panose="02040503050406030204" pitchFamily="18" charset="0"/>
                                      <a:ea typeface="Cambria Math" panose="02040503050406030204" pitchFamily="18" charset="0"/>
                                    </a:rPr>
                                  </m:ctrlPr>
                                </m:dPr>
                                <m:e>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𝐾</m:t>
                                      </m:r>
                                    </m:e>
                                    <m:sub>
                                      <m:r>
                                        <a:rPr lang="it-IT" sz="1000" b="0" i="1" smtClean="0">
                                          <a:latin typeface="Cambria Math" panose="02040503050406030204" pitchFamily="18" charset="0"/>
                                          <a:ea typeface="Cambria Math" panose="02040503050406030204" pitchFamily="18" charset="0"/>
                                        </a:rPr>
                                        <m:t>𝑖</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𝐾</m:t>
                                      </m:r>
                                    </m:e>
                                    <m:sub>
                                      <m:r>
                                        <a:rPr lang="it-IT" sz="1000" b="0" i="1" smtClean="0">
                                          <a:latin typeface="Cambria Math" panose="02040503050406030204" pitchFamily="18" charset="0"/>
                                          <a:ea typeface="Cambria Math" panose="02040503050406030204" pitchFamily="18" charset="0"/>
                                        </a:rPr>
                                        <m:t>𝑗</m:t>
                                      </m:r>
                                    </m:sub>
                                  </m:sSub>
                                </m:e>
                              </m:d>
                            </m:num>
                            <m:den>
                              <m:r>
                                <a:rPr lang="it-IT" sz="1000" b="0" i="1" smtClean="0">
                                  <a:latin typeface="Cambria Math" panose="02040503050406030204" pitchFamily="18" charset="0"/>
                                  <a:ea typeface="Cambria Math" panose="02040503050406030204" pitchFamily="18" charset="0"/>
                                </a:rPr>
                                <m:t>𝑚𝑖𝑛</m:t>
                              </m:r>
                              <m:d>
                                <m:dPr>
                                  <m:begChr m:val="{"/>
                                  <m:endChr m:val="}"/>
                                  <m:ctrlPr>
                                    <a:rPr lang="it-IT" sz="1000" b="0" i="1" smtClean="0">
                                      <a:latin typeface="Cambria Math" panose="02040503050406030204" pitchFamily="18" charset="0"/>
                                      <a:ea typeface="Cambria Math" panose="02040503050406030204" pitchFamily="18" charset="0"/>
                                    </a:rPr>
                                  </m:ctrlPr>
                                </m:dPr>
                                <m:e>
                                  <m:d>
                                    <m:dPr>
                                      <m:begChr m:val="|"/>
                                      <m:endChr m:val="|"/>
                                      <m:ctrlPr>
                                        <a:rPr lang="it-IT" sz="1000" b="0" i="1" smtClean="0">
                                          <a:latin typeface="Cambria Math" panose="02040503050406030204" pitchFamily="18" charset="0"/>
                                          <a:ea typeface="Cambria Math" panose="02040503050406030204" pitchFamily="18" charset="0"/>
                                        </a:rPr>
                                      </m:ctrlPr>
                                    </m:dPr>
                                    <m:e>
                                      <m:sSub>
                                        <m:sSubPr>
                                          <m:ctrlPr>
                                            <a:rPr lang="it-IT" sz="1000" i="1">
                                              <a:latin typeface="Cambria Math" panose="02040503050406030204" pitchFamily="18" charset="0"/>
                                              <a:ea typeface="Cambria Math" panose="02040503050406030204" pitchFamily="18" charset="0"/>
                                            </a:rPr>
                                          </m:ctrlPr>
                                        </m:sSubPr>
                                        <m:e>
                                          <m:r>
                                            <a:rPr lang="it-IT" sz="1000" i="1">
                                              <a:latin typeface="Cambria Math" panose="02040503050406030204" pitchFamily="18" charset="0"/>
                                              <a:ea typeface="Cambria Math" panose="02040503050406030204" pitchFamily="18" charset="0"/>
                                            </a:rPr>
                                            <m:t>𝐾</m:t>
                                          </m:r>
                                        </m:e>
                                        <m:sub>
                                          <m:r>
                                            <a:rPr lang="it-IT" sz="1000" i="1">
                                              <a:latin typeface="Cambria Math" panose="02040503050406030204" pitchFamily="18" charset="0"/>
                                              <a:ea typeface="Cambria Math" panose="02040503050406030204" pitchFamily="18" charset="0"/>
                                            </a:rPr>
                                            <m:t>𝑖</m:t>
                                          </m:r>
                                        </m:sub>
                                      </m:sSub>
                                    </m:e>
                                  </m:d>
                                  <m:r>
                                    <a:rPr lang="it-IT" sz="1000" b="0" i="1" smtClean="0">
                                      <a:latin typeface="Cambria Math" panose="02040503050406030204" pitchFamily="18" charset="0"/>
                                      <a:ea typeface="Cambria Math" panose="02040503050406030204" pitchFamily="18" charset="0"/>
                                    </a:rPr>
                                    <m:t>,</m:t>
                                  </m:r>
                                  <m:sSub>
                                    <m:sSubPr>
                                      <m:ctrlPr>
                                        <a:rPr lang="it-IT" sz="1000" i="1">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𝐾</m:t>
                                      </m:r>
                                    </m:e>
                                    <m:sub>
                                      <m:r>
                                        <a:rPr lang="it-IT" sz="1000" b="0" i="1" smtClean="0">
                                          <a:latin typeface="Cambria Math" panose="02040503050406030204" pitchFamily="18" charset="0"/>
                                          <a:ea typeface="Cambria Math" panose="02040503050406030204" pitchFamily="18" charset="0"/>
                                        </a:rPr>
                                        <m:t>𝑗</m:t>
                                      </m:r>
                                    </m:sub>
                                  </m:sSub>
                                  <m:r>
                                    <a:rPr lang="it-IT" sz="1000" b="0" i="1" smtClean="0">
                                      <a:latin typeface="Cambria Math" panose="02040503050406030204" pitchFamily="18" charset="0"/>
                                      <a:ea typeface="Cambria Math" panose="02040503050406030204" pitchFamily="18" charset="0"/>
                                    </a:rPr>
                                    <m:t>|</m:t>
                                  </m:r>
                                </m:e>
                              </m:d>
                            </m:den>
                          </m:f>
                        </m:e>
                      </m:d>
                    </m:oMath>
                  </m:oMathPara>
                </a14:m>
                <a:endParaRPr lang="it-IT" sz="1000" dirty="0"/>
              </a:p>
              <a:p>
                <a:pPr marL="0" indent="0" algn="just">
                  <a:buNone/>
                </a:pPr>
                <a:r>
                  <a:rPr lang="it-IT" sz="1400" dirty="0"/>
                  <a:t>Inizialmente verrà rimosso un cliente casuale e verrà aggiunto ad un insieme dei nodi rimossi, questo elemento confronterà la </a:t>
                </a:r>
                <a:r>
                  <a:rPr lang="it-IT" sz="1400" dirty="0" err="1"/>
                  <a:t>relatedness</a:t>
                </a:r>
                <a:r>
                  <a:rPr lang="it-IT" sz="1400" dirty="0"/>
                  <a:t> </a:t>
                </a:r>
                <a:r>
                  <a:rPr lang="it-IT" sz="1400" dirty="0" err="1"/>
                  <a:t>measure</a:t>
                </a:r>
                <a:r>
                  <a:rPr lang="it-IT" sz="1400" dirty="0"/>
                  <a:t> con tutti gli altri nodi e verrà rimosso quello con la minore misura tra tutti.</a:t>
                </a:r>
              </a:p>
              <a:p>
                <a:pPr marL="0" indent="0" algn="just">
                  <a:buNone/>
                </a:pPr>
                <a:r>
                  <a:rPr lang="it-IT" sz="1400" dirty="0"/>
                  <a:t>In seguito verrà selezionato un nodo casuale dall’insieme di quelli rimossi e poi si ripeteranno le stesse operazioni precedenti fino a quando non si sarà raggiunto il numero totale di nodi da rimuovere.</a:t>
                </a:r>
              </a:p>
            </p:txBody>
          </p:sp>
        </mc:Choice>
        <mc:Fallback xmlns="">
          <p:sp>
            <p:nvSpPr>
              <p:cNvPr id="3" name="Segnaposto contenuto 2">
                <a:extLst>
                  <a:ext uri="{FF2B5EF4-FFF2-40B4-BE49-F238E27FC236}">
                    <a16:creationId xmlns:a16="http://schemas.microsoft.com/office/drawing/2014/main" id="{1ABE6B16-AD90-4CAD-9C24-2C27BDDA297B}"/>
                  </a:ext>
                </a:extLst>
              </p:cNvPr>
              <p:cNvSpPr>
                <a:spLocks noGrp="1" noRot="1" noChangeAspect="1" noMove="1" noResize="1" noEditPoints="1" noAdjustHandles="1" noChangeArrowheads="1" noChangeShapeType="1" noTextEdit="1"/>
              </p:cNvSpPr>
              <p:nvPr>
                <p:ph sz="half" idx="1"/>
              </p:nvPr>
            </p:nvSpPr>
            <p:spPr>
              <a:xfrm>
                <a:off x="677334" y="1440878"/>
                <a:ext cx="4184035" cy="4600483"/>
              </a:xfrm>
              <a:blipFill>
                <a:blip r:embed="rId2"/>
                <a:stretch>
                  <a:fillRect l="-146" t="-927" r="-292"/>
                </a:stretch>
              </a:blipFill>
            </p:spPr>
            <p:txBody>
              <a:bodyPr/>
              <a:lstStyle/>
              <a:p>
                <a:r>
                  <a:rPr lang="it-IT">
                    <a:noFill/>
                  </a:rPr>
                  <a:t> </a:t>
                </a:r>
              </a:p>
            </p:txBody>
          </p:sp>
        </mc:Fallback>
      </mc:AlternateContent>
      <p:sp>
        <p:nvSpPr>
          <p:cNvPr id="5" name="Segnaposto piè di pagina 4">
            <a:extLst>
              <a:ext uri="{FF2B5EF4-FFF2-40B4-BE49-F238E27FC236}">
                <a16:creationId xmlns:a16="http://schemas.microsoft.com/office/drawing/2014/main" id="{69046311-E9A8-4309-8E18-08D73E3B4E6E}"/>
              </a:ext>
            </a:extLst>
          </p:cNvPr>
          <p:cNvSpPr>
            <a:spLocks noGrp="1"/>
          </p:cNvSpPr>
          <p:nvPr>
            <p:ph type="ftr" sz="quarter" idx="11"/>
          </p:nvPr>
        </p:nvSpPr>
        <p:spPr/>
        <p:txBody>
          <a:bodyPr/>
          <a:lstStyle/>
          <a:p>
            <a:r>
              <a:rPr lang="en-US" dirty="0"/>
              <a:t>ALNS EVRP - Mirko Gualducci</a:t>
            </a:r>
          </a:p>
        </p:txBody>
      </p:sp>
      <p:sp>
        <p:nvSpPr>
          <p:cNvPr id="6" name="Segnaposto numero diapositiva 5">
            <a:extLst>
              <a:ext uri="{FF2B5EF4-FFF2-40B4-BE49-F238E27FC236}">
                <a16:creationId xmlns:a16="http://schemas.microsoft.com/office/drawing/2014/main" id="{3C734A0C-EEA4-47B8-94FE-68401DD407F9}"/>
              </a:ext>
            </a:extLst>
          </p:cNvPr>
          <p:cNvSpPr>
            <a:spLocks noGrp="1"/>
          </p:cNvSpPr>
          <p:nvPr>
            <p:ph type="sldNum" sz="quarter" idx="12"/>
          </p:nvPr>
        </p:nvSpPr>
        <p:spPr/>
        <p:txBody>
          <a:bodyPr/>
          <a:lstStyle/>
          <a:p>
            <a:fld id="{519954A3-9DFD-4C44-94BA-B95130A3BA1C}" type="slidenum">
              <a:rPr lang="en-US" smtClean="0"/>
              <a:t>14</a:t>
            </a:fld>
            <a:endParaRPr lang="en-US" dirty="0"/>
          </a:p>
        </p:txBody>
      </p:sp>
      <p:sp>
        <p:nvSpPr>
          <p:cNvPr id="8" name="CasellaDiTesto 7">
            <a:extLst>
              <a:ext uri="{FF2B5EF4-FFF2-40B4-BE49-F238E27FC236}">
                <a16:creationId xmlns:a16="http://schemas.microsoft.com/office/drawing/2014/main" id="{0EB37F75-788E-4DFF-B477-B3C76A6ACDD6}"/>
              </a:ext>
            </a:extLst>
          </p:cNvPr>
          <p:cNvSpPr txBox="1"/>
          <p:nvPr/>
        </p:nvSpPr>
        <p:spPr>
          <a:xfrm>
            <a:off x="6180673" y="1063373"/>
            <a:ext cx="914400" cy="914400"/>
          </a:xfrm>
          <a:prstGeom prst="rect">
            <a:avLst/>
          </a:prstGeom>
          <a:noFill/>
        </p:spPr>
        <p:txBody>
          <a:bodyPr wrap="square" rtlCol="0">
            <a:spAutoFit/>
          </a:bodyPr>
          <a:lstStyle/>
          <a:p>
            <a:endParaRPr lang="it-IT" dirty="0"/>
          </a:p>
        </p:txBody>
      </p:sp>
      <p:sp>
        <p:nvSpPr>
          <p:cNvPr id="26" name="Ovale 25">
            <a:extLst>
              <a:ext uri="{FF2B5EF4-FFF2-40B4-BE49-F238E27FC236}">
                <a16:creationId xmlns:a16="http://schemas.microsoft.com/office/drawing/2014/main" id="{3AD1ABAB-AC39-4BBD-B93C-6B80F13FE674}"/>
              </a:ext>
            </a:extLst>
          </p:cNvPr>
          <p:cNvSpPr/>
          <p:nvPr/>
        </p:nvSpPr>
        <p:spPr>
          <a:xfrm>
            <a:off x="5695063" y="1388619"/>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29" name="Ovale 28">
            <a:extLst>
              <a:ext uri="{FF2B5EF4-FFF2-40B4-BE49-F238E27FC236}">
                <a16:creationId xmlns:a16="http://schemas.microsoft.com/office/drawing/2014/main" id="{03535D71-FD5C-47FA-A449-934D8A1EA6ED}"/>
              </a:ext>
            </a:extLst>
          </p:cNvPr>
          <p:cNvSpPr/>
          <p:nvPr/>
        </p:nvSpPr>
        <p:spPr>
          <a:xfrm>
            <a:off x="6608511" y="1748619"/>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30" name="Ovale 29">
            <a:extLst>
              <a:ext uri="{FF2B5EF4-FFF2-40B4-BE49-F238E27FC236}">
                <a16:creationId xmlns:a16="http://schemas.microsoft.com/office/drawing/2014/main" id="{77A4E922-2384-49CE-958E-DA0DA7B347D9}"/>
              </a:ext>
            </a:extLst>
          </p:cNvPr>
          <p:cNvSpPr/>
          <p:nvPr/>
        </p:nvSpPr>
        <p:spPr>
          <a:xfrm>
            <a:off x="6142115" y="231776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34" name="Ovale 33">
            <a:extLst>
              <a:ext uri="{FF2B5EF4-FFF2-40B4-BE49-F238E27FC236}">
                <a16:creationId xmlns:a16="http://schemas.microsoft.com/office/drawing/2014/main" id="{34EB57F7-0C2B-4A9E-BB2D-8E33724C372A}"/>
              </a:ext>
            </a:extLst>
          </p:cNvPr>
          <p:cNvSpPr/>
          <p:nvPr/>
        </p:nvSpPr>
        <p:spPr>
          <a:xfrm>
            <a:off x="7701959" y="2003606"/>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39" name="Ovale 38">
            <a:extLst>
              <a:ext uri="{FF2B5EF4-FFF2-40B4-BE49-F238E27FC236}">
                <a16:creationId xmlns:a16="http://schemas.microsoft.com/office/drawing/2014/main" id="{1BD6127D-22CA-4204-9AB9-B260C4C7CD8C}"/>
              </a:ext>
            </a:extLst>
          </p:cNvPr>
          <p:cNvSpPr/>
          <p:nvPr/>
        </p:nvSpPr>
        <p:spPr>
          <a:xfrm>
            <a:off x="8590663" y="1483510"/>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cxnSp>
        <p:nvCxnSpPr>
          <p:cNvPr id="40" name="Connettore 2 39">
            <a:extLst>
              <a:ext uri="{FF2B5EF4-FFF2-40B4-BE49-F238E27FC236}">
                <a16:creationId xmlns:a16="http://schemas.microsoft.com/office/drawing/2014/main" id="{70E7EEEE-9D2C-4E84-94AC-35E9A7AA90DE}"/>
              </a:ext>
            </a:extLst>
          </p:cNvPr>
          <p:cNvCxnSpPr>
            <a:cxnSpLocks/>
          </p:cNvCxnSpPr>
          <p:nvPr/>
        </p:nvCxnSpPr>
        <p:spPr>
          <a:xfrm>
            <a:off x="6019031" y="1663510"/>
            <a:ext cx="606169" cy="232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10BE8BDE-1A92-4F8A-A8FF-FF29F21BEB20}"/>
              </a:ext>
            </a:extLst>
          </p:cNvPr>
          <p:cNvCxnSpPr>
            <a:cxnSpLocks/>
            <a:stCxn id="29" idx="3"/>
            <a:endCxn id="30" idx="7"/>
          </p:cNvCxnSpPr>
          <p:nvPr/>
        </p:nvCxnSpPr>
        <p:spPr>
          <a:xfrm flipH="1">
            <a:off x="6449394" y="2055898"/>
            <a:ext cx="211838" cy="314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a:extLst>
              <a:ext uri="{FF2B5EF4-FFF2-40B4-BE49-F238E27FC236}">
                <a16:creationId xmlns:a16="http://schemas.microsoft.com/office/drawing/2014/main" id="{E67A49A0-814D-40CE-88BB-50B2174028A3}"/>
              </a:ext>
            </a:extLst>
          </p:cNvPr>
          <p:cNvCxnSpPr>
            <a:cxnSpLocks/>
            <a:stCxn id="30" idx="6"/>
            <a:endCxn id="34" idx="2"/>
          </p:cNvCxnSpPr>
          <p:nvPr/>
        </p:nvCxnSpPr>
        <p:spPr>
          <a:xfrm flipV="1">
            <a:off x="6502115" y="2183606"/>
            <a:ext cx="1199844" cy="31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a:extLst>
              <a:ext uri="{FF2B5EF4-FFF2-40B4-BE49-F238E27FC236}">
                <a16:creationId xmlns:a16="http://schemas.microsoft.com/office/drawing/2014/main" id="{E02062A3-950E-4E93-801C-BF7CD92A31FC}"/>
              </a:ext>
            </a:extLst>
          </p:cNvPr>
          <p:cNvCxnSpPr>
            <a:stCxn id="34" idx="7"/>
            <a:endCxn id="39" idx="3"/>
          </p:cNvCxnSpPr>
          <p:nvPr/>
        </p:nvCxnSpPr>
        <p:spPr>
          <a:xfrm flipV="1">
            <a:off x="8009238" y="1790789"/>
            <a:ext cx="634146" cy="265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ttore 2 45">
            <a:extLst>
              <a:ext uri="{FF2B5EF4-FFF2-40B4-BE49-F238E27FC236}">
                <a16:creationId xmlns:a16="http://schemas.microsoft.com/office/drawing/2014/main" id="{EB39DEFB-3637-4AD6-8980-89E4760DBD46}"/>
              </a:ext>
            </a:extLst>
          </p:cNvPr>
          <p:cNvCxnSpPr>
            <a:endCxn id="26" idx="1"/>
          </p:cNvCxnSpPr>
          <p:nvPr/>
        </p:nvCxnSpPr>
        <p:spPr>
          <a:xfrm>
            <a:off x="5534972" y="1277785"/>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ttore 2 46">
            <a:extLst>
              <a:ext uri="{FF2B5EF4-FFF2-40B4-BE49-F238E27FC236}">
                <a16:creationId xmlns:a16="http://schemas.microsoft.com/office/drawing/2014/main" id="{B3793595-1FA6-4C70-838D-4E154BD89B96}"/>
              </a:ext>
            </a:extLst>
          </p:cNvPr>
          <p:cNvCxnSpPr>
            <a:stCxn id="39" idx="7"/>
          </p:cNvCxnSpPr>
          <p:nvPr/>
        </p:nvCxnSpPr>
        <p:spPr>
          <a:xfrm flipV="1">
            <a:off x="8897942" y="1333965"/>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onnettore 17">
            <a:extLst>
              <a:ext uri="{FF2B5EF4-FFF2-40B4-BE49-F238E27FC236}">
                <a16:creationId xmlns:a16="http://schemas.microsoft.com/office/drawing/2014/main" id="{0839C460-1F10-42D8-92BD-3D8CC29F6BB5}"/>
              </a:ext>
            </a:extLst>
          </p:cNvPr>
          <p:cNvSpPr/>
          <p:nvPr/>
        </p:nvSpPr>
        <p:spPr>
          <a:xfrm>
            <a:off x="6034115" y="2213191"/>
            <a:ext cx="576000" cy="576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Freccia in giù 18">
            <a:extLst>
              <a:ext uri="{FF2B5EF4-FFF2-40B4-BE49-F238E27FC236}">
                <a16:creationId xmlns:a16="http://schemas.microsoft.com/office/drawing/2014/main" id="{1CB149E0-E4C6-4B79-A5B3-654418F0720D}"/>
              </a:ext>
            </a:extLst>
          </p:cNvPr>
          <p:cNvSpPr/>
          <p:nvPr/>
        </p:nvSpPr>
        <p:spPr>
          <a:xfrm>
            <a:off x="7351738" y="2521165"/>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3071E7F3-CB89-4E76-B9AE-6CF696FE40A4}"/>
              </a:ext>
            </a:extLst>
          </p:cNvPr>
          <p:cNvSpPr/>
          <p:nvPr/>
        </p:nvSpPr>
        <p:spPr>
          <a:xfrm>
            <a:off x="5701498" y="3083355"/>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21" name="Ovale 20">
            <a:extLst>
              <a:ext uri="{FF2B5EF4-FFF2-40B4-BE49-F238E27FC236}">
                <a16:creationId xmlns:a16="http://schemas.microsoft.com/office/drawing/2014/main" id="{4D68478A-569D-49D5-BEFE-5E932D840404}"/>
              </a:ext>
            </a:extLst>
          </p:cNvPr>
          <p:cNvSpPr/>
          <p:nvPr/>
        </p:nvSpPr>
        <p:spPr>
          <a:xfrm>
            <a:off x="6614946" y="3443355"/>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22" name="Ovale 21">
            <a:extLst>
              <a:ext uri="{FF2B5EF4-FFF2-40B4-BE49-F238E27FC236}">
                <a16:creationId xmlns:a16="http://schemas.microsoft.com/office/drawing/2014/main" id="{CF22404C-2B43-480B-A26F-8767B5A86402}"/>
              </a:ext>
            </a:extLst>
          </p:cNvPr>
          <p:cNvSpPr/>
          <p:nvPr/>
        </p:nvSpPr>
        <p:spPr>
          <a:xfrm>
            <a:off x="5201477" y="403160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23" name="Ovale 22">
            <a:extLst>
              <a:ext uri="{FF2B5EF4-FFF2-40B4-BE49-F238E27FC236}">
                <a16:creationId xmlns:a16="http://schemas.microsoft.com/office/drawing/2014/main" id="{4124265B-0E0E-4230-B674-E80246DFED08}"/>
              </a:ext>
            </a:extLst>
          </p:cNvPr>
          <p:cNvSpPr/>
          <p:nvPr/>
        </p:nvSpPr>
        <p:spPr>
          <a:xfrm>
            <a:off x="7708394" y="3698342"/>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24" name="Ovale 23">
            <a:extLst>
              <a:ext uri="{FF2B5EF4-FFF2-40B4-BE49-F238E27FC236}">
                <a16:creationId xmlns:a16="http://schemas.microsoft.com/office/drawing/2014/main" id="{05707A5A-28F8-410B-AC56-9D57143C4B60}"/>
              </a:ext>
            </a:extLst>
          </p:cNvPr>
          <p:cNvSpPr/>
          <p:nvPr/>
        </p:nvSpPr>
        <p:spPr>
          <a:xfrm>
            <a:off x="8597098" y="3178246"/>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cxnSp>
        <p:nvCxnSpPr>
          <p:cNvPr id="25" name="Connettore 2 24">
            <a:extLst>
              <a:ext uri="{FF2B5EF4-FFF2-40B4-BE49-F238E27FC236}">
                <a16:creationId xmlns:a16="http://schemas.microsoft.com/office/drawing/2014/main" id="{C7A78EEE-942B-43BC-933B-8BE15CE5F505}"/>
              </a:ext>
            </a:extLst>
          </p:cNvPr>
          <p:cNvCxnSpPr>
            <a:cxnSpLocks/>
          </p:cNvCxnSpPr>
          <p:nvPr/>
        </p:nvCxnSpPr>
        <p:spPr>
          <a:xfrm>
            <a:off x="6025466" y="3358246"/>
            <a:ext cx="606169" cy="232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7B7B5F42-07A3-4C97-8314-9373F01E05E4}"/>
              </a:ext>
            </a:extLst>
          </p:cNvPr>
          <p:cNvCxnSpPr>
            <a:cxnSpLocks/>
            <a:stCxn id="21" idx="6"/>
            <a:endCxn id="23" idx="2"/>
          </p:cNvCxnSpPr>
          <p:nvPr/>
        </p:nvCxnSpPr>
        <p:spPr>
          <a:xfrm>
            <a:off x="6974946" y="3623355"/>
            <a:ext cx="733448" cy="254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ttore 2 30">
            <a:extLst>
              <a:ext uri="{FF2B5EF4-FFF2-40B4-BE49-F238E27FC236}">
                <a16:creationId xmlns:a16="http://schemas.microsoft.com/office/drawing/2014/main" id="{B7861A1C-BC76-4892-86AC-740F5283558D}"/>
              </a:ext>
            </a:extLst>
          </p:cNvPr>
          <p:cNvCxnSpPr>
            <a:stCxn id="23" idx="7"/>
            <a:endCxn id="24" idx="3"/>
          </p:cNvCxnSpPr>
          <p:nvPr/>
        </p:nvCxnSpPr>
        <p:spPr>
          <a:xfrm flipV="1">
            <a:off x="8015673" y="3485525"/>
            <a:ext cx="634146" cy="265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ttore 2 31">
            <a:extLst>
              <a:ext uri="{FF2B5EF4-FFF2-40B4-BE49-F238E27FC236}">
                <a16:creationId xmlns:a16="http://schemas.microsoft.com/office/drawing/2014/main" id="{580DAD18-2CD2-461D-914D-016943206D0F}"/>
              </a:ext>
            </a:extLst>
          </p:cNvPr>
          <p:cNvCxnSpPr>
            <a:endCxn id="20" idx="1"/>
          </p:cNvCxnSpPr>
          <p:nvPr/>
        </p:nvCxnSpPr>
        <p:spPr>
          <a:xfrm>
            <a:off x="5541407" y="2972521"/>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ttore 2 32">
            <a:extLst>
              <a:ext uri="{FF2B5EF4-FFF2-40B4-BE49-F238E27FC236}">
                <a16:creationId xmlns:a16="http://schemas.microsoft.com/office/drawing/2014/main" id="{5478161A-EF26-432B-8765-244B7C7B0D4B}"/>
              </a:ext>
            </a:extLst>
          </p:cNvPr>
          <p:cNvCxnSpPr>
            <a:stCxn id="24" idx="7"/>
          </p:cNvCxnSpPr>
          <p:nvPr/>
        </p:nvCxnSpPr>
        <p:spPr>
          <a:xfrm flipV="1">
            <a:off x="8904377" y="3028701"/>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e 9">
            <a:extLst>
              <a:ext uri="{FF2B5EF4-FFF2-40B4-BE49-F238E27FC236}">
                <a16:creationId xmlns:a16="http://schemas.microsoft.com/office/drawing/2014/main" id="{8A23BA35-5429-4DF2-A901-F9EF9EA30764}"/>
              </a:ext>
            </a:extLst>
          </p:cNvPr>
          <p:cNvSpPr/>
          <p:nvPr/>
        </p:nvSpPr>
        <p:spPr>
          <a:xfrm>
            <a:off x="5051366" y="3862635"/>
            <a:ext cx="1177262" cy="755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BC4E59FC-2620-4638-8992-ADA0DD2632CE}"/>
              </a:ext>
            </a:extLst>
          </p:cNvPr>
          <p:cNvSpPr txBox="1"/>
          <p:nvPr/>
        </p:nvSpPr>
        <p:spPr>
          <a:xfrm>
            <a:off x="4993793" y="3672921"/>
            <a:ext cx="301686" cy="369332"/>
          </a:xfrm>
          <a:prstGeom prst="rect">
            <a:avLst/>
          </a:prstGeom>
          <a:noFill/>
        </p:spPr>
        <p:txBody>
          <a:bodyPr wrap="square" rtlCol="0">
            <a:spAutoFit/>
          </a:bodyPr>
          <a:lstStyle/>
          <a:p>
            <a:r>
              <a:rPr lang="it-IT" dirty="0"/>
              <a:t>L</a:t>
            </a:r>
          </a:p>
        </p:txBody>
      </p:sp>
      <p:sp>
        <p:nvSpPr>
          <p:cNvPr id="37" name="CasellaDiTesto 36">
            <a:extLst>
              <a:ext uri="{FF2B5EF4-FFF2-40B4-BE49-F238E27FC236}">
                <a16:creationId xmlns:a16="http://schemas.microsoft.com/office/drawing/2014/main" id="{FA70218B-AB1F-46A9-9342-CB4B73E89983}"/>
              </a:ext>
            </a:extLst>
          </p:cNvPr>
          <p:cNvSpPr txBox="1"/>
          <p:nvPr/>
        </p:nvSpPr>
        <p:spPr>
          <a:xfrm>
            <a:off x="6138966" y="2819471"/>
            <a:ext cx="1135755" cy="553998"/>
          </a:xfrm>
          <a:prstGeom prst="rect">
            <a:avLst/>
          </a:prstGeom>
          <a:noFill/>
        </p:spPr>
        <p:txBody>
          <a:bodyPr wrap="square" rtlCol="0">
            <a:spAutoFit/>
          </a:bodyPr>
          <a:lstStyle/>
          <a:p>
            <a:r>
              <a:rPr lang="it-IT" sz="1000" dirty="0" err="1">
                <a:solidFill>
                  <a:srgbClr val="FF0000"/>
                </a:solidFill>
              </a:rPr>
              <a:t>Dist</a:t>
            </a:r>
            <a:r>
              <a:rPr lang="it-IT" sz="1000" dirty="0">
                <a:solidFill>
                  <a:srgbClr val="FF0000"/>
                </a:solidFill>
              </a:rPr>
              <a:t> = 38.0392</a:t>
            </a:r>
          </a:p>
          <a:p>
            <a:r>
              <a:rPr lang="it-IT" sz="1000" dirty="0">
                <a:solidFill>
                  <a:srgbClr val="FF0000"/>
                </a:solidFill>
              </a:rPr>
              <a:t>Time = 84.12</a:t>
            </a:r>
          </a:p>
          <a:p>
            <a:r>
              <a:rPr lang="it-IT" sz="1000" dirty="0">
                <a:solidFill>
                  <a:srgbClr val="FF0000"/>
                </a:solidFill>
              </a:rPr>
              <a:t>Demand = 30</a:t>
            </a:r>
          </a:p>
        </p:txBody>
      </p:sp>
      <p:sp>
        <p:nvSpPr>
          <p:cNvPr id="38" name="CasellaDiTesto 37">
            <a:extLst>
              <a:ext uri="{FF2B5EF4-FFF2-40B4-BE49-F238E27FC236}">
                <a16:creationId xmlns:a16="http://schemas.microsoft.com/office/drawing/2014/main" id="{9C8E9CF2-5BAE-421F-A906-0AF0648B7E07}"/>
              </a:ext>
            </a:extLst>
          </p:cNvPr>
          <p:cNvSpPr txBox="1"/>
          <p:nvPr/>
        </p:nvSpPr>
        <p:spPr>
          <a:xfrm>
            <a:off x="6368589" y="3778883"/>
            <a:ext cx="1199844" cy="553998"/>
          </a:xfrm>
          <a:prstGeom prst="rect">
            <a:avLst/>
          </a:prstGeom>
          <a:noFill/>
        </p:spPr>
        <p:txBody>
          <a:bodyPr wrap="square" rtlCol="0">
            <a:spAutoFit/>
          </a:bodyPr>
          <a:lstStyle/>
          <a:p>
            <a:r>
              <a:rPr lang="it-IT" sz="1000" dirty="0" err="1"/>
              <a:t>Dist</a:t>
            </a:r>
            <a:r>
              <a:rPr lang="it-IT" sz="1000" dirty="0"/>
              <a:t> = 23.4721</a:t>
            </a:r>
          </a:p>
          <a:p>
            <a:r>
              <a:rPr lang="it-IT" sz="1000" dirty="0"/>
              <a:t>Time = 73.2831</a:t>
            </a:r>
          </a:p>
          <a:p>
            <a:r>
              <a:rPr lang="it-IT" sz="1000" dirty="0"/>
              <a:t>Demand = 10</a:t>
            </a:r>
          </a:p>
        </p:txBody>
      </p:sp>
      <p:sp>
        <p:nvSpPr>
          <p:cNvPr id="44" name="CasellaDiTesto 43">
            <a:extLst>
              <a:ext uri="{FF2B5EF4-FFF2-40B4-BE49-F238E27FC236}">
                <a16:creationId xmlns:a16="http://schemas.microsoft.com/office/drawing/2014/main" id="{D038179F-5756-4797-99AE-95CE2F14B30B}"/>
              </a:ext>
            </a:extLst>
          </p:cNvPr>
          <p:cNvSpPr txBox="1"/>
          <p:nvPr/>
        </p:nvSpPr>
        <p:spPr>
          <a:xfrm>
            <a:off x="7934509" y="3991547"/>
            <a:ext cx="1199844" cy="553998"/>
          </a:xfrm>
          <a:prstGeom prst="rect">
            <a:avLst/>
          </a:prstGeom>
          <a:noFill/>
        </p:spPr>
        <p:txBody>
          <a:bodyPr wrap="square" rtlCol="0">
            <a:spAutoFit/>
          </a:bodyPr>
          <a:lstStyle/>
          <a:p>
            <a:r>
              <a:rPr lang="it-IT" sz="1000" dirty="0" err="1"/>
              <a:t>Dist</a:t>
            </a:r>
            <a:r>
              <a:rPr lang="it-IT" sz="1000" dirty="0"/>
              <a:t> = 46.261</a:t>
            </a:r>
          </a:p>
          <a:p>
            <a:r>
              <a:rPr lang="it-IT" sz="1000" dirty="0"/>
              <a:t>Time = 102.2125</a:t>
            </a:r>
          </a:p>
          <a:p>
            <a:r>
              <a:rPr lang="it-IT" sz="1000" dirty="0"/>
              <a:t>Demand = 20</a:t>
            </a:r>
          </a:p>
        </p:txBody>
      </p:sp>
      <p:sp>
        <p:nvSpPr>
          <p:cNvPr id="45" name="CasellaDiTesto 44">
            <a:extLst>
              <a:ext uri="{FF2B5EF4-FFF2-40B4-BE49-F238E27FC236}">
                <a16:creationId xmlns:a16="http://schemas.microsoft.com/office/drawing/2014/main" id="{06DFDC80-B5ED-4E94-A371-1E76925796CF}"/>
              </a:ext>
            </a:extLst>
          </p:cNvPr>
          <p:cNvSpPr txBox="1"/>
          <p:nvPr/>
        </p:nvSpPr>
        <p:spPr>
          <a:xfrm>
            <a:off x="5483471" y="4257771"/>
            <a:ext cx="1135755" cy="553998"/>
          </a:xfrm>
          <a:prstGeom prst="rect">
            <a:avLst/>
          </a:prstGeom>
          <a:noFill/>
        </p:spPr>
        <p:txBody>
          <a:bodyPr wrap="square" rtlCol="0">
            <a:spAutoFit/>
          </a:bodyPr>
          <a:lstStyle/>
          <a:p>
            <a:r>
              <a:rPr lang="it-IT" sz="1000" dirty="0" err="1"/>
              <a:t>Dist</a:t>
            </a:r>
            <a:r>
              <a:rPr lang="it-IT" sz="1000" dirty="0"/>
              <a:t> = 33.152</a:t>
            </a:r>
          </a:p>
          <a:p>
            <a:r>
              <a:rPr lang="it-IT" sz="1000" dirty="0"/>
              <a:t>Time = 93.8326</a:t>
            </a:r>
          </a:p>
          <a:p>
            <a:r>
              <a:rPr lang="it-IT" sz="1000" dirty="0"/>
              <a:t>Demand = 30</a:t>
            </a:r>
          </a:p>
        </p:txBody>
      </p:sp>
      <p:sp>
        <p:nvSpPr>
          <p:cNvPr id="48" name="CasellaDiTesto 47">
            <a:extLst>
              <a:ext uri="{FF2B5EF4-FFF2-40B4-BE49-F238E27FC236}">
                <a16:creationId xmlns:a16="http://schemas.microsoft.com/office/drawing/2014/main" id="{E14E7DF5-DF09-45AB-9FDE-E74F059A01BE}"/>
              </a:ext>
            </a:extLst>
          </p:cNvPr>
          <p:cNvSpPr txBox="1"/>
          <p:nvPr/>
        </p:nvSpPr>
        <p:spPr>
          <a:xfrm>
            <a:off x="8950663" y="3224732"/>
            <a:ext cx="1135755" cy="553998"/>
          </a:xfrm>
          <a:prstGeom prst="rect">
            <a:avLst/>
          </a:prstGeom>
          <a:noFill/>
        </p:spPr>
        <p:txBody>
          <a:bodyPr wrap="square" rtlCol="0">
            <a:spAutoFit/>
          </a:bodyPr>
          <a:lstStyle/>
          <a:p>
            <a:r>
              <a:rPr lang="it-IT" sz="1000" dirty="0" err="1"/>
              <a:t>Dist</a:t>
            </a:r>
            <a:r>
              <a:rPr lang="it-IT" sz="1000" dirty="0"/>
              <a:t> = 29.2819</a:t>
            </a:r>
          </a:p>
          <a:p>
            <a:r>
              <a:rPr lang="it-IT" sz="1000" dirty="0"/>
              <a:t>Time = 87.162</a:t>
            </a:r>
          </a:p>
          <a:p>
            <a:r>
              <a:rPr lang="it-IT" sz="1000" dirty="0"/>
              <a:t>Demand = 10</a:t>
            </a:r>
          </a:p>
        </p:txBody>
      </p:sp>
      <p:sp>
        <p:nvSpPr>
          <p:cNvPr id="49" name="Connettore 48">
            <a:extLst>
              <a:ext uri="{FF2B5EF4-FFF2-40B4-BE49-F238E27FC236}">
                <a16:creationId xmlns:a16="http://schemas.microsoft.com/office/drawing/2014/main" id="{C6240B96-8DED-41B7-B86B-F7310FDE3074}"/>
              </a:ext>
            </a:extLst>
          </p:cNvPr>
          <p:cNvSpPr/>
          <p:nvPr/>
        </p:nvSpPr>
        <p:spPr>
          <a:xfrm>
            <a:off x="5602966" y="2979356"/>
            <a:ext cx="576000" cy="576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Freccia in giù 49">
            <a:extLst>
              <a:ext uri="{FF2B5EF4-FFF2-40B4-BE49-F238E27FC236}">
                <a16:creationId xmlns:a16="http://schemas.microsoft.com/office/drawing/2014/main" id="{3F91E7B3-53A9-4B3E-962C-A9E94E253C5C}"/>
              </a:ext>
            </a:extLst>
          </p:cNvPr>
          <p:cNvSpPr/>
          <p:nvPr/>
        </p:nvSpPr>
        <p:spPr>
          <a:xfrm>
            <a:off x="7353817" y="4292862"/>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49112547-F1B3-4AB5-AAA4-ED1C742FBA2B}"/>
              </a:ext>
            </a:extLst>
          </p:cNvPr>
          <p:cNvSpPr/>
          <p:nvPr/>
        </p:nvSpPr>
        <p:spPr>
          <a:xfrm>
            <a:off x="6541691" y="5348150"/>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53" name="Ovale 52">
            <a:extLst>
              <a:ext uri="{FF2B5EF4-FFF2-40B4-BE49-F238E27FC236}">
                <a16:creationId xmlns:a16="http://schemas.microsoft.com/office/drawing/2014/main" id="{ECDEA32F-5AA7-4A4B-8F83-A80742E32F2B}"/>
              </a:ext>
            </a:extLst>
          </p:cNvPr>
          <p:cNvSpPr/>
          <p:nvPr/>
        </p:nvSpPr>
        <p:spPr>
          <a:xfrm>
            <a:off x="5216999" y="582986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54" name="Ovale 53">
            <a:extLst>
              <a:ext uri="{FF2B5EF4-FFF2-40B4-BE49-F238E27FC236}">
                <a16:creationId xmlns:a16="http://schemas.microsoft.com/office/drawing/2014/main" id="{DCE1C8DF-C0FE-44D1-909D-35D62FF37AA3}"/>
              </a:ext>
            </a:extLst>
          </p:cNvPr>
          <p:cNvSpPr/>
          <p:nvPr/>
        </p:nvSpPr>
        <p:spPr>
          <a:xfrm>
            <a:off x="7635139" y="560313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55" name="Ovale 54">
            <a:extLst>
              <a:ext uri="{FF2B5EF4-FFF2-40B4-BE49-F238E27FC236}">
                <a16:creationId xmlns:a16="http://schemas.microsoft.com/office/drawing/2014/main" id="{6D06BBD3-977A-4225-9EE8-98C941601EFE}"/>
              </a:ext>
            </a:extLst>
          </p:cNvPr>
          <p:cNvSpPr/>
          <p:nvPr/>
        </p:nvSpPr>
        <p:spPr>
          <a:xfrm>
            <a:off x="8523843" y="508304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cxnSp>
        <p:nvCxnSpPr>
          <p:cNvPr id="57" name="Connettore 2 56">
            <a:extLst>
              <a:ext uri="{FF2B5EF4-FFF2-40B4-BE49-F238E27FC236}">
                <a16:creationId xmlns:a16="http://schemas.microsoft.com/office/drawing/2014/main" id="{0D057019-C0C5-4755-A0FF-DC48C5D6C6B9}"/>
              </a:ext>
            </a:extLst>
          </p:cNvPr>
          <p:cNvCxnSpPr>
            <a:cxnSpLocks/>
            <a:stCxn id="52" idx="6"/>
            <a:endCxn id="54" idx="2"/>
          </p:cNvCxnSpPr>
          <p:nvPr/>
        </p:nvCxnSpPr>
        <p:spPr>
          <a:xfrm>
            <a:off x="6901691" y="5528150"/>
            <a:ext cx="733448" cy="254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ttore 2 57">
            <a:extLst>
              <a:ext uri="{FF2B5EF4-FFF2-40B4-BE49-F238E27FC236}">
                <a16:creationId xmlns:a16="http://schemas.microsoft.com/office/drawing/2014/main" id="{5139AE5E-3968-4F4E-A857-FA6AFE8A09FA}"/>
              </a:ext>
            </a:extLst>
          </p:cNvPr>
          <p:cNvCxnSpPr>
            <a:stCxn id="54" idx="7"/>
            <a:endCxn id="55" idx="3"/>
          </p:cNvCxnSpPr>
          <p:nvPr/>
        </p:nvCxnSpPr>
        <p:spPr>
          <a:xfrm flipV="1">
            <a:off x="7942418" y="5390320"/>
            <a:ext cx="634146" cy="265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a:extLst>
              <a:ext uri="{FF2B5EF4-FFF2-40B4-BE49-F238E27FC236}">
                <a16:creationId xmlns:a16="http://schemas.microsoft.com/office/drawing/2014/main" id="{A3188314-9DD2-4A33-A61E-86C395AB6367}"/>
              </a:ext>
            </a:extLst>
          </p:cNvPr>
          <p:cNvCxnSpPr>
            <a:cxnSpLocks/>
            <a:endCxn id="52" idx="1"/>
          </p:cNvCxnSpPr>
          <p:nvPr/>
        </p:nvCxnSpPr>
        <p:spPr>
          <a:xfrm>
            <a:off x="5468152" y="4877316"/>
            <a:ext cx="1126260" cy="52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a:extLst>
              <a:ext uri="{FF2B5EF4-FFF2-40B4-BE49-F238E27FC236}">
                <a16:creationId xmlns:a16="http://schemas.microsoft.com/office/drawing/2014/main" id="{6DC6E5A7-0F99-44B4-AA4B-8F04B96D17C0}"/>
              </a:ext>
            </a:extLst>
          </p:cNvPr>
          <p:cNvCxnSpPr>
            <a:stCxn id="55" idx="7"/>
          </p:cNvCxnSpPr>
          <p:nvPr/>
        </p:nvCxnSpPr>
        <p:spPr>
          <a:xfrm flipV="1">
            <a:off x="8831122" y="4933496"/>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Ovale 60">
            <a:extLst>
              <a:ext uri="{FF2B5EF4-FFF2-40B4-BE49-F238E27FC236}">
                <a16:creationId xmlns:a16="http://schemas.microsoft.com/office/drawing/2014/main" id="{493151F0-1345-4713-A9E7-4FDFC816258C}"/>
              </a:ext>
            </a:extLst>
          </p:cNvPr>
          <p:cNvSpPr/>
          <p:nvPr/>
        </p:nvSpPr>
        <p:spPr>
          <a:xfrm>
            <a:off x="5066888" y="5660894"/>
            <a:ext cx="1177262" cy="755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CasellaDiTesto 61">
            <a:extLst>
              <a:ext uri="{FF2B5EF4-FFF2-40B4-BE49-F238E27FC236}">
                <a16:creationId xmlns:a16="http://schemas.microsoft.com/office/drawing/2014/main" id="{9422C858-1112-44FB-BE53-F287DB249663}"/>
              </a:ext>
            </a:extLst>
          </p:cNvPr>
          <p:cNvSpPr txBox="1"/>
          <p:nvPr/>
        </p:nvSpPr>
        <p:spPr>
          <a:xfrm>
            <a:off x="5009315" y="5471180"/>
            <a:ext cx="301686" cy="369332"/>
          </a:xfrm>
          <a:prstGeom prst="rect">
            <a:avLst/>
          </a:prstGeom>
          <a:noFill/>
        </p:spPr>
        <p:txBody>
          <a:bodyPr wrap="square" rtlCol="0">
            <a:spAutoFit/>
          </a:bodyPr>
          <a:lstStyle/>
          <a:p>
            <a:r>
              <a:rPr lang="it-IT" dirty="0"/>
              <a:t>L</a:t>
            </a:r>
          </a:p>
        </p:txBody>
      </p:sp>
      <p:sp>
        <p:nvSpPr>
          <p:cNvPr id="70" name="Ovale 69">
            <a:extLst>
              <a:ext uri="{FF2B5EF4-FFF2-40B4-BE49-F238E27FC236}">
                <a16:creationId xmlns:a16="http://schemas.microsoft.com/office/drawing/2014/main" id="{A52AFF9B-BE7D-4168-9366-6F1AC162B204}"/>
              </a:ext>
            </a:extLst>
          </p:cNvPr>
          <p:cNvSpPr/>
          <p:nvPr/>
        </p:nvSpPr>
        <p:spPr>
          <a:xfrm>
            <a:off x="5736166" y="582986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94887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673D90-81FC-4A81-910E-646530702FC0}"/>
              </a:ext>
            </a:extLst>
          </p:cNvPr>
          <p:cNvSpPr>
            <a:spLocks noGrp="1"/>
          </p:cNvSpPr>
          <p:nvPr>
            <p:ph type="title"/>
          </p:nvPr>
        </p:nvSpPr>
        <p:spPr>
          <a:xfrm>
            <a:off x="677334" y="609600"/>
            <a:ext cx="8596668" cy="796297"/>
          </a:xfrm>
        </p:spPr>
        <p:txBody>
          <a:bodyPr/>
          <a:lstStyle/>
          <a:p>
            <a:r>
              <a:rPr lang="it-IT" dirty="0"/>
              <a:t>Operazioni di inserimento dei clienti (1)</a:t>
            </a:r>
          </a:p>
        </p:txBody>
      </p:sp>
      <p:sp>
        <p:nvSpPr>
          <p:cNvPr id="3" name="Segnaposto contenuto 2">
            <a:extLst>
              <a:ext uri="{FF2B5EF4-FFF2-40B4-BE49-F238E27FC236}">
                <a16:creationId xmlns:a16="http://schemas.microsoft.com/office/drawing/2014/main" id="{7CE6BC7F-BD4D-48E3-AE94-A45EA917FAF1}"/>
              </a:ext>
            </a:extLst>
          </p:cNvPr>
          <p:cNvSpPr>
            <a:spLocks noGrp="1"/>
          </p:cNvSpPr>
          <p:nvPr>
            <p:ph sz="half" idx="1"/>
          </p:nvPr>
        </p:nvSpPr>
        <p:spPr>
          <a:xfrm>
            <a:off x="677334" y="1405897"/>
            <a:ext cx="4184035" cy="4635464"/>
          </a:xfrm>
        </p:spPr>
        <p:txBody>
          <a:bodyPr>
            <a:normAutofit/>
          </a:bodyPr>
          <a:lstStyle/>
          <a:p>
            <a:pPr marL="0" indent="0">
              <a:buNone/>
            </a:pPr>
            <a:r>
              <a:rPr lang="it-IT" sz="1400" b="1" dirty="0" err="1"/>
              <a:t>Greedy</a:t>
            </a:r>
            <a:r>
              <a:rPr lang="it-IT" sz="1400" b="1" dirty="0"/>
              <a:t> </a:t>
            </a:r>
            <a:r>
              <a:rPr lang="it-IT" sz="1400" b="1" dirty="0" err="1"/>
              <a:t>repair</a:t>
            </a:r>
            <a:endParaRPr lang="it-IT" sz="1400" b="1" dirty="0"/>
          </a:p>
          <a:p>
            <a:pPr marL="0" indent="0" algn="just">
              <a:buNone/>
            </a:pPr>
            <a:r>
              <a:rPr lang="it-IT" sz="1400" dirty="0"/>
              <a:t>Viene aggiunto un nodo nella posizione migliore tra le rotte disponibili. Si tiene memoria del costo di inserimento, ogni volta che si troverà un costo minore di inserimento rispetto a quello precedente, si terrà memoria di quel costo e del posto in cui verrà inserito. Si sceglie alla fine quello con costo minore tra tutti e si aggiunge il cliente nella posizione memorizzata.</a:t>
            </a:r>
          </a:p>
        </p:txBody>
      </p:sp>
      <p:sp>
        <p:nvSpPr>
          <p:cNvPr id="5" name="Segnaposto piè di pagina 4">
            <a:extLst>
              <a:ext uri="{FF2B5EF4-FFF2-40B4-BE49-F238E27FC236}">
                <a16:creationId xmlns:a16="http://schemas.microsoft.com/office/drawing/2014/main" id="{3C0A873C-DDDB-40D5-897B-532192DEA31B}"/>
              </a:ext>
            </a:extLst>
          </p:cNvPr>
          <p:cNvSpPr>
            <a:spLocks noGrp="1"/>
          </p:cNvSpPr>
          <p:nvPr>
            <p:ph type="ftr" sz="quarter" idx="11"/>
          </p:nvPr>
        </p:nvSpPr>
        <p:spPr>
          <a:xfrm>
            <a:off x="635500" y="5976904"/>
            <a:ext cx="6297612" cy="365125"/>
          </a:xfrm>
        </p:spPr>
        <p:txBody>
          <a:bodyPr/>
          <a:lstStyle/>
          <a:p>
            <a:r>
              <a:rPr lang="en-US" dirty="0"/>
              <a:t>ALNS EVRP - Mirko Gualducci</a:t>
            </a:r>
          </a:p>
        </p:txBody>
      </p:sp>
      <p:sp>
        <p:nvSpPr>
          <p:cNvPr id="6" name="Segnaposto numero diapositiva 5">
            <a:extLst>
              <a:ext uri="{FF2B5EF4-FFF2-40B4-BE49-F238E27FC236}">
                <a16:creationId xmlns:a16="http://schemas.microsoft.com/office/drawing/2014/main" id="{19D96A90-0315-4C2D-9D34-45595241C39B}"/>
              </a:ext>
            </a:extLst>
          </p:cNvPr>
          <p:cNvSpPr>
            <a:spLocks noGrp="1"/>
          </p:cNvSpPr>
          <p:nvPr>
            <p:ph type="sldNum" sz="quarter" idx="12"/>
          </p:nvPr>
        </p:nvSpPr>
        <p:spPr/>
        <p:txBody>
          <a:bodyPr/>
          <a:lstStyle/>
          <a:p>
            <a:fld id="{519954A3-9DFD-4C44-94BA-B95130A3BA1C}" type="slidenum">
              <a:rPr lang="en-US" smtClean="0"/>
              <a:t>15</a:t>
            </a:fld>
            <a:endParaRPr lang="en-US" dirty="0"/>
          </a:p>
        </p:txBody>
      </p:sp>
      <p:sp>
        <p:nvSpPr>
          <p:cNvPr id="8" name="Ovale 7">
            <a:extLst>
              <a:ext uri="{FF2B5EF4-FFF2-40B4-BE49-F238E27FC236}">
                <a16:creationId xmlns:a16="http://schemas.microsoft.com/office/drawing/2014/main" id="{FEF378BE-202D-40A1-8CA1-7DE2CD6AAAFB}"/>
              </a:ext>
            </a:extLst>
          </p:cNvPr>
          <p:cNvSpPr/>
          <p:nvPr/>
        </p:nvSpPr>
        <p:spPr>
          <a:xfrm>
            <a:off x="4898754" y="3540700"/>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9" name="Ovale 8">
            <a:extLst>
              <a:ext uri="{FF2B5EF4-FFF2-40B4-BE49-F238E27FC236}">
                <a16:creationId xmlns:a16="http://schemas.microsoft.com/office/drawing/2014/main" id="{F9A686DA-A7AA-47F9-9700-D2E76C629717}"/>
              </a:ext>
            </a:extLst>
          </p:cNvPr>
          <p:cNvSpPr/>
          <p:nvPr/>
        </p:nvSpPr>
        <p:spPr>
          <a:xfrm>
            <a:off x="4612732" y="3926594"/>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0" name="Ovale 9">
            <a:extLst>
              <a:ext uri="{FF2B5EF4-FFF2-40B4-BE49-F238E27FC236}">
                <a16:creationId xmlns:a16="http://schemas.microsoft.com/office/drawing/2014/main" id="{7FE87A3A-E89E-49F0-A7E5-AC4C1BD3049C}"/>
              </a:ext>
            </a:extLst>
          </p:cNvPr>
          <p:cNvSpPr/>
          <p:nvPr/>
        </p:nvSpPr>
        <p:spPr>
          <a:xfrm>
            <a:off x="5026814" y="4250594"/>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42" name="Triangolo isoscele 41">
            <a:extLst>
              <a:ext uri="{FF2B5EF4-FFF2-40B4-BE49-F238E27FC236}">
                <a16:creationId xmlns:a16="http://schemas.microsoft.com/office/drawing/2014/main" id="{8F6F3B6E-8CE9-4815-8CDB-9788A16446B0}"/>
              </a:ext>
            </a:extLst>
          </p:cNvPr>
          <p:cNvSpPr/>
          <p:nvPr/>
        </p:nvSpPr>
        <p:spPr>
          <a:xfrm>
            <a:off x="5432456" y="3756700"/>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44" name="Connettore 2 43">
            <a:extLst>
              <a:ext uri="{FF2B5EF4-FFF2-40B4-BE49-F238E27FC236}">
                <a16:creationId xmlns:a16="http://schemas.microsoft.com/office/drawing/2014/main" id="{8B8F1A7D-5985-4E3A-9E55-800D6712DE08}"/>
              </a:ext>
            </a:extLst>
          </p:cNvPr>
          <p:cNvCxnSpPr>
            <a:cxnSpLocks/>
            <a:stCxn id="42" idx="1"/>
            <a:endCxn id="8" idx="5"/>
          </p:cNvCxnSpPr>
          <p:nvPr/>
        </p:nvCxnSpPr>
        <p:spPr>
          <a:xfrm flipH="1" flipV="1">
            <a:off x="5083122" y="3725068"/>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ttore 2 46">
            <a:extLst>
              <a:ext uri="{FF2B5EF4-FFF2-40B4-BE49-F238E27FC236}">
                <a16:creationId xmlns:a16="http://schemas.microsoft.com/office/drawing/2014/main" id="{BE711D5E-3D31-4CD5-A9EB-2CC55BD0CA65}"/>
              </a:ext>
            </a:extLst>
          </p:cNvPr>
          <p:cNvCxnSpPr>
            <a:stCxn id="8" idx="3"/>
            <a:endCxn id="9" idx="7"/>
          </p:cNvCxnSpPr>
          <p:nvPr/>
        </p:nvCxnSpPr>
        <p:spPr>
          <a:xfrm flipH="1">
            <a:off x="4797100" y="3725068"/>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ttore 2 48">
            <a:extLst>
              <a:ext uri="{FF2B5EF4-FFF2-40B4-BE49-F238E27FC236}">
                <a16:creationId xmlns:a16="http://schemas.microsoft.com/office/drawing/2014/main" id="{6478F78F-9B94-414F-8027-BED6B9AFEC19}"/>
              </a:ext>
            </a:extLst>
          </p:cNvPr>
          <p:cNvCxnSpPr>
            <a:stCxn id="9" idx="5"/>
            <a:endCxn id="10" idx="1"/>
          </p:cNvCxnSpPr>
          <p:nvPr/>
        </p:nvCxnSpPr>
        <p:spPr>
          <a:xfrm>
            <a:off x="4797100" y="4110962"/>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nettore 2 50">
            <a:extLst>
              <a:ext uri="{FF2B5EF4-FFF2-40B4-BE49-F238E27FC236}">
                <a16:creationId xmlns:a16="http://schemas.microsoft.com/office/drawing/2014/main" id="{3F71619B-A06F-4E47-B57C-185936D76F30}"/>
              </a:ext>
            </a:extLst>
          </p:cNvPr>
          <p:cNvCxnSpPr>
            <a:stCxn id="10" idx="6"/>
            <a:endCxn id="42" idx="2"/>
          </p:cNvCxnSpPr>
          <p:nvPr/>
        </p:nvCxnSpPr>
        <p:spPr>
          <a:xfrm flipV="1">
            <a:off x="5242814" y="4142594"/>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Ovale 70">
            <a:extLst>
              <a:ext uri="{FF2B5EF4-FFF2-40B4-BE49-F238E27FC236}">
                <a16:creationId xmlns:a16="http://schemas.microsoft.com/office/drawing/2014/main" id="{92BFBADC-360D-4B24-AE99-8974B949F190}"/>
              </a:ext>
            </a:extLst>
          </p:cNvPr>
          <p:cNvSpPr/>
          <p:nvPr/>
        </p:nvSpPr>
        <p:spPr>
          <a:xfrm>
            <a:off x="4581803" y="3524773"/>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72" name="Freccia in giù 71">
            <a:extLst>
              <a:ext uri="{FF2B5EF4-FFF2-40B4-BE49-F238E27FC236}">
                <a16:creationId xmlns:a16="http://schemas.microsoft.com/office/drawing/2014/main" id="{30607BE7-7DFF-47D2-B1A2-F728D2D34ACD}"/>
              </a:ext>
            </a:extLst>
          </p:cNvPr>
          <p:cNvSpPr/>
          <p:nvPr/>
        </p:nvSpPr>
        <p:spPr>
          <a:xfrm rot="14966333">
            <a:off x="6216091" y="3513766"/>
            <a:ext cx="229384" cy="51459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95" name="CasellaDiTesto 94">
            <a:extLst>
              <a:ext uri="{FF2B5EF4-FFF2-40B4-BE49-F238E27FC236}">
                <a16:creationId xmlns:a16="http://schemas.microsoft.com/office/drawing/2014/main" id="{9BB80635-DDAA-45CE-96A6-C8BDAFDC60EF}"/>
              </a:ext>
            </a:extLst>
          </p:cNvPr>
          <p:cNvSpPr txBox="1"/>
          <p:nvPr/>
        </p:nvSpPr>
        <p:spPr>
          <a:xfrm>
            <a:off x="5363268" y="3324957"/>
            <a:ext cx="567784" cy="400110"/>
          </a:xfrm>
          <a:prstGeom prst="rect">
            <a:avLst/>
          </a:prstGeom>
          <a:noFill/>
        </p:spPr>
        <p:txBody>
          <a:bodyPr wrap="none" rtlCol="0">
            <a:spAutoFit/>
          </a:bodyPr>
          <a:lstStyle/>
          <a:p>
            <a:r>
              <a:rPr lang="it-IT" sz="1000" dirty="0"/>
              <a:t>Costo:</a:t>
            </a:r>
          </a:p>
          <a:p>
            <a:r>
              <a:rPr lang="it-IT" sz="1000" dirty="0"/>
              <a:t>76.142</a:t>
            </a:r>
          </a:p>
        </p:txBody>
      </p:sp>
      <p:sp>
        <p:nvSpPr>
          <p:cNvPr id="96" name="Ovale 95">
            <a:extLst>
              <a:ext uri="{FF2B5EF4-FFF2-40B4-BE49-F238E27FC236}">
                <a16:creationId xmlns:a16="http://schemas.microsoft.com/office/drawing/2014/main" id="{A0DA114F-3A7E-4A0B-B0CF-5133749184BB}"/>
              </a:ext>
            </a:extLst>
          </p:cNvPr>
          <p:cNvSpPr/>
          <p:nvPr/>
        </p:nvSpPr>
        <p:spPr>
          <a:xfrm>
            <a:off x="7086357" y="3144754"/>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97" name="Ovale 96">
            <a:extLst>
              <a:ext uri="{FF2B5EF4-FFF2-40B4-BE49-F238E27FC236}">
                <a16:creationId xmlns:a16="http://schemas.microsoft.com/office/drawing/2014/main" id="{E1FB3914-B74D-4975-907D-3DDF3CFB228D}"/>
              </a:ext>
            </a:extLst>
          </p:cNvPr>
          <p:cNvSpPr/>
          <p:nvPr/>
        </p:nvSpPr>
        <p:spPr>
          <a:xfrm>
            <a:off x="6800335" y="3530648"/>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98" name="Ovale 97">
            <a:extLst>
              <a:ext uri="{FF2B5EF4-FFF2-40B4-BE49-F238E27FC236}">
                <a16:creationId xmlns:a16="http://schemas.microsoft.com/office/drawing/2014/main" id="{6DCE0541-E06E-4976-B1BD-F5F61FD8D73A}"/>
              </a:ext>
            </a:extLst>
          </p:cNvPr>
          <p:cNvSpPr/>
          <p:nvPr/>
        </p:nvSpPr>
        <p:spPr>
          <a:xfrm>
            <a:off x="7214417" y="3854648"/>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99" name="Triangolo isoscele 98">
            <a:extLst>
              <a:ext uri="{FF2B5EF4-FFF2-40B4-BE49-F238E27FC236}">
                <a16:creationId xmlns:a16="http://schemas.microsoft.com/office/drawing/2014/main" id="{F080DF11-CF29-48F4-A63F-08A4D865548D}"/>
              </a:ext>
            </a:extLst>
          </p:cNvPr>
          <p:cNvSpPr/>
          <p:nvPr/>
        </p:nvSpPr>
        <p:spPr>
          <a:xfrm>
            <a:off x="7620059" y="3360754"/>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100" name="Connettore 2 99">
            <a:extLst>
              <a:ext uri="{FF2B5EF4-FFF2-40B4-BE49-F238E27FC236}">
                <a16:creationId xmlns:a16="http://schemas.microsoft.com/office/drawing/2014/main" id="{986050C4-CAF5-4554-88B5-7D640C2A5FDC}"/>
              </a:ext>
            </a:extLst>
          </p:cNvPr>
          <p:cNvCxnSpPr>
            <a:cxnSpLocks/>
            <a:stCxn id="99" idx="1"/>
            <a:endCxn id="104" idx="4"/>
          </p:cNvCxnSpPr>
          <p:nvPr/>
        </p:nvCxnSpPr>
        <p:spPr>
          <a:xfrm flipH="1" flipV="1">
            <a:off x="6877406" y="3344827"/>
            <a:ext cx="849613" cy="208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Connettore 2 100">
            <a:extLst>
              <a:ext uri="{FF2B5EF4-FFF2-40B4-BE49-F238E27FC236}">
                <a16:creationId xmlns:a16="http://schemas.microsoft.com/office/drawing/2014/main" id="{1A4ABCA4-CBA0-482B-A029-E43CDD924528}"/>
              </a:ext>
            </a:extLst>
          </p:cNvPr>
          <p:cNvCxnSpPr>
            <a:stCxn id="96" idx="3"/>
            <a:endCxn id="97" idx="7"/>
          </p:cNvCxnSpPr>
          <p:nvPr/>
        </p:nvCxnSpPr>
        <p:spPr>
          <a:xfrm flipH="1">
            <a:off x="6984703" y="3329122"/>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Connettore 2 101">
            <a:extLst>
              <a:ext uri="{FF2B5EF4-FFF2-40B4-BE49-F238E27FC236}">
                <a16:creationId xmlns:a16="http://schemas.microsoft.com/office/drawing/2014/main" id="{B4AB19F0-9DBD-4E9F-988F-E34067C61A7F}"/>
              </a:ext>
            </a:extLst>
          </p:cNvPr>
          <p:cNvCxnSpPr>
            <a:stCxn id="97" idx="5"/>
            <a:endCxn id="98" idx="1"/>
          </p:cNvCxnSpPr>
          <p:nvPr/>
        </p:nvCxnSpPr>
        <p:spPr>
          <a:xfrm>
            <a:off x="6984703" y="3715016"/>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Connettore 2 102">
            <a:extLst>
              <a:ext uri="{FF2B5EF4-FFF2-40B4-BE49-F238E27FC236}">
                <a16:creationId xmlns:a16="http://schemas.microsoft.com/office/drawing/2014/main" id="{88086528-631D-4760-A477-48CAB2787993}"/>
              </a:ext>
            </a:extLst>
          </p:cNvPr>
          <p:cNvCxnSpPr>
            <a:stCxn id="98" idx="6"/>
            <a:endCxn id="99" idx="2"/>
          </p:cNvCxnSpPr>
          <p:nvPr/>
        </p:nvCxnSpPr>
        <p:spPr>
          <a:xfrm flipV="1">
            <a:off x="7430417" y="3746648"/>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Ovale 103">
            <a:extLst>
              <a:ext uri="{FF2B5EF4-FFF2-40B4-BE49-F238E27FC236}">
                <a16:creationId xmlns:a16="http://schemas.microsoft.com/office/drawing/2014/main" id="{7A27A6C0-57A6-4D1F-BEDC-B2FF0DCBC78F}"/>
              </a:ext>
            </a:extLst>
          </p:cNvPr>
          <p:cNvSpPr/>
          <p:nvPr/>
        </p:nvSpPr>
        <p:spPr>
          <a:xfrm>
            <a:off x="6769406" y="3128827"/>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105" name="CasellaDiTesto 104">
            <a:extLst>
              <a:ext uri="{FF2B5EF4-FFF2-40B4-BE49-F238E27FC236}">
                <a16:creationId xmlns:a16="http://schemas.microsoft.com/office/drawing/2014/main" id="{DAFCDB0A-4118-4338-82C6-185E3144D624}"/>
              </a:ext>
            </a:extLst>
          </p:cNvPr>
          <p:cNvSpPr txBox="1"/>
          <p:nvPr/>
        </p:nvSpPr>
        <p:spPr>
          <a:xfrm>
            <a:off x="7550871" y="2929011"/>
            <a:ext cx="567784" cy="400110"/>
          </a:xfrm>
          <a:prstGeom prst="rect">
            <a:avLst/>
          </a:prstGeom>
          <a:noFill/>
        </p:spPr>
        <p:txBody>
          <a:bodyPr wrap="none" rtlCol="0">
            <a:spAutoFit/>
          </a:bodyPr>
          <a:lstStyle/>
          <a:p>
            <a:r>
              <a:rPr lang="it-IT" sz="1000" dirty="0"/>
              <a:t>Costo:</a:t>
            </a:r>
          </a:p>
          <a:p>
            <a:r>
              <a:rPr lang="it-IT" sz="1000" dirty="0"/>
              <a:t>97.251</a:t>
            </a:r>
          </a:p>
        </p:txBody>
      </p:sp>
      <p:sp>
        <p:nvSpPr>
          <p:cNvPr id="107" name="Ovale 106">
            <a:extLst>
              <a:ext uri="{FF2B5EF4-FFF2-40B4-BE49-F238E27FC236}">
                <a16:creationId xmlns:a16="http://schemas.microsoft.com/office/drawing/2014/main" id="{C138E194-77EC-48CB-BCF4-55AD0FD3853E}"/>
              </a:ext>
            </a:extLst>
          </p:cNvPr>
          <p:cNvSpPr/>
          <p:nvPr/>
        </p:nvSpPr>
        <p:spPr>
          <a:xfrm>
            <a:off x="7157115" y="488838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08" name="Ovale 107">
            <a:extLst>
              <a:ext uri="{FF2B5EF4-FFF2-40B4-BE49-F238E27FC236}">
                <a16:creationId xmlns:a16="http://schemas.microsoft.com/office/drawing/2014/main" id="{A6534734-9389-41C5-A895-38F184ACF51C}"/>
              </a:ext>
            </a:extLst>
          </p:cNvPr>
          <p:cNvSpPr/>
          <p:nvPr/>
        </p:nvSpPr>
        <p:spPr>
          <a:xfrm>
            <a:off x="6871093" y="5274276"/>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09" name="Ovale 108">
            <a:extLst>
              <a:ext uri="{FF2B5EF4-FFF2-40B4-BE49-F238E27FC236}">
                <a16:creationId xmlns:a16="http://schemas.microsoft.com/office/drawing/2014/main" id="{AA5F0BE8-E31D-4555-BB77-484446E7EA91}"/>
              </a:ext>
            </a:extLst>
          </p:cNvPr>
          <p:cNvSpPr/>
          <p:nvPr/>
        </p:nvSpPr>
        <p:spPr>
          <a:xfrm>
            <a:off x="7285175" y="5598276"/>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110" name="Triangolo isoscele 109">
            <a:extLst>
              <a:ext uri="{FF2B5EF4-FFF2-40B4-BE49-F238E27FC236}">
                <a16:creationId xmlns:a16="http://schemas.microsoft.com/office/drawing/2014/main" id="{4B16DD7D-615E-40F9-9C36-07F4BC25D7A4}"/>
              </a:ext>
            </a:extLst>
          </p:cNvPr>
          <p:cNvSpPr/>
          <p:nvPr/>
        </p:nvSpPr>
        <p:spPr>
          <a:xfrm>
            <a:off x="7690817" y="5104382"/>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111" name="Connettore 2 110">
            <a:extLst>
              <a:ext uri="{FF2B5EF4-FFF2-40B4-BE49-F238E27FC236}">
                <a16:creationId xmlns:a16="http://schemas.microsoft.com/office/drawing/2014/main" id="{D1805A49-846A-4BBB-936D-E89F6B7149FE}"/>
              </a:ext>
            </a:extLst>
          </p:cNvPr>
          <p:cNvCxnSpPr>
            <a:cxnSpLocks/>
            <a:stCxn id="110" idx="1"/>
            <a:endCxn id="107" idx="5"/>
          </p:cNvCxnSpPr>
          <p:nvPr/>
        </p:nvCxnSpPr>
        <p:spPr>
          <a:xfrm flipH="1" flipV="1">
            <a:off x="7341483" y="5072750"/>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Connettore 2 111">
            <a:extLst>
              <a:ext uri="{FF2B5EF4-FFF2-40B4-BE49-F238E27FC236}">
                <a16:creationId xmlns:a16="http://schemas.microsoft.com/office/drawing/2014/main" id="{BDAC77A1-FB78-4ED6-9A4E-7E3A4BFBFF0B}"/>
              </a:ext>
            </a:extLst>
          </p:cNvPr>
          <p:cNvCxnSpPr>
            <a:cxnSpLocks/>
            <a:stCxn id="107" idx="2"/>
            <a:endCxn id="115" idx="6"/>
          </p:cNvCxnSpPr>
          <p:nvPr/>
        </p:nvCxnSpPr>
        <p:spPr>
          <a:xfrm flipH="1" flipV="1">
            <a:off x="7056164" y="4980455"/>
            <a:ext cx="100951" cy="15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Connettore 2 112">
            <a:extLst>
              <a:ext uri="{FF2B5EF4-FFF2-40B4-BE49-F238E27FC236}">
                <a16:creationId xmlns:a16="http://schemas.microsoft.com/office/drawing/2014/main" id="{51A05D14-5B70-4CEF-B712-4BBF88401B94}"/>
              </a:ext>
            </a:extLst>
          </p:cNvPr>
          <p:cNvCxnSpPr>
            <a:stCxn id="108" idx="5"/>
            <a:endCxn id="109" idx="1"/>
          </p:cNvCxnSpPr>
          <p:nvPr/>
        </p:nvCxnSpPr>
        <p:spPr>
          <a:xfrm>
            <a:off x="7055461" y="5458644"/>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Connettore 2 113">
            <a:extLst>
              <a:ext uri="{FF2B5EF4-FFF2-40B4-BE49-F238E27FC236}">
                <a16:creationId xmlns:a16="http://schemas.microsoft.com/office/drawing/2014/main" id="{CFF65964-3E2D-4DE4-A9DC-CE87A35E7A8E}"/>
              </a:ext>
            </a:extLst>
          </p:cNvPr>
          <p:cNvCxnSpPr>
            <a:stCxn id="109" idx="6"/>
            <a:endCxn id="110" idx="2"/>
          </p:cNvCxnSpPr>
          <p:nvPr/>
        </p:nvCxnSpPr>
        <p:spPr>
          <a:xfrm flipV="1">
            <a:off x="7501175" y="5490276"/>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Ovale 114">
            <a:extLst>
              <a:ext uri="{FF2B5EF4-FFF2-40B4-BE49-F238E27FC236}">
                <a16:creationId xmlns:a16="http://schemas.microsoft.com/office/drawing/2014/main" id="{62135A9E-7FC9-46D5-B219-1E34AC6675B9}"/>
              </a:ext>
            </a:extLst>
          </p:cNvPr>
          <p:cNvSpPr/>
          <p:nvPr/>
        </p:nvSpPr>
        <p:spPr>
          <a:xfrm>
            <a:off x="6840164" y="487245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116" name="CasellaDiTesto 115">
            <a:extLst>
              <a:ext uri="{FF2B5EF4-FFF2-40B4-BE49-F238E27FC236}">
                <a16:creationId xmlns:a16="http://schemas.microsoft.com/office/drawing/2014/main" id="{5D4D0E5B-77BA-466E-B07D-6CEA5B711451}"/>
              </a:ext>
            </a:extLst>
          </p:cNvPr>
          <p:cNvSpPr txBox="1"/>
          <p:nvPr/>
        </p:nvSpPr>
        <p:spPr>
          <a:xfrm>
            <a:off x="7621629" y="4672639"/>
            <a:ext cx="567784" cy="400110"/>
          </a:xfrm>
          <a:prstGeom prst="rect">
            <a:avLst/>
          </a:prstGeom>
          <a:noFill/>
        </p:spPr>
        <p:txBody>
          <a:bodyPr wrap="none" rtlCol="0">
            <a:spAutoFit/>
          </a:bodyPr>
          <a:lstStyle/>
          <a:p>
            <a:r>
              <a:rPr lang="it-IT" sz="1000" dirty="0"/>
              <a:t>Costo:</a:t>
            </a:r>
          </a:p>
          <a:p>
            <a:r>
              <a:rPr lang="it-IT" sz="1000" dirty="0"/>
              <a:t>88.261</a:t>
            </a:r>
          </a:p>
        </p:txBody>
      </p:sp>
      <p:sp>
        <p:nvSpPr>
          <p:cNvPr id="117" name="Ovale 116">
            <a:extLst>
              <a:ext uri="{FF2B5EF4-FFF2-40B4-BE49-F238E27FC236}">
                <a16:creationId xmlns:a16="http://schemas.microsoft.com/office/drawing/2014/main" id="{3C0F59A0-5456-4C1F-91FE-615DFF07C2CE}"/>
              </a:ext>
            </a:extLst>
          </p:cNvPr>
          <p:cNvSpPr/>
          <p:nvPr/>
        </p:nvSpPr>
        <p:spPr>
          <a:xfrm>
            <a:off x="3031477" y="499638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18" name="Ovale 117">
            <a:extLst>
              <a:ext uri="{FF2B5EF4-FFF2-40B4-BE49-F238E27FC236}">
                <a16:creationId xmlns:a16="http://schemas.microsoft.com/office/drawing/2014/main" id="{03EFDFC0-5BE5-41DB-AFEE-F02F81951CE0}"/>
              </a:ext>
            </a:extLst>
          </p:cNvPr>
          <p:cNvSpPr/>
          <p:nvPr/>
        </p:nvSpPr>
        <p:spPr>
          <a:xfrm>
            <a:off x="2745455" y="5382276"/>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19" name="Ovale 118">
            <a:extLst>
              <a:ext uri="{FF2B5EF4-FFF2-40B4-BE49-F238E27FC236}">
                <a16:creationId xmlns:a16="http://schemas.microsoft.com/office/drawing/2014/main" id="{06A8C04A-0ACA-4CED-A403-0143295F2FC3}"/>
              </a:ext>
            </a:extLst>
          </p:cNvPr>
          <p:cNvSpPr/>
          <p:nvPr/>
        </p:nvSpPr>
        <p:spPr>
          <a:xfrm>
            <a:off x="3159537" y="5706276"/>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120" name="Triangolo isoscele 119">
            <a:extLst>
              <a:ext uri="{FF2B5EF4-FFF2-40B4-BE49-F238E27FC236}">
                <a16:creationId xmlns:a16="http://schemas.microsoft.com/office/drawing/2014/main" id="{387EB22E-CD4D-4980-BE84-CAB23F7E2515}"/>
              </a:ext>
            </a:extLst>
          </p:cNvPr>
          <p:cNvSpPr/>
          <p:nvPr/>
        </p:nvSpPr>
        <p:spPr>
          <a:xfrm>
            <a:off x="3565179" y="5212382"/>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121" name="Connettore 2 120">
            <a:extLst>
              <a:ext uri="{FF2B5EF4-FFF2-40B4-BE49-F238E27FC236}">
                <a16:creationId xmlns:a16="http://schemas.microsoft.com/office/drawing/2014/main" id="{8DF34491-CA7C-461C-8D57-D0C7070253AA}"/>
              </a:ext>
            </a:extLst>
          </p:cNvPr>
          <p:cNvCxnSpPr>
            <a:cxnSpLocks/>
            <a:stCxn id="120" idx="1"/>
            <a:endCxn id="117" idx="5"/>
          </p:cNvCxnSpPr>
          <p:nvPr/>
        </p:nvCxnSpPr>
        <p:spPr>
          <a:xfrm flipH="1" flipV="1">
            <a:off x="3215845" y="5180750"/>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Connettore 2 121">
            <a:extLst>
              <a:ext uri="{FF2B5EF4-FFF2-40B4-BE49-F238E27FC236}">
                <a16:creationId xmlns:a16="http://schemas.microsoft.com/office/drawing/2014/main" id="{BC2A0ACF-FAC7-43A0-A33F-ADBC2D12B7F8}"/>
              </a:ext>
            </a:extLst>
          </p:cNvPr>
          <p:cNvCxnSpPr>
            <a:stCxn id="117" idx="3"/>
            <a:endCxn id="118" idx="7"/>
          </p:cNvCxnSpPr>
          <p:nvPr/>
        </p:nvCxnSpPr>
        <p:spPr>
          <a:xfrm flipH="1">
            <a:off x="2929823" y="5180750"/>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Connettore 2 122">
            <a:extLst>
              <a:ext uri="{FF2B5EF4-FFF2-40B4-BE49-F238E27FC236}">
                <a16:creationId xmlns:a16="http://schemas.microsoft.com/office/drawing/2014/main" id="{6F150872-EF24-474F-B850-BD47BC554A70}"/>
              </a:ext>
            </a:extLst>
          </p:cNvPr>
          <p:cNvCxnSpPr>
            <a:stCxn id="118" idx="5"/>
            <a:endCxn id="119" idx="1"/>
          </p:cNvCxnSpPr>
          <p:nvPr/>
        </p:nvCxnSpPr>
        <p:spPr>
          <a:xfrm>
            <a:off x="2929823" y="5566644"/>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Connettore 2 123">
            <a:extLst>
              <a:ext uri="{FF2B5EF4-FFF2-40B4-BE49-F238E27FC236}">
                <a16:creationId xmlns:a16="http://schemas.microsoft.com/office/drawing/2014/main" id="{BE184F8C-FF66-4BBA-95AD-E03FCF3B3FB4}"/>
              </a:ext>
            </a:extLst>
          </p:cNvPr>
          <p:cNvCxnSpPr>
            <a:cxnSpLocks/>
            <a:stCxn id="119" idx="0"/>
            <a:endCxn id="125" idx="4"/>
          </p:cNvCxnSpPr>
          <p:nvPr/>
        </p:nvCxnSpPr>
        <p:spPr>
          <a:xfrm flipH="1" flipV="1">
            <a:off x="2822526" y="5196455"/>
            <a:ext cx="445011" cy="509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Ovale 124">
            <a:extLst>
              <a:ext uri="{FF2B5EF4-FFF2-40B4-BE49-F238E27FC236}">
                <a16:creationId xmlns:a16="http://schemas.microsoft.com/office/drawing/2014/main" id="{82E53668-4FC2-46A9-92E3-EC6296D39147}"/>
              </a:ext>
            </a:extLst>
          </p:cNvPr>
          <p:cNvSpPr/>
          <p:nvPr/>
        </p:nvSpPr>
        <p:spPr>
          <a:xfrm>
            <a:off x="2714526" y="498045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126" name="CasellaDiTesto 125">
            <a:extLst>
              <a:ext uri="{FF2B5EF4-FFF2-40B4-BE49-F238E27FC236}">
                <a16:creationId xmlns:a16="http://schemas.microsoft.com/office/drawing/2014/main" id="{0A955459-EC03-4CC6-820A-45471983F4B8}"/>
              </a:ext>
            </a:extLst>
          </p:cNvPr>
          <p:cNvSpPr txBox="1"/>
          <p:nvPr/>
        </p:nvSpPr>
        <p:spPr>
          <a:xfrm>
            <a:off x="3495991" y="4780639"/>
            <a:ext cx="635110" cy="400110"/>
          </a:xfrm>
          <a:prstGeom prst="rect">
            <a:avLst/>
          </a:prstGeom>
          <a:noFill/>
        </p:spPr>
        <p:txBody>
          <a:bodyPr wrap="none" rtlCol="0">
            <a:spAutoFit/>
          </a:bodyPr>
          <a:lstStyle/>
          <a:p>
            <a:r>
              <a:rPr lang="it-IT" sz="1000" dirty="0"/>
              <a:t>Costo:</a:t>
            </a:r>
          </a:p>
          <a:p>
            <a:r>
              <a:rPr lang="it-IT" sz="1000" dirty="0"/>
              <a:t>184.169</a:t>
            </a:r>
          </a:p>
        </p:txBody>
      </p:sp>
      <p:sp>
        <p:nvSpPr>
          <p:cNvPr id="127" name="Ovale 126">
            <a:extLst>
              <a:ext uri="{FF2B5EF4-FFF2-40B4-BE49-F238E27FC236}">
                <a16:creationId xmlns:a16="http://schemas.microsoft.com/office/drawing/2014/main" id="{F50930BC-E762-4C93-859B-EAB61868325A}"/>
              </a:ext>
            </a:extLst>
          </p:cNvPr>
          <p:cNvSpPr/>
          <p:nvPr/>
        </p:nvSpPr>
        <p:spPr>
          <a:xfrm>
            <a:off x="4941494" y="494770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28" name="Ovale 127">
            <a:extLst>
              <a:ext uri="{FF2B5EF4-FFF2-40B4-BE49-F238E27FC236}">
                <a16:creationId xmlns:a16="http://schemas.microsoft.com/office/drawing/2014/main" id="{64A0B8FA-F33C-47E1-A594-7B32D389D2AD}"/>
              </a:ext>
            </a:extLst>
          </p:cNvPr>
          <p:cNvSpPr/>
          <p:nvPr/>
        </p:nvSpPr>
        <p:spPr>
          <a:xfrm>
            <a:off x="4655472" y="533359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29" name="Ovale 128">
            <a:extLst>
              <a:ext uri="{FF2B5EF4-FFF2-40B4-BE49-F238E27FC236}">
                <a16:creationId xmlns:a16="http://schemas.microsoft.com/office/drawing/2014/main" id="{F99AEFDB-743C-4E5D-A47D-CA7BC12608BA}"/>
              </a:ext>
            </a:extLst>
          </p:cNvPr>
          <p:cNvSpPr/>
          <p:nvPr/>
        </p:nvSpPr>
        <p:spPr>
          <a:xfrm>
            <a:off x="5069554" y="565759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130" name="Triangolo isoscele 129">
            <a:extLst>
              <a:ext uri="{FF2B5EF4-FFF2-40B4-BE49-F238E27FC236}">
                <a16:creationId xmlns:a16="http://schemas.microsoft.com/office/drawing/2014/main" id="{94003E5B-9B97-4C6A-A977-C874D06BCBB3}"/>
              </a:ext>
            </a:extLst>
          </p:cNvPr>
          <p:cNvSpPr/>
          <p:nvPr/>
        </p:nvSpPr>
        <p:spPr>
          <a:xfrm>
            <a:off x="5475196" y="5163705"/>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131" name="Connettore 2 130">
            <a:extLst>
              <a:ext uri="{FF2B5EF4-FFF2-40B4-BE49-F238E27FC236}">
                <a16:creationId xmlns:a16="http://schemas.microsoft.com/office/drawing/2014/main" id="{5CB4A3D2-F828-4787-B4AE-76B6B19D85E8}"/>
              </a:ext>
            </a:extLst>
          </p:cNvPr>
          <p:cNvCxnSpPr>
            <a:cxnSpLocks/>
            <a:stCxn id="130" idx="1"/>
            <a:endCxn id="127" idx="5"/>
          </p:cNvCxnSpPr>
          <p:nvPr/>
        </p:nvCxnSpPr>
        <p:spPr>
          <a:xfrm flipH="1" flipV="1">
            <a:off x="5125862" y="5132073"/>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Connettore 2 131">
            <a:extLst>
              <a:ext uri="{FF2B5EF4-FFF2-40B4-BE49-F238E27FC236}">
                <a16:creationId xmlns:a16="http://schemas.microsoft.com/office/drawing/2014/main" id="{81E1F49C-9B75-4E77-A670-EB4BABC6A744}"/>
              </a:ext>
            </a:extLst>
          </p:cNvPr>
          <p:cNvCxnSpPr>
            <a:stCxn id="127" idx="3"/>
            <a:endCxn id="128" idx="7"/>
          </p:cNvCxnSpPr>
          <p:nvPr/>
        </p:nvCxnSpPr>
        <p:spPr>
          <a:xfrm flipH="1">
            <a:off x="4839840" y="5132073"/>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Connettore 2 132">
            <a:extLst>
              <a:ext uri="{FF2B5EF4-FFF2-40B4-BE49-F238E27FC236}">
                <a16:creationId xmlns:a16="http://schemas.microsoft.com/office/drawing/2014/main" id="{347952F3-2C21-451F-9A5B-8542C21C7014}"/>
              </a:ext>
            </a:extLst>
          </p:cNvPr>
          <p:cNvCxnSpPr>
            <a:cxnSpLocks/>
            <a:stCxn id="128" idx="0"/>
            <a:endCxn id="135" idx="4"/>
          </p:cNvCxnSpPr>
          <p:nvPr/>
        </p:nvCxnSpPr>
        <p:spPr>
          <a:xfrm flipH="1" flipV="1">
            <a:off x="4732543" y="5147778"/>
            <a:ext cx="30929" cy="185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Connettore 2 133">
            <a:extLst>
              <a:ext uri="{FF2B5EF4-FFF2-40B4-BE49-F238E27FC236}">
                <a16:creationId xmlns:a16="http://schemas.microsoft.com/office/drawing/2014/main" id="{0911C1A7-8A9D-4D2C-A19E-35F9BD08BC8D}"/>
              </a:ext>
            </a:extLst>
          </p:cNvPr>
          <p:cNvCxnSpPr>
            <a:stCxn id="129" idx="6"/>
            <a:endCxn id="130" idx="2"/>
          </p:cNvCxnSpPr>
          <p:nvPr/>
        </p:nvCxnSpPr>
        <p:spPr>
          <a:xfrm flipV="1">
            <a:off x="5285554" y="5549599"/>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Ovale 134">
            <a:extLst>
              <a:ext uri="{FF2B5EF4-FFF2-40B4-BE49-F238E27FC236}">
                <a16:creationId xmlns:a16="http://schemas.microsoft.com/office/drawing/2014/main" id="{86D1F78F-EB00-4253-A7D3-C64DB3861CF2}"/>
              </a:ext>
            </a:extLst>
          </p:cNvPr>
          <p:cNvSpPr/>
          <p:nvPr/>
        </p:nvSpPr>
        <p:spPr>
          <a:xfrm>
            <a:off x="4624543" y="4931778"/>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136" name="CasellaDiTesto 135">
            <a:extLst>
              <a:ext uri="{FF2B5EF4-FFF2-40B4-BE49-F238E27FC236}">
                <a16:creationId xmlns:a16="http://schemas.microsoft.com/office/drawing/2014/main" id="{69876ED4-D699-4234-9FC5-0C2AE316DA06}"/>
              </a:ext>
            </a:extLst>
          </p:cNvPr>
          <p:cNvSpPr txBox="1"/>
          <p:nvPr/>
        </p:nvSpPr>
        <p:spPr>
          <a:xfrm>
            <a:off x="5305288" y="4760530"/>
            <a:ext cx="635110" cy="400110"/>
          </a:xfrm>
          <a:prstGeom prst="rect">
            <a:avLst/>
          </a:prstGeom>
          <a:noFill/>
        </p:spPr>
        <p:txBody>
          <a:bodyPr wrap="none" rtlCol="0">
            <a:spAutoFit/>
          </a:bodyPr>
          <a:lstStyle/>
          <a:p>
            <a:r>
              <a:rPr lang="it-IT" sz="1000" dirty="0"/>
              <a:t>Costo:</a:t>
            </a:r>
          </a:p>
          <a:p>
            <a:r>
              <a:rPr lang="it-IT" sz="1000" dirty="0"/>
              <a:t>134.242</a:t>
            </a:r>
          </a:p>
        </p:txBody>
      </p:sp>
      <p:sp>
        <p:nvSpPr>
          <p:cNvPr id="137" name="Freccia in giù 136">
            <a:extLst>
              <a:ext uri="{FF2B5EF4-FFF2-40B4-BE49-F238E27FC236}">
                <a16:creationId xmlns:a16="http://schemas.microsoft.com/office/drawing/2014/main" id="{057E0DB3-D6D0-46F4-8091-96458E542FC3}"/>
              </a:ext>
            </a:extLst>
          </p:cNvPr>
          <p:cNvSpPr/>
          <p:nvPr/>
        </p:nvSpPr>
        <p:spPr>
          <a:xfrm rot="17979000">
            <a:off x="6137003" y="4283481"/>
            <a:ext cx="229201" cy="62979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138" name="Freccia in giù 137">
            <a:extLst>
              <a:ext uri="{FF2B5EF4-FFF2-40B4-BE49-F238E27FC236}">
                <a16:creationId xmlns:a16="http://schemas.microsoft.com/office/drawing/2014/main" id="{D8B62166-40F1-4E7E-8441-E4CBB46C32F5}"/>
              </a:ext>
            </a:extLst>
          </p:cNvPr>
          <p:cNvSpPr/>
          <p:nvPr/>
        </p:nvSpPr>
        <p:spPr>
          <a:xfrm rot="171494">
            <a:off x="5424724" y="4387844"/>
            <a:ext cx="229384" cy="38034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139" name="Freccia in giù 138">
            <a:extLst>
              <a:ext uri="{FF2B5EF4-FFF2-40B4-BE49-F238E27FC236}">
                <a16:creationId xmlns:a16="http://schemas.microsoft.com/office/drawing/2014/main" id="{149506E1-E1A5-4D59-92FC-D90B1E129676}"/>
              </a:ext>
            </a:extLst>
          </p:cNvPr>
          <p:cNvSpPr/>
          <p:nvPr/>
        </p:nvSpPr>
        <p:spPr>
          <a:xfrm rot="3354243">
            <a:off x="3998733" y="4205287"/>
            <a:ext cx="229384" cy="69798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cxnSp>
        <p:nvCxnSpPr>
          <p:cNvPr id="144" name="Connettore 2 143">
            <a:extLst>
              <a:ext uri="{FF2B5EF4-FFF2-40B4-BE49-F238E27FC236}">
                <a16:creationId xmlns:a16="http://schemas.microsoft.com/office/drawing/2014/main" id="{19AB249B-AF17-4EBC-A7FA-DCDD8DD59D91}"/>
              </a:ext>
            </a:extLst>
          </p:cNvPr>
          <p:cNvCxnSpPr>
            <a:cxnSpLocks/>
            <a:stCxn id="115" idx="4"/>
            <a:endCxn id="108" idx="0"/>
          </p:cNvCxnSpPr>
          <p:nvPr/>
        </p:nvCxnSpPr>
        <p:spPr>
          <a:xfrm>
            <a:off x="6948164" y="5088455"/>
            <a:ext cx="30929" cy="185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Connettore 2 146">
            <a:extLst>
              <a:ext uri="{FF2B5EF4-FFF2-40B4-BE49-F238E27FC236}">
                <a16:creationId xmlns:a16="http://schemas.microsoft.com/office/drawing/2014/main" id="{B080C0FF-C70C-4036-B4B5-A6784CFBDF19}"/>
              </a:ext>
            </a:extLst>
          </p:cNvPr>
          <p:cNvCxnSpPr>
            <a:stCxn id="104" idx="6"/>
            <a:endCxn id="96" idx="2"/>
          </p:cNvCxnSpPr>
          <p:nvPr/>
        </p:nvCxnSpPr>
        <p:spPr>
          <a:xfrm>
            <a:off x="6985406" y="3236827"/>
            <a:ext cx="100951" cy="15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Connettore 2 150">
            <a:extLst>
              <a:ext uri="{FF2B5EF4-FFF2-40B4-BE49-F238E27FC236}">
                <a16:creationId xmlns:a16="http://schemas.microsoft.com/office/drawing/2014/main" id="{41068064-A0E9-4E72-B974-8E39839AC25C}"/>
              </a:ext>
            </a:extLst>
          </p:cNvPr>
          <p:cNvCxnSpPr>
            <a:stCxn id="135" idx="5"/>
            <a:endCxn id="129" idx="0"/>
          </p:cNvCxnSpPr>
          <p:nvPr/>
        </p:nvCxnSpPr>
        <p:spPr>
          <a:xfrm>
            <a:off x="4808911" y="5116146"/>
            <a:ext cx="368643" cy="541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5" name="Connettore 2 154">
            <a:extLst>
              <a:ext uri="{FF2B5EF4-FFF2-40B4-BE49-F238E27FC236}">
                <a16:creationId xmlns:a16="http://schemas.microsoft.com/office/drawing/2014/main" id="{DCFB2FA9-D0F1-491A-B698-7D4ACE287B4F}"/>
              </a:ext>
            </a:extLst>
          </p:cNvPr>
          <p:cNvCxnSpPr>
            <a:cxnSpLocks/>
            <a:stCxn id="125" idx="5"/>
            <a:endCxn id="120" idx="2"/>
          </p:cNvCxnSpPr>
          <p:nvPr/>
        </p:nvCxnSpPr>
        <p:spPr>
          <a:xfrm>
            <a:off x="2898894" y="5164823"/>
            <a:ext cx="666285" cy="433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8" name="Rettangolo 157">
            <a:extLst>
              <a:ext uri="{FF2B5EF4-FFF2-40B4-BE49-F238E27FC236}">
                <a16:creationId xmlns:a16="http://schemas.microsoft.com/office/drawing/2014/main" id="{1B776851-3F70-430A-9220-C8693F7C461F}"/>
              </a:ext>
            </a:extLst>
          </p:cNvPr>
          <p:cNvSpPr/>
          <p:nvPr/>
        </p:nvSpPr>
        <p:spPr>
          <a:xfrm>
            <a:off x="6741123" y="4637047"/>
            <a:ext cx="1515207" cy="1372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2043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673D90-81FC-4A81-910E-646530702FC0}"/>
              </a:ext>
            </a:extLst>
          </p:cNvPr>
          <p:cNvSpPr>
            <a:spLocks noGrp="1"/>
          </p:cNvSpPr>
          <p:nvPr>
            <p:ph type="title"/>
          </p:nvPr>
        </p:nvSpPr>
        <p:spPr>
          <a:xfrm>
            <a:off x="677334" y="609600"/>
            <a:ext cx="8596668" cy="796297"/>
          </a:xfrm>
        </p:spPr>
        <p:txBody>
          <a:bodyPr/>
          <a:lstStyle/>
          <a:p>
            <a:r>
              <a:rPr lang="it-IT" dirty="0"/>
              <a:t>Operazioni di inserimento dei clienti (2)</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CE6BC7F-BD4D-48E3-AE94-A45EA917FAF1}"/>
                  </a:ext>
                </a:extLst>
              </p:cNvPr>
              <p:cNvSpPr>
                <a:spLocks noGrp="1"/>
              </p:cNvSpPr>
              <p:nvPr>
                <p:ph sz="half" idx="1"/>
              </p:nvPr>
            </p:nvSpPr>
            <p:spPr>
              <a:xfrm>
                <a:off x="677334" y="1405897"/>
                <a:ext cx="4184035" cy="4635464"/>
              </a:xfrm>
            </p:spPr>
            <p:txBody>
              <a:bodyPr>
                <a:normAutofit lnSpcReduction="10000"/>
              </a:bodyPr>
              <a:lstStyle/>
              <a:p>
                <a:pPr marL="0" indent="0">
                  <a:buNone/>
                </a:pPr>
                <a:r>
                  <a:rPr lang="it-IT" sz="1400" b="1" dirty="0"/>
                  <a:t>K-</a:t>
                </a:r>
                <a:r>
                  <a:rPr lang="it-IT" sz="1400" b="1" dirty="0" err="1"/>
                  <a:t>regret</a:t>
                </a:r>
                <a:r>
                  <a:rPr lang="it-IT" sz="1400" b="1" dirty="0"/>
                  <a:t> </a:t>
                </a:r>
                <a:r>
                  <a:rPr lang="it-IT" sz="1400" b="1" dirty="0" err="1"/>
                  <a:t>repair</a:t>
                </a:r>
                <a:endParaRPr lang="it-IT" sz="1400" b="1" dirty="0"/>
              </a:p>
              <a:p>
                <a:pPr marL="0" indent="0" algn="just">
                  <a:buNone/>
                </a:pPr>
                <a:r>
                  <a:rPr lang="it-IT" sz="1400" dirty="0"/>
                  <a:t>Questa operazione migliora la </a:t>
                </a:r>
                <a:r>
                  <a:rPr lang="it-IT" sz="1400" dirty="0" err="1"/>
                  <a:t>greedy</a:t>
                </a:r>
                <a:r>
                  <a:rPr lang="it-IT" sz="1400" dirty="0"/>
                  <a:t> </a:t>
                </a:r>
                <a:r>
                  <a:rPr lang="it-IT" sz="1400" dirty="0" err="1"/>
                  <a:t>repair</a:t>
                </a:r>
                <a:r>
                  <a:rPr lang="it-IT" sz="1400" dirty="0"/>
                  <a:t> incorporando un’informazione anticipata di quando si seleziona la richiesta da inserire.</a:t>
                </a:r>
                <a:br>
                  <a:rPr lang="it-IT" sz="1400" dirty="0"/>
                </a:br>
                <a:r>
                  <a:rPr lang="it-IT" sz="1400" dirty="0"/>
                  <a:t>Partendo dalla 2-regret </a:t>
                </a:r>
                <a:r>
                  <a:rPr lang="it-IT" sz="1400" dirty="0" err="1"/>
                  <a:t>repair</a:t>
                </a:r>
                <a:r>
                  <a:rPr lang="it-IT" sz="1400" dirty="0"/>
                  <a:t>, ogni nodo da inserire terrà memoria dei due migliori costi di inserimento in ogni rotta di una soluzione. Quindi si definisce il </a:t>
                </a:r>
                <a:r>
                  <a:rPr lang="it-IT" sz="1400" i="1" dirty="0" err="1"/>
                  <a:t>regret</a:t>
                </a:r>
                <a:r>
                  <a:rPr lang="it-IT" sz="1400" i="1" dirty="0"/>
                  <a:t> </a:t>
                </a:r>
                <a:r>
                  <a:rPr lang="it-IT" sz="1400" i="1" dirty="0" err="1"/>
                  <a:t>value</a:t>
                </a:r>
                <a:r>
                  <a:rPr lang="it-IT" sz="1400" i="1" dirty="0"/>
                  <a:t> </a:t>
                </a:r>
                <a:r>
                  <a:rPr lang="it-IT" sz="1400" dirty="0"/>
                  <a:t>(k=2)</a:t>
                </a:r>
                <a:r>
                  <a:rPr lang="it-IT" sz="1400" i="1" dirty="0"/>
                  <a:t> </a:t>
                </a:r>
                <a:r>
                  <a:rPr lang="it-IT" sz="1400" dirty="0"/>
                  <a:t>come</a:t>
                </a:r>
              </a:p>
              <a:p>
                <a:pPr marL="0" indent="0" algn="just">
                  <a:buNone/>
                </a:pPr>
                <a14:m>
                  <m:oMathPara xmlns:m="http://schemas.openxmlformats.org/officeDocument/2006/math">
                    <m:oMathParaPr>
                      <m:jc m:val="centerGroup"/>
                    </m:oMathParaPr>
                    <m:oMath xmlns:m="http://schemas.openxmlformats.org/officeDocument/2006/math">
                      <m:sSup>
                        <m:sSupPr>
                          <m:ctrlPr>
                            <a:rPr lang="it-IT" sz="1400" i="1" smtClean="0">
                              <a:latin typeface="Cambria Math" panose="02040503050406030204" pitchFamily="18" charset="0"/>
                            </a:rPr>
                          </m:ctrlPr>
                        </m:sSupPr>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m:t>
                              </m:r>
                            </m:sub>
                          </m:sSub>
                        </m:e>
                        <m:sup>
                          <m:r>
                            <a:rPr lang="it-IT" sz="1400" b="0" i="1" smtClean="0">
                              <a:latin typeface="Cambria Math" panose="02040503050406030204" pitchFamily="18" charset="0"/>
                            </a:rPr>
                            <m:t>∗</m:t>
                          </m:r>
                        </m:sup>
                      </m:sSup>
                      <m:r>
                        <a:rPr lang="it-IT" sz="1400" b="0" i="1" smtClean="0">
                          <a:latin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𝑓</m:t>
                          </m:r>
                        </m:e>
                        <m:sub>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2</m:t>
                              </m:r>
                            </m:sub>
                          </m:sSub>
                        </m:sub>
                      </m:sSub>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𝑓</m:t>
                          </m:r>
                        </m:e>
                        <m:sub>
                          <m:r>
                            <a:rPr lang="it-IT" sz="1400" i="1">
                              <a:latin typeface="Cambria Math" panose="02040503050406030204" pitchFamily="18" charset="0"/>
                              <a:ea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1</m:t>
                              </m:r>
                            </m:sub>
                          </m:sSub>
                        </m:sub>
                      </m:sSub>
                    </m:oMath>
                  </m:oMathPara>
                </a14:m>
                <a:endParaRPr lang="it-IT" sz="1400" dirty="0"/>
              </a:p>
              <a:p>
                <a:pPr marL="0" indent="0" algn="just">
                  <a:buNone/>
                </a:pPr>
                <a:r>
                  <a:rPr lang="it-IT" sz="1400" dirty="0"/>
                  <a:t>Quindi si trova la massima richiesta i tale che</a:t>
                </a:r>
              </a:p>
              <a:p>
                <a:pPr marL="0" indent="0" algn="just">
                  <a:buNone/>
                </a:pPr>
                <a14:m>
                  <m:oMathPara xmlns:m="http://schemas.openxmlformats.org/officeDocument/2006/math">
                    <m:oMathParaPr>
                      <m:jc m:val="centerGroup"/>
                    </m:oMathParaPr>
                    <m:oMath xmlns:m="http://schemas.openxmlformats.org/officeDocument/2006/math">
                      <m:func>
                        <m:funcPr>
                          <m:ctrlPr>
                            <a:rPr lang="it-IT" sz="1400" i="1" smtClean="0">
                              <a:latin typeface="Cambria Math" panose="02040503050406030204" pitchFamily="18" charset="0"/>
                            </a:rPr>
                          </m:ctrlPr>
                        </m:funcPr>
                        <m:fName>
                          <m:limLow>
                            <m:limLowPr>
                              <m:ctrlPr>
                                <a:rPr lang="it-IT" sz="1400" i="1" smtClean="0">
                                  <a:latin typeface="Cambria Math" panose="02040503050406030204" pitchFamily="18" charset="0"/>
                                </a:rPr>
                              </m:ctrlPr>
                            </m:limLowPr>
                            <m:e>
                              <m:r>
                                <m:rPr>
                                  <m:sty m:val="p"/>
                                </m:rPr>
                                <a:rPr lang="it-IT" sz="1400" i="0" smtClean="0">
                                  <a:latin typeface="Cambria Math" panose="02040503050406030204" pitchFamily="18" charset="0"/>
                                </a:rPr>
                                <m:t>max</m:t>
                              </m:r>
                            </m:e>
                            <m:lim>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𝑈</m:t>
                              </m:r>
                            </m:lim>
                          </m:limLow>
                        </m:fName>
                        <m:e>
                          <m:sSup>
                            <m:sSupPr>
                              <m:ctrlPr>
                                <a:rPr lang="it-IT" sz="1400" i="1">
                                  <a:latin typeface="Cambria Math" panose="02040503050406030204" pitchFamily="18" charset="0"/>
                                </a:rPr>
                              </m:ctrlPr>
                            </m:sSupPr>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m:t>
                                  </m:r>
                                </m:sub>
                              </m:sSub>
                            </m:e>
                            <m:sup>
                              <m:r>
                                <a:rPr lang="it-IT" sz="1400" i="1">
                                  <a:latin typeface="Cambria Math" panose="02040503050406030204" pitchFamily="18" charset="0"/>
                                </a:rPr>
                                <m:t>∗</m:t>
                              </m:r>
                            </m:sup>
                          </m:sSup>
                        </m:e>
                      </m:func>
                    </m:oMath>
                  </m:oMathPara>
                </a14:m>
                <a:endParaRPr lang="it-IT" sz="1400" dirty="0"/>
              </a:p>
              <a:p>
                <a:pPr marL="0" indent="0" algn="just">
                  <a:buNone/>
                </a:pPr>
                <a:r>
                  <a:rPr lang="it-IT" sz="1400" dirty="0"/>
                  <a:t>Questa euristica può essere estesa a valori di k&gt;2, La k-</a:t>
                </a:r>
                <a:r>
                  <a:rPr lang="it-IT" sz="1400" dirty="0" err="1"/>
                  <a:t>regret</a:t>
                </a:r>
                <a:r>
                  <a:rPr lang="it-IT" sz="1400" dirty="0"/>
                  <a:t> </a:t>
                </a:r>
                <a:r>
                  <a:rPr lang="it-IT" sz="1400" dirty="0" err="1"/>
                  <a:t>repair</a:t>
                </a:r>
                <a:r>
                  <a:rPr lang="it-IT" sz="1400" dirty="0"/>
                  <a:t>, a differenza di prima, terrà in memoria i k migliori costi di inserimento. Questa è l'euristica di costruzione che in ogni fase di costruzione sceglie di inserire la richiesta i che massimizza</a:t>
                </a:r>
              </a:p>
              <a:p>
                <a:pPr marL="0" indent="0" algn="just">
                  <a:buNone/>
                </a:pPr>
                <a14:m>
                  <m:oMathPara xmlns:m="http://schemas.openxmlformats.org/officeDocument/2006/math">
                    <m:oMathParaPr>
                      <m:jc m:val="centerGroup"/>
                    </m:oMathParaPr>
                    <m:oMath xmlns:m="http://schemas.openxmlformats.org/officeDocument/2006/math">
                      <m:func>
                        <m:funcPr>
                          <m:ctrlPr>
                            <a:rPr lang="it-IT" sz="1400" i="1" smtClean="0">
                              <a:latin typeface="Cambria Math" panose="02040503050406030204" pitchFamily="18" charset="0"/>
                            </a:rPr>
                          </m:ctrlPr>
                        </m:funcPr>
                        <m:fName>
                          <m:limLow>
                            <m:limLowPr>
                              <m:ctrlPr>
                                <a:rPr lang="it-IT" sz="1400" i="1">
                                  <a:latin typeface="Cambria Math" panose="02040503050406030204" pitchFamily="18" charset="0"/>
                                </a:rPr>
                              </m:ctrlPr>
                            </m:limLowPr>
                            <m:e>
                              <m:r>
                                <m:rPr>
                                  <m:sty m:val="p"/>
                                </m:rPr>
                                <a:rPr lang="it-IT" sz="1400">
                                  <a:latin typeface="Cambria Math" panose="02040503050406030204" pitchFamily="18" charset="0"/>
                                </a:rPr>
                                <m:t>max</m:t>
                              </m:r>
                            </m:e>
                            <m:lim>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𝑈</m:t>
                              </m:r>
                            </m:lim>
                          </m:limLow>
                        </m:fName>
                        <m:e>
                          <m:sSup>
                            <m:sSupPr>
                              <m:ctrlPr>
                                <a:rPr lang="it-IT" sz="1400" i="1">
                                  <a:latin typeface="Cambria Math" panose="02040503050406030204" pitchFamily="18" charset="0"/>
                                </a:rPr>
                              </m:ctrlPr>
                            </m:sSupPr>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m:t>
                                  </m:r>
                                </m:sub>
                              </m:sSub>
                            </m:e>
                            <m:sup>
                              <m:r>
                                <a:rPr lang="it-IT" sz="1400" i="1">
                                  <a:latin typeface="Cambria Math" panose="02040503050406030204" pitchFamily="18" charset="0"/>
                                </a:rPr>
                                <m:t>∗</m:t>
                              </m:r>
                            </m:sup>
                          </m:sSup>
                        </m:e>
                      </m:func>
                      <m:r>
                        <a:rPr lang="it-IT" sz="1400" b="0" i="1" smtClean="0">
                          <a:latin typeface="Cambria Math" panose="02040503050406030204" pitchFamily="18" charset="0"/>
                        </a:rPr>
                        <m:t>{</m:t>
                      </m:r>
                      <m:nary>
                        <m:naryPr>
                          <m:chr m:val="∑"/>
                          <m:ctrlPr>
                            <a:rPr lang="it-IT" sz="1400" b="0" i="1" dirty="0" smtClean="0">
                              <a:latin typeface="Cambria Math" panose="02040503050406030204" pitchFamily="18" charset="0"/>
                            </a:rPr>
                          </m:ctrlPr>
                        </m:naryPr>
                        <m:sub>
                          <m:r>
                            <m:rPr>
                              <m:brk m:alnAt="23"/>
                            </m:rPr>
                            <a:rPr lang="it-IT" sz="1400" b="0" i="1" dirty="0" smtClean="0">
                              <a:latin typeface="Cambria Math" panose="02040503050406030204" pitchFamily="18" charset="0"/>
                            </a:rPr>
                            <m:t>𝑗</m:t>
                          </m:r>
                          <m:r>
                            <a:rPr lang="it-IT" sz="1400" b="0" i="1" dirty="0" smtClean="0">
                              <a:latin typeface="Cambria Math" panose="02040503050406030204" pitchFamily="18" charset="0"/>
                            </a:rPr>
                            <m:t>=2</m:t>
                          </m:r>
                        </m:sub>
                        <m:sup>
                          <m:r>
                            <a:rPr lang="it-IT" sz="1400" b="0" i="1" smtClean="0">
                              <a:latin typeface="Cambria Math" panose="02040503050406030204" pitchFamily="18" charset="0"/>
                            </a:rPr>
                            <m:t>𝑘</m:t>
                          </m:r>
                        </m:sup>
                        <m:e>
                          <m:d>
                            <m:dPr>
                              <m:ctrlPr>
                                <a:rPr lang="it-IT" sz="1400" b="0" i="1" smtClean="0">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𝑓</m:t>
                                  </m:r>
                                </m:e>
                                <m:sub>
                                  <m:r>
                                    <a:rPr lang="it-IT" sz="1400" i="1">
                                      <a:latin typeface="Cambria Math" panose="02040503050406030204" pitchFamily="18" charset="0"/>
                                      <a:ea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𝑗</m:t>
                                      </m:r>
                                    </m:sub>
                                  </m:sSub>
                                </m:sub>
                              </m:sSub>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𝑓</m:t>
                                  </m:r>
                                </m:e>
                                <m:sub>
                                  <m:r>
                                    <a:rPr lang="it-IT" sz="1400" i="1">
                                      <a:latin typeface="Cambria Math" panose="02040503050406030204" pitchFamily="18" charset="0"/>
                                      <a:ea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r>
                                        <a:rPr lang="it-IT" sz="1400" i="1">
                                          <a:latin typeface="Cambria Math" panose="02040503050406030204" pitchFamily="18" charset="0"/>
                                          <a:ea typeface="Cambria Math" panose="02040503050406030204" pitchFamily="18" charset="0"/>
                                        </a:rPr>
                                        <m:t>1</m:t>
                                      </m:r>
                                    </m:sub>
                                  </m:sSub>
                                </m:sub>
                              </m:sSub>
                            </m:e>
                          </m:d>
                        </m:e>
                      </m:nary>
                      <m:r>
                        <a:rPr lang="it-IT" sz="1400" b="0" i="1" smtClean="0">
                          <a:latin typeface="Cambria Math" panose="02040503050406030204" pitchFamily="18" charset="0"/>
                        </a:rPr>
                        <m:t>}</m:t>
                      </m:r>
                    </m:oMath>
                  </m:oMathPara>
                </a14:m>
                <a:endParaRPr lang="it-IT" sz="1400" dirty="0"/>
              </a:p>
            </p:txBody>
          </p:sp>
        </mc:Choice>
        <mc:Fallback xmlns="">
          <p:sp>
            <p:nvSpPr>
              <p:cNvPr id="3" name="Segnaposto contenuto 2">
                <a:extLst>
                  <a:ext uri="{FF2B5EF4-FFF2-40B4-BE49-F238E27FC236}">
                    <a16:creationId xmlns:a16="http://schemas.microsoft.com/office/drawing/2014/main" id="{7CE6BC7F-BD4D-48E3-AE94-A45EA917FAF1}"/>
                  </a:ext>
                </a:extLst>
              </p:cNvPr>
              <p:cNvSpPr>
                <a:spLocks noGrp="1" noRot="1" noChangeAspect="1" noMove="1" noResize="1" noEditPoints="1" noAdjustHandles="1" noChangeArrowheads="1" noChangeShapeType="1" noTextEdit="1"/>
              </p:cNvSpPr>
              <p:nvPr>
                <p:ph sz="half" idx="1"/>
              </p:nvPr>
            </p:nvSpPr>
            <p:spPr>
              <a:xfrm>
                <a:off x="677334" y="1405897"/>
                <a:ext cx="4184035" cy="4635464"/>
              </a:xfrm>
              <a:blipFill>
                <a:blip r:embed="rId2"/>
                <a:stretch>
                  <a:fillRect l="-437" t="-789" r="-437"/>
                </a:stretch>
              </a:blipFill>
            </p:spPr>
            <p:txBody>
              <a:bodyPr/>
              <a:lstStyle/>
              <a:p>
                <a:r>
                  <a:rPr lang="it-IT">
                    <a:noFill/>
                  </a:rPr>
                  <a:t> </a:t>
                </a:r>
              </a:p>
            </p:txBody>
          </p:sp>
        </mc:Fallback>
      </mc:AlternateContent>
      <p:sp>
        <p:nvSpPr>
          <p:cNvPr id="5" name="Segnaposto piè di pagina 4">
            <a:extLst>
              <a:ext uri="{FF2B5EF4-FFF2-40B4-BE49-F238E27FC236}">
                <a16:creationId xmlns:a16="http://schemas.microsoft.com/office/drawing/2014/main" id="{3C0A873C-DDDB-40D5-897B-532192DEA31B}"/>
              </a:ext>
            </a:extLst>
          </p:cNvPr>
          <p:cNvSpPr>
            <a:spLocks noGrp="1"/>
          </p:cNvSpPr>
          <p:nvPr>
            <p:ph type="ftr" sz="quarter" idx="11"/>
          </p:nvPr>
        </p:nvSpPr>
        <p:spPr/>
        <p:txBody>
          <a:bodyPr/>
          <a:lstStyle/>
          <a:p>
            <a:r>
              <a:rPr lang="en-US" dirty="0"/>
              <a:t>ALNS EVRP - Mirko Gualducci</a:t>
            </a:r>
          </a:p>
        </p:txBody>
      </p:sp>
      <p:sp>
        <p:nvSpPr>
          <p:cNvPr id="6" name="Segnaposto numero diapositiva 5">
            <a:extLst>
              <a:ext uri="{FF2B5EF4-FFF2-40B4-BE49-F238E27FC236}">
                <a16:creationId xmlns:a16="http://schemas.microsoft.com/office/drawing/2014/main" id="{19D96A90-0315-4C2D-9D34-45595241C39B}"/>
              </a:ext>
            </a:extLst>
          </p:cNvPr>
          <p:cNvSpPr>
            <a:spLocks noGrp="1"/>
          </p:cNvSpPr>
          <p:nvPr>
            <p:ph type="sldNum" sz="quarter" idx="12"/>
          </p:nvPr>
        </p:nvSpPr>
        <p:spPr/>
        <p:txBody>
          <a:bodyPr/>
          <a:lstStyle/>
          <a:p>
            <a:fld id="{519954A3-9DFD-4C44-94BA-B95130A3BA1C}" type="slidenum">
              <a:rPr lang="en-US" smtClean="0"/>
              <a:t>16</a:t>
            </a:fld>
            <a:endParaRPr lang="en-US" dirty="0"/>
          </a:p>
        </p:txBody>
      </p:sp>
      <p:sp>
        <p:nvSpPr>
          <p:cNvPr id="8" name="Ovale 7">
            <a:extLst>
              <a:ext uri="{FF2B5EF4-FFF2-40B4-BE49-F238E27FC236}">
                <a16:creationId xmlns:a16="http://schemas.microsoft.com/office/drawing/2014/main" id="{FEF378BE-202D-40A1-8CA1-7DE2CD6AAAFB}"/>
              </a:ext>
            </a:extLst>
          </p:cNvPr>
          <p:cNvSpPr/>
          <p:nvPr/>
        </p:nvSpPr>
        <p:spPr>
          <a:xfrm>
            <a:off x="5734607" y="1802668"/>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9" name="Ovale 8">
            <a:extLst>
              <a:ext uri="{FF2B5EF4-FFF2-40B4-BE49-F238E27FC236}">
                <a16:creationId xmlns:a16="http://schemas.microsoft.com/office/drawing/2014/main" id="{F9A686DA-A7AA-47F9-9700-D2E76C629717}"/>
              </a:ext>
            </a:extLst>
          </p:cNvPr>
          <p:cNvSpPr/>
          <p:nvPr/>
        </p:nvSpPr>
        <p:spPr>
          <a:xfrm>
            <a:off x="5448585" y="218856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0" name="Ovale 9">
            <a:extLst>
              <a:ext uri="{FF2B5EF4-FFF2-40B4-BE49-F238E27FC236}">
                <a16:creationId xmlns:a16="http://schemas.microsoft.com/office/drawing/2014/main" id="{7FE87A3A-E89E-49F0-A7E5-AC4C1BD3049C}"/>
              </a:ext>
            </a:extLst>
          </p:cNvPr>
          <p:cNvSpPr/>
          <p:nvPr/>
        </p:nvSpPr>
        <p:spPr>
          <a:xfrm>
            <a:off x="5862667" y="251256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42" name="Triangolo isoscele 41">
            <a:extLst>
              <a:ext uri="{FF2B5EF4-FFF2-40B4-BE49-F238E27FC236}">
                <a16:creationId xmlns:a16="http://schemas.microsoft.com/office/drawing/2014/main" id="{8F6F3B6E-8CE9-4815-8CDB-9788A16446B0}"/>
              </a:ext>
            </a:extLst>
          </p:cNvPr>
          <p:cNvSpPr/>
          <p:nvPr/>
        </p:nvSpPr>
        <p:spPr>
          <a:xfrm>
            <a:off x="6268309" y="2018668"/>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44" name="Connettore 2 43">
            <a:extLst>
              <a:ext uri="{FF2B5EF4-FFF2-40B4-BE49-F238E27FC236}">
                <a16:creationId xmlns:a16="http://schemas.microsoft.com/office/drawing/2014/main" id="{8B8F1A7D-5985-4E3A-9E55-800D6712DE08}"/>
              </a:ext>
            </a:extLst>
          </p:cNvPr>
          <p:cNvCxnSpPr>
            <a:cxnSpLocks/>
            <a:stCxn id="42" idx="1"/>
            <a:endCxn id="8" idx="5"/>
          </p:cNvCxnSpPr>
          <p:nvPr/>
        </p:nvCxnSpPr>
        <p:spPr>
          <a:xfrm flipH="1" flipV="1">
            <a:off x="5918975" y="1987036"/>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ttore 2 46">
            <a:extLst>
              <a:ext uri="{FF2B5EF4-FFF2-40B4-BE49-F238E27FC236}">
                <a16:creationId xmlns:a16="http://schemas.microsoft.com/office/drawing/2014/main" id="{BE711D5E-3D31-4CD5-A9EB-2CC55BD0CA65}"/>
              </a:ext>
            </a:extLst>
          </p:cNvPr>
          <p:cNvCxnSpPr>
            <a:stCxn id="8" idx="3"/>
            <a:endCxn id="9" idx="7"/>
          </p:cNvCxnSpPr>
          <p:nvPr/>
        </p:nvCxnSpPr>
        <p:spPr>
          <a:xfrm flipH="1">
            <a:off x="5632953" y="1987036"/>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ttore 2 48">
            <a:extLst>
              <a:ext uri="{FF2B5EF4-FFF2-40B4-BE49-F238E27FC236}">
                <a16:creationId xmlns:a16="http://schemas.microsoft.com/office/drawing/2014/main" id="{6478F78F-9B94-414F-8027-BED6B9AFEC19}"/>
              </a:ext>
            </a:extLst>
          </p:cNvPr>
          <p:cNvCxnSpPr>
            <a:stCxn id="9" idx="5"/>
            <a:endCxn id="10" idx="1"/>
          </p:cNvCxnSpPr>
          <p:nvPr/>
        </p:nvCxnSpPr>
        <p:spPr>
          <a:xfrm>
            <a:off x="5632953" y="2372930"/>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nettore 2 50">
            <a:extLst>
              <a:ext uri="{FF2B5EF4-FFF2-40B4-BE49-F238E27FC236}">
                <a16:creationId xmlns:a16="http://schemas.microsoft.com/office/drawing/2014/main" id="{3F71619B-A06F-4E47-B57C-185936D76F30}"/>
              </a:ext>
            </a:extLst>
          </p:cNvPr>
          <p:cNvCxnSpPr>
            <a:stCxn id="10" idx="6"/>
            <a:endCxn id="42" idx="2"/>
          </p:cNvCxnSpPr>
          <p:nvPr/>
        </p:nvCxnSpPr>
        <p:spPr>
          <a:xfrm flipV="1">
            <a:off x="6078667" y="2404562"/>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Ovale 70">
            <a:extLst>
              <a:ext uri="{FF2B5EF4-FFF2-40B4-BE49-F238E27FC236}">
                <a16:creationId xmlns:a16="http://schemas.microsoft.com/office/drawing/2014/main" id="{92BFBADC-360D-4B24-AE99-8974B949F190}"/>
              </a:ext>
            </a:extLst>
          </p:cNvPr>
          <p:cNvSpPr/>
          <p:nvPr/>
        </p:nvSpPr>
        <p:spPr>
          <a:xfrm>
            <a:off x="5417656" y="1786741"/>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95" name="CasellaDiTesto 94">
            <a:extLst>
              <a:ext uri="{FF2B5EF4-FFF2-40B4-BE49-F238E27FC236}">
                <a16:creationId xmlns:a16="http://schemas.microsoft.com/office/drawing/2014/main" id="{9BB80635-DDAA-45CE-96A6-C8BDAFDC60EF}"/>
              </a:ext>
            </a:extLst>
          </p:cNvPr>
          <p:cNvSpPr txBox="1"/>
          <p:nvPr/>
        </p:nvSpPr>
        <p:spPr>
          <a:xfrm>
            <a:off x="6199121" y="1586925"/>
            <a:ext cx="567784" cy="400110"/>
          </a:xfrm>
          <a:prstGeom prst="rect">
            <a:avLst/>
          </a:prstGeom>
          <a:noFill/>
        </p:spPr>
        <p:txBody>
          <a:bodyPr wrap="none" rtlCol="0">
            <a:spAutoFit/>
          </a:bodyPr>
          <a:lstStyle/>
          <a:p>
            <a:r>
              <a:rPr lang="it-IT" sz="1000" dirty="0"/>
              <a:t>Costo:</a:t>
            </a:r>
          </a:p>
          <a:p>
            <a:r>
              <a:rPr lang="it-IT" sz="1000" dirty="0"/>
              <a:t>76.142</a:t>
            </a:r>
          </a:p>
        </p:txBody>
      </p:sp>
      <p:sp>
        <p:nvSpPr>
          <p:cNvPr id="68" name="Ovale 67">
            <a:extLst>
              <a:ext uri="{FF2B5EF4-FFF2-40B4-BE49-F238E27FC236}">
                <a16:creationId xmlns:a16="http://schemas.microsoft.com/office/drawing/2014/main" id="{D63CD2C9-2B23-4AFC-9448-4F56D555DB11}"/>
              </a:ext>
            </a:extLst>
          </p:cNvPr>
          <p:cNvSpPr/>
          <p:nvPr/>
        </p:nvSpPr>
        <p:spPr>
          <a:xfrm>
            <a:off x="5913813" y="2165838"/>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sp>
        <p:nvSpPr>
          <p:cNvPr id="12" name="CasellaDiTesto 11">
            <a:extLst>
              <a:ext uri="{FF2B5EF4-FFF2-40B4-BE49-F238E27FC236}">
                <a16:creationId xmlns:a16="http://schemas.microsoft.com/office/drawing/2014/main" id="{9F4CB3E8-7501-4388-B8C5-63052BDA33FB}"/>
              </a:ext>
            </a:extLst>
          </p:cNvPr>
          <p:cNvSpPr txBox="1"/>
          <p:nvPr/>
        </p:nvSpPr>
        <p:spPr>
          <a:xfrm>
            <a:off x="4527508" y="1285370"/>
            <a:ext cx="841897" cy="307777"/>
          </a:xfrm>
          <a:prstGeom prst="rect">
            <a:avLst/>
          </a:prstGeom>
          <a:noFill/>
        </p:spPr>
        <p:txBody>
          <a:bodyPr wrap="none" rtlCol="0">
            <a:spAutoFit/>
          </a:bodyPr>
          <a:lstStyle/>
          <a:p>
            <a:r>
              <a:rPr lang="it-IT" sz="1400" dirty="0"/>
              <a:t>3-regret</a:t>
            </a:r>
          </a:p>
        </p:txBody>
      </p:sp>
      <p:sp>
        <p:nvSpPr>
          <p:cNvPr id="70" name="Ovale 69">
            <a:extLst>
              <a:ext uri="{FF2B5EF4-FFF2-40B4-BE49-F238E27FC236}">
                <a16:creationId xmlns:a16="http://schemas.microsoft.com/office/drawing/2014/main" id="{0E67BB90-55F2-4612-81BF-A04054373D5A}"/>
              </a:ext>
            </a:extLst>
          </p:cNvPr>
          <p:cNvSpPr/>
          <p:nvPr/>
        </p:nvSpPr>
        <p:spPr>
          <a:xfrm>
            <a:off x="5734607" y="307870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73" name="Ovale 72">
            <a:extLst>
              <a:ext uri="{FF2B5EF4-FFF2-40B4-BE49-F238E27FC236}">
                <a16:creationId xmlns:a16="http://schemas.microsoft.com/office/drawing/2014/main" id="{4F8ABE48-38F8-48B1-B8E1-E92652DCBA26}"/>
              </a:ext>
            </a:extLst>
          </p:cNvPr>
          <p:cNvSpPr/>
          <p:nvPr/>
        </p:nvSpPr>
        <p:spPr>
          <a:xfrm>
            <a:off x="5448585" y="3464603"/>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74" name="Ovale 73">
            <a:extLst>
              <a:ext uri="{FF2B5EF4-FFF2-40B4-BE49-F238E27FC236}">
                <a16:creationId xmlns:a16="http://schemas.microsoft.com/office/drawing/2014/main" id="{C5E8B93E-14FE-4E21-977B-CDE3477DF748}"/>
              </a:ext>
            </a:extLst>
          </p:cNvPr>
          <p:cNvSpPr/>
          <p:nvPr/>
        </p:nvSpPr>
        <p:spPr>
          <a:xfrm>
            <a:off x="5862667" y="3788603"/>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75" name="Triangolo isoscele 74">
            <a:extLst>
              <a:ext uri="{FF2B5EF4-FFF2-40B4-BE49-F238E27FC236}">
                <a16:creationId xmlns:a16="http://schemas.microsoft.com/office/drawing/2014/main" id="{20E881B7-B3AC-480B-92DC-5E5EF745ECE2}"/>
              </a:ext>
            </a:extLst>
          </p:cNvPr>
          <p:cNvSpPr/>
          <p:nvPr/>
        </p:nvSpPr>
        <p:spPr>
          <a:xfrm>
            <a:off x="6268309" y="3294709"/>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76" name="Connettore 2 75">
            <a:extLst>
              <a:ext uri="{FF2B5EF4-FFF2-40B4-BE49-F238E27FC236}">
                <a16:creationId xmlns:a16="http://schemas.microsoft.com/office/drawing/2014/main" id="{AC41076F-8BAC-4303-BC9C-FCCB5035313A}"/>
              </a:ext>
            </a:extLst>
          </p:cNvPr>
          <p:cNvCxnSpPr>
            <a:cxnSpLocks/>
            <a:stCxn id="75" idx="1"/>
            <a:endCxn id="82" idx="6"/>
          </p:cNvCxnSpPr>
          <p:nvPr/>
        </p:nvCxnSpPr>
        <p:spPr>
          <a:xfrm flipH="1">
            <a:off x="6129813" y="3487656"/>
            <a:ext cx="245456" cy="62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nettore 2 76">
            <a:extLst>
              <a:ext uri="{FF2B5EF4-FFF2-40B4-BE49-F238E27FC236}">
                <a16:creationId xmlns:a16="http://schemas.microsoft.com/office/drawing/2014/main" id="{5422C84B-9220-4CC8-B910-05D0AD9560CD}"/>
              </a:ext>
            </a:extLst>
          </p:cNvPr>
          <p:cNvCxnSpPr>
            <a:stCxn id="70" idx="3"/>
            <a:endCxn id="73" idx="7"/>
          </p:cNvCxnSpPr>
          <p:nvPr/>
        </p:nvCxnSpPr>
        <p:spPr>
          <a:xfrm flipH="1">
            <a:off x="5632953" y="3263077"/>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Connettore 2 77">
            <a:extLst>
              <a:ext uri="{FF2B5EF4-FFF2-40B4-BE49-F238E27FC236}">
                <a16:creationId xmlns:a16="http://schemas.microsoft.com/office/drawing/2014/main" id="{88EC7C71-271B-4EA7-A9F6-39C25F33617E}"/>
              </a:ext>
            </a:extLst>
          </p:cNvPr>
          <p:cNvCxnSpPr>
            <a:stCxn id="73" idx="5"/>
            <a:endCxn id="74" idx="1"/>
          </p:cNvCxnSpPr>
          <p:nvPr/>
        </p:nvCxnSpPr>
        <p:spPr>
          <a:xfrm>
            <a:off x="5632953" y="3648971"/>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Connettore 2 78">
            <a:extLst>
              <a:ext uri="{FF2B5EF4-FFF2-40B4-BE49-F238E27FC236}">
                <a16:creationId xmlns:a16="http://schemas.microsoft.com/office/drawing/2014/main" id="{BCFFADE8-F2BB-4B14-AE4A-DD419A4ECD7A}"/>
              </a:ext>
            </a:extLst>
          </p:cNvPr>
          <p:cNvCxnSpPr>
            <a:stCxn id="74" idx="6"/>
            <a:endCxn id="75" idx="2"/>
          </p:cNvCxnSpPr>
          <p:nvPr/>
        </p:nvCxnSpPr>
        <p:spPr>
          <a:xfrm flipV="1">
            <a:off x="6078667" y="3680603"/>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Ovale 79">
            <a:extLst>
              <a:ext uri="{FF2B5EF4-FFF2-40B4-BE49-F238E27FC236}">
                <a16:creationId xmlns:a16="http://schemas.microsoft.com/office/drawing/2014/main" id="{29D00245-6415-4793-AC02-50C95F6EEA8F}"/>
              </a:ext>
            </a:extLst>
          </p:cNvPr>
          <p:cNvSpPr/>
          <p:nvPr/>
        </p:nvSpPr>
        <p:spPr>
          <a:xfrm>
            <a:off x="5417656" y="306278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81" name="CasellaDiTesto 80">
            <a:extLst>
              <a:ext uri="{FF2B5EF4-FFF2-40B4-BE49-F238E27FC236}">
                <a16:creationId xmlns:a16="http://schemas.microsoft.com/office/drawing/2014/main" id="{6A7914AF-927D-4503-A33D-61FEA7A0FF36}"/>
              </a:ext>
            </a:extLst>
          </p:cNvPr>
          <p:cNvSpPr txBox="1"/>
          <p:nvPr/>
        </p:nvSpPr>
        <p:spPr>
          <a:xfrm>
            <a:off x="6199121" y="2862966"/>
            <a:ext cx="567784" cy="400110"/>
          </a:xfrm>
          <a:prstGeom prst="rect">
            <a:avLst/>
          </a:prstGeom>
          <a:noFill/>
        </p:spPr>
        <p:txBody>
          <a:bodyPr wrap="none" rtlCol="0">
            <a:spAutoFit/>
          </a:bodyPr>
          <a:lstStyle/>
          <a:p>
            <a:r>
              <a:rPr lang="it-IT" sz="1000" dirty="0"/>
              <a:t>Costo:</a:t>
            </a:r>
          </a:p>
          <a:p>
            <a:r>
              <a:rPr lang="it-IT" sz="1000" dirty="0"/>
              <a:t>82.195</a:t>
            </a:r>
          </a:p>
        </p:txBody>
      </p:sp>
      <p:sp>
        <p:nvSpPr>
          <p:cNvPr id="82" name="Ovale 81">
            <a:extLst>
              <a:ext uri="{FF2B5EF4-FFF2-40B4-BE49-F238E27FC236}">
                <a16:creationId xmlns:a16="http://schemas.microsoft.com/office/drawing/2014/main" id="{2B1E07A5-4265-4768-AEEF-F5FD79022795}"/>
              </a:ext>
            </a:extLst>
          </p:cNvPr>
          <p:cNvSpPr/>
          <p:nvPr/>
        </p:nvSpPr>
        <p:spPr>
          <a:xfrm>
            <a:off x="5913813" y="344187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sp>
        <p:nvSpPr>
          <p:cNvPr id="165" name="Ovale 164">
            <a:extLst>
              <a:ext uri="{FF2B5EF4-FFF2-40B4-BE49-F238E27FC236}">
                <a16:creationId xmlns:a16="http://schemas.microsoft.com/office/drawing/2014/main" id="{3060AED7-548B-402B-9A08-C70267A1499F}"/>
              </a:ext>
            </a:extLst>
          </p:cNvPr>
          <p:cNvSpPr/>
          <p:nvPr/>
        </p:nvSpPr>
        <p:spPr>
          <a:xfrm>
            <a:off x="5734607" y="4359978"/>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66" name="Ovale 165">
            <a:extLst>
              <a:ext uri="{FF2B5EF4-FFF2-40B4-BE49-F238E27FC236}">
                <a16:creationId xmlns:a16="http://schemas.microsoft.com/office/drawing/2014/main" id="{3A1B1968-4B73-43FA-B77E-5DE560BAAF13}"/>
              </a:ext>
            </a:extLst>
          </p:cNvPr>
          <p:cNvSpPr/>
          <p:nvPr/>
        </p:nvSpPr>
        <p:spPr>
          <a:xfrm>
            <a:off x="5448585" y="474587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67" name="Ovale 166">
            <a:extLst>
              <a:ext uri="{FF2B5EF4-FFF2-40B4-BE49-F238E27FC236}">
                <a16:creationId xmlns:a16="http://schemas.microsoft.com/office/drawing/2014/main" id="{81238A8F-D617-4779-913A-7E94193A313F}"/>
              </a:ext>
            </a:extLst>
          </p:cNvPr>
          <p:cNvSpPr/>
          <p:nvPr/>
        </p:nvSpPr>
        <p:spPr>
          <a:xfrm>
            <a:off x="5862667" y="506987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168" name="Triangolo isoscele 167">
            <a:extLst>
              <a:ext uri="{FF2B5EF4-FFF2-40B4-BE49-F238E27FC236}">
                <a16:creationId xmlns:a16="http://schemas.microsoft.com/office/drawing/2014/main" id="{A533B4B1-9531-4C74-A82E-2196496EB6C5}"/>
              </a:ext>
            </a:extLst>
          </p:cNvPr>
          <p:cNvSpPr/>
          <p:nvPr/>
        </p:nvSpPr>
        <p:spPr>
          <a:xfrm>
            <a:off x="6268309" y="4575978"/>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169" name="Connettore 2 168">
            <a:extLst>
              <a:ext uri="{FF2B5EF4-FFF2-40B4-BE49-F238E27FC236}">
                <a16:creationId xmlns:a16="http://schemas.microsoft.com/office/drawing/2014/main" id="{D67D6FE6-DF9E-41EF-ACC4-57FB424D2A25}"/>
              </a:ext>
            </a:extLst>
          </p:cNvPr>
          <p:cNvCxnSpPr>
            <a:cxnSpLocks/>
            <a:stCxn id="168" idx="1"/>
            <a:endCxn id="165" idx="5"/>
          </p:cNvCxnSpPr>
          <p:nvPr/>
        </p:nvCxnSpPr>
        <p:spPr>
          <a:xfrm flipH="1" flipV="1">
            <a:off x="5918975" y="4544346"/>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Connettore 2 169">
            <a:extLst>
              <a:ext uri="{FF2B5EF4-FFF2-40B4-BE49-F238E27FC236}">
                <a16:creationId xmlns:a16="http://schemas.microsoft.com/office/drawing/2014/main" id="{CCDD296F-60AD-4FF8-A5E8-7D70A404D418}"/>
              </a:ext>
            </a:extLst>
          </p:cNvPr>
          <p:cNvCxnSpPr>
            <a:cxnSpLocks/>
            <a:stCxn id="165" idx="4"/>
            <a:endCxn id="175" idx="1"/>
          </p:cNvCxnSpPr>
          <p:nvPr/>
        </p:nvCxnSpPr>
        <p:spPr>
          <a:xfrm>
            <a:off x="5842607" y="4575978"/>
            <a:ext cx="102838" cy="178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Connettore 2 170">
            <a:extLst>
              <a:ext uri="{FF2B5EF4-FFF2-40B4-BE49-F238E27FC236}">
                <a16:creationId xmlns:a16="http://schemas.microsoft.com/office/drawing/2014/main" id="{232F693C-8F27-45F5-869A-6DF2D46D9E90}"/>
              </a:ext>
            </a:extLst>
          </p:cNvPr>
          <p:cNvCxnSpPr>
            <a:stCxn id="166" idx="5"/>
            <a:endCxn id="167" idx="1"/>
          </p:cNvCxnSpPr>
          <p:nvPr/>
        </p:nvCxnSpPr>
        <p:spPr>
          <a:xfrm>
            <a:off x="5632953" y="4930240"/>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Connettore 2 171">
            <a:extLst>
              <a:ext uri="{FF2B5EF4-FFF2-40B4-BE49-F238E27FC236}">
                <a16:creationId xmlns:a16="http://schemas.microsoft.com/office/drawing/2014/main" id="{00404833-2159-4112-91B3-C0CFC30215A0}"/>
              </a:ext>
            </a:extLst>
          </p:cNvPr>
          <p:cNvCxnSpPr>
            <a:stCxn id="167" idx="6"/>
            <a:endCxn id="168" idx="2"/>
          </p:cNvCxnSpPr>
          <p:nvPr/>
        </p:nvCxnSpPr>
        <p:spPr>
          <a:xfrm flipV="1">
            <a:off x="6078667" y="4961872"/>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Ovale 172">
            <a:extLst>
              <a:ext uri="{FF2B5EF4-FFF2-40B4-BE49-F238E27FC236}">
                <a16:creationId xmlns:a16="http://schemas.microsoft.com/office/drawing/2014/main" id="{BE4CA4E2-16F9-4E33-96FD-7CB8826EBB21}"/>
              </a:ext>
            </a:extLst>
          </p:cNvPr>
          <p:cNvSpPr/>
          <p:nvPr/>
        </p:nvSpPr>
        <p:spPr>
          <a:xfrm>
            <a:off x="5417656" y="4344051"/>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174" name="CasellaDiTesto 173">
            <a:extLst>
              <a:ext uri="{FF2B5EF4-FFF2-40B4-BE49-F238E27FC236}">
                <a16:creationId xmlns:a16="http://schemas.microsoft.com/office/drawing/2014/main" id="{D562267A-7DB0-4DE6-B06F-608BC1D1BC30}"/>
              </a:ext>
            </a:extLst>
          </p:cNvPr>
          <p:cNvSpPr txBox="1"/>
          <p:nvPr/>
        </p:nvSpPr>
        <p:spPr>
          <a:xfrm>
            <a:off x="6199121" y="4144235"/>
            <a:ext cx="635110" cy="400110"/>
          </a:xfrm>
          <a:prstGeom prst="rect">
            <a:avLst/>
          </a:prstGeom>
          <a:noFill/>
        </p:spPr>
        <p:txBody>
          <a:bodyPr wrap="none" rtlCol="0">
            <a:spAutoFit/>
          </a:bodyPr>
          <a:lstStyle/>
          <a:p>
            <a:r>
              <a:rPr lang="it-IT" sz="1000" dirty="0"/>
              <a:t>Costo:</a:t>
            </a:r>
          </a:p>
          <a:p>
            <a:r>
              <a:rPr lang="it-IT" sz="1000" dirty="0"/>
              <a:t>116.341</a:t>
            </a:r>
          </a:p>
        </p:txBody>
      </p:sp>
      <p:sp>
        <p:nvSpPr>
          <p:cNvPr id="175" name="Ovale 174">
            <a:extLst>
              <a:ext uri="{FF2B5EF4-FFF2-40B4-BE49-F238E27FC236}">
                <a16:creationId xmlns:a16="http://schemas.microsoft.com/office/drawing/2014/main" id="{65B18AD3-BC37-49BA-86E4-18FBAEAF469A}"/>
              </a:ext>
            </a:extLst>
          </p:cNvPr>
          <p:cNvSpPr/>
          <p:nvPr/>
        </p:nvSpPr>
        <p:spPr>
          <a:xfrm>
            <a:off x="5913813" y="4723148"/>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sp>
        <p:nvSpPr>
          <p:cNvPr id="176" name="Ovale 175">
            <a:extLst>
              <a:ext uri="{FF2B5EF4-FFF2-40B4-BE49-F238E27FC236}">
                <a16:creationId xmlns:a16="http://schemas.microsoft.com/office/drawing/2014/main" id="{67A54B88-C813-4823-A795-FE983F022E03}"/>
              </a:ext>
            </a:extLst>
          </p:cNvPr>
          <p:cNvSpPr/>
          <p:nvPr/>
        </p:nvSpPr>
        <p:spPr>
          <a:xfrm>
            <a:off x="5734607" y="569360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77" name="Ovale 176">
            <a:extLst>
              <a:ext uri="{FF2B5EF4-FFF2-40B4-BE49-F238E27FC236}">
                <a16:creationId xmlns:a16="http://schemas.microsoft.com/office/drawing/2014/main" id="{B3EC6D95-7AAC-4239-A6DE-306F7C9CA1AB}"/>
              </a:ext>
            </a:extLst>
          </p:cNvPr>
          <p:cNvSpPr/>
          <p:nvPr/>
        </p:nvSpPr>
        <p:spPr>
          <a:xfrm>
            <a:off x="5448585" y="6079496"/>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78" name="Ovale 177">
            <a:extLst>
              <a:ext uri="{FF2B5EF4-FFF2-40B4-BE49-F238E27FC236}">
                <a16:creationId xmlns:a16="http://schemas.microsoft.com/office/drawing/2014/main" id="{AD8C507E-5C5B-4214-B2BB-9132DFD6E23E}"/>
              </a:ext>
            </a:extLst>
          </p:cNvPr>
          <p:cNvSpPr/>
          <p:nvPr/>
        </p:nvSpPr>
        <p:spPr>
          <a:xfrm>
            <a:off x="5862667" y="6403496"/>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179" name="Triangolo isoscele 178">
            <a:extLst>
              <a:ext uri="{FF2B5EF4-FFF2-40B4-BE49-F238E27FC236}">
                <a16:creationId xmlns:a16="http://schemas.microsoft.com/office/drawing/2014/main" id="{54723B58-80D1-4665-A060-0FDEDDCF016C}"/>
              </a:ext>
            </a:extLst>
          </p:cNvPr>
          <p:cNvSpPr/>
          <p:nvPr/>
        </p:nvSpPr>
        <p:spPr>
          <a:xfrm>
            <a:off x="6268309" y="5909602"/>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180" name="Connettore 2 179">
            <a:extLst>
              <a:ext uri="{FF2B5EF4-FFF2-40B4-BE49-F238E27FC236}">
                <a16:creationId xmlns:a16="http://schemas.microsoft.com/office/drawing/2014/main" id="{211EED9D-7EED-4676-A611-4F567D1367FA}"/>
              </a:ext>
            </a:extLst>
          </p:cNvPr>
          <p:cNvCxnSpPr>
            <a:cxnSpLocks/>
            <a:stCxn id="179" idx="1"/>
            <a:endCxn id="176" idx="5"/>
          </p:cNvCxnSpPr>
          <p:nvPr/>
        </p:nvCxnSpPr>
        <p:spPr>
          <a:xfrm flipH="1" flipV="1">
            <a:off x="5918975" y="5877970"/>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Connettore 2 180">
            <a:extLst>
              <a:ext uri="{FF2B5EF4-FFF2-40B4-BE49-F238E27FC236}">
                <a16:creationId xmlns:a16="http://schemas.microsoft.com/office/drawing/2014/main" id="{7BB5F623-66F1-46AB-BEA9-771A9615D631}"/>
              </a:ext>
            </a:extLst>
          </p:cNvPr>
          <p:cNvCxnSpPr>
            <a:stCxn id="176" idx="3"/>
            <a:endCxn id="177" idx="7"/>
          </p:cNvCxnSpPr>
          <p:nvPr/>
        </p:nvCxnSpPr>
        <p:spPr>
          <a:xfrm flipH="1">
            <a:off x="5632953" y="5877970"/>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Connettore 2 181">
            <a:extLst>
              <a:ext uri="{FF2B5EF4-FFF2-40B4-BE49-F238E27FC236}">
                <a16:creationId xmlns:a16="http://schemas.microsoft.com/office/drawing/2014/main" id="{79C82146-FBB9-469B-9390-EF48DDF4E6FB}"/>
              </a:ext>
            </a:extLst>
          </p:cNvPr>
          <p:cNvCxnSpPr>
            <a:cxnSpLocks/>
            <a:stCxn id="177" idx="6"/>
            <a:endCxn id="186" idx="2"/>
          </p:cNvCxnSpPr>
          <p:nvPr/>
        </p:nvCxnSpPr>
        <p:spPr>
          <a:xfrm flipV="1">
            <a:off x="5664585" y="6164772"/>
            <a:ext cx="249228" cy="22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Connettore 2 182">
            <a:extLst>
              <a:ext uri="{FF2B5EF4-FFF2-40B4-BE49-F238E27FC236}">
                <a16:creationId xmlns:a16="http://schemas.microsoft.com/office/drawing/2014/main" id="{70261354-7657-45A7-B506-E22B487D10D8}"/>
              </a:ext>
            </a:extLst>
          </p:cNvPr>
          <p:cNvCxnSpPr>
            <a:stCxn id="178" idx="6"/>
            <a:endCxn id="179" idx="2"/>
          </p:cNvCxnSpPr>
          <p:nvPr/>
        </p:nvCxnSpPr>
        <p:spPr>
          <a:xfrm flipV="1">
            <a:off x="6078667" y="6295496"/>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4" name="Ovale 183">
            <a:extLst>
              <a:ext uri="{FF2B5EF4-FFF2-40B4-BE49-F238E27FC236}">
                <a16:creationId xmlns:a16="http://schemas.microsoft.com/office/drawing/2014/main" id="{B4C31B09-7663-4B96-887C-ABE93CD670B1}"/>
              </a:ext>
            </a:extLst>
          </p:cNvPr>
          <p:cNvSpPr/>
          <p:nvPr/>
        </p:nvSpPr>
        <p:spPr>
          <a:xfrm>
            <a:off x="5417656" y="567767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185" name="CasellaDiTesto 184">
            <a:extLst>
              <a:ext uri="{FF2B5EF4-FFF2-40B4-BE49-F238E27FC236}">
                <a16:creationId xmlns:a16="http://schemas.microsoft.com/office/drawing/2014/main" id="{7A90FB55-4FCA-4AF0-B266-9D89DA7CD713}"/>
              </a:ext>
            </a:extLst>
          </p:cNvPr>
          <p:cNvSpPr txBox="1"/>
          <p:nvPr/>
        </p:nvSpPr>
        <p:spPr>
          <a:xfrm>
            <a:off x="6199121" y="5477859"/>
            <a:ext cx="635110" cy="400110"/>
          </a:xfrm>
          <a:prstGeom prst="rect">
            <a:avLst/>
          </a:prstGeom>
          <a:noFill/>
        </p:spPr>
        <p:txBody>
          <a:bodyPr wrap="none" rtlCol="0">
            <a:spAutoFit/>
          </a:bodyPr>
          <a:lstStyle/>
          <a:p>
            <a:r>
              <a:rPr lang="it-IT" sz="1000" dirty="0"/>
              <a:t>Costo:</a:t>
            </a:r>
          </a:p>
          <a:p>
            <a:r>
              <a:rPr lang="it-IT" sz="1000" dirty="0"/>
              <a:t>114.372</a:t>
            </a:r>
          </a:p>
        </p:txBody>
      </p:sp>
      <p:sp>
        <p:nvSpPr>
          <p:cNvPr id="186" name="Ovale 185">
            <a:extLst>
              <a:ext uri="{FF2B5EF4-FFF2-40B4-BE49-F238E27FC236}">
                <a16:creationId xmlns:a16="http://schemas.microsoft.com/office/drawing/2014/main" id="{74E7752F-EB80-4619-81AA-3F8FAB93172B}"/>
              </a:ext>
            </a:extLst>
          </p:cNvPr>
          <p:cNvSpPr/>
          <p:nvPr/>
        </p:nvSpPr>
        <p:spPr>
          <a:xfrm>
            <a:off x="5913813" y="605677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sp>
        <p:nvSpPr>
          <p:cNvPr id="187" name="Ovale 186">
            <a:extLst>
              <a:ext uri="{FF2B5EF4-FFF2-40B4-BE49-F238E27FC236}">
                <a16:creationId xmlns:a16="http://schemas.microsoft.com/office/drawing/2014/main" id="{864534FF-BAAE-42F3-A345-F4CB90EA819F}"/>
              </a:ext>
            </a:extLst>
          </p:cNvPr>
          <p:cNvSpPr/>
          <p:nvPr/>
        </p:nvSpPr>
        <p:spPr>
          <a:xfrm>
            <a:off x="7330800" y="572523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88" name="Ovale 187">
            <a:extLst>
              <a:ext uri="{FF2B5EF4-FFF2-40B4-BE49-F238E27FC236}">
                <a16:creationId xmlns:a16="http://schemas.microsoft.com/office/drawing/2014/main" id="{9BF411A4-52B1-4FDA-BCB8-FE5F70428FC2}"/>
              </a:ext>
            </a:extLst>
          </p:cNvPr>
          <p:cNvSpPr/>
          <p:nvPr/>
        </p:nvSpPr>
        <p:spPr>
          <a:xfrm>
            <a:off x="7044778" y="611112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89" name="Ovale 188">
            <a:extLst>
              <a:ext uri="{FF2B5EF4-FFF2-40B4-BE49-F238E27FC236}">
                <a16:creationId xmlns:a16="http://schemas.microsoft.com/office/drawing/2014/main" id="{7C509AFC-C03A-4F11-B5D8-06909FD75865}"/>
              </a:ext>
            </a:extLst>
          </p:cNvPr>
          <p:cNvSpPr/>
          <p:nvPr/>
        </p:nvSpPr>
        <p:spPr>
          <a:xfrm>
            <a:off x="7458860" y="643512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190" name="Triangolo isoscele 189">
            <a:extLst>
              <a:ext uri="{FF2B5EF4-FFF2-40B4-BE49-F238E27FC236}">
                <a16:creationId xmlns:a16="http://schemas.microsoft.com/office/drawing/2014/main" id="{E9B7F27B-1563-42F3-98DA-8B4D79DFC9B2}"/>
              </a:ext>
            </a:extLst>
          </p:cNvPr>
          <p:cNvSpPr/>
          <p:nvPr/>
        </p:nvSpPr>
        <p:spPr>
          <a:xfrm>
            <a:off x="7864502" y="5941235"/>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191" name="Connettore 2 190">
            <a:extLst>
              <a:ext uri="{FF2B5EF4-FFF2-40B4-BE49-F238E27FC236}">
                <a16:creationId xmlns:a16="http://schemas.microsoft.com/office/drawing/2014/main" id="{FE47C82E-0E39-43B6-8F03-E0DBD005AF1C}"/>
              </a:ext>
            </a:extLst>
          </p:cNvPr>
          <p:cNvCxnSpPr>
            <a:cxnSpLocks/>
            <a:stCxn id="190" idx="1"/>
            <a:endCxn id="187" idx="5"/>
          </p:cNvCxnSpPr>
          <p:nvPr/>
        </p:nvCxnSpPr>
        <p:spPr>
          <a:xfrm flipH="1" flipV="1">
            <a:off x="7515168" y="5909603"/>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2" name="Connettore 2 191">
            <a:extLst>
              <a:ext uri="{FF2B5EF4-FFF2-40B4-BE49-F238E27FC236}">
                <a16:creationId xmlns:a16="http://schemas.microsoft.com/office/drawing/2014/main" id="{5AA685AF-ED8E-43F3-9507-33B75F0B9E75}"/>
              </a:ext>
            </a:extLst>
          </p:cNvPr>
          <p:cNvCxnSpPr>
            <a:stCxn id="187" idx="3"/>
            <a:endCxn id="188" idx="7"/>
          </p:cNvCxnSpPr>
          <p:nvPr/>
        </p:nvCxnSpPr>
        <p:spPr>
          <a:xfrm flipH="1">
            <a:off x="7229146" y="5909603"/>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3" name="Connettore 2 192">
            <a:extLst>
              <a:ext uri="{FF2B5EF4-FFF2-40B4-BE49-F238E27FC236}">
                <a16:creationId xmlns:a16="http://schemas.microsoft.com/office/drawing/2014/main" id="{00CC6835-E3F9-49E0-AD46-1FE3704C88E7}"/>
              </a:ext>
            </a:extLst>
          </p:cNvPr>
          <p:cNvCxnSpPr>
            <a:stCxn id="188" idx="5"/>
            <a:endCxn id="189" idx="1"/>
          </p:cNvCxnSpPr>
          <p:nvPr/>
        </p:nvCxnSpPr>
        <p:spPr>
          <a:xfrm>
            <a:off x="7229146" y="6295497"/>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Connettore 2 193">
            <a:extLst>
              <a:ext uri="{FF2B5EF4-FFF2-40B4-BE49-F238E27FC236}">
                <a16:creationId xmlns:a16="http://schemas.microsoft.com/office/drawing/2014/main" id="{8D9000C7-5B2A-462F-8E58-E5E6EB3F18D2}"/>
              </a:ext>
            </a:extLst>
          </p:cNvPr>
          <p:cNvCxnSpPr>
            <a:cxnSpLocks/>
            <a:stCxn id="189" idx="0"/>
            <a:endCxn id="197" idx="4"/>
          </p:cNvCxnSpPr>
          <p:nvPr/>
        </p:nvCxnSpPr>
        <p:spPr>
          <a:xfrm flipV="1">
            <a:off x="7566860" y="6304405"/>
            <a:ext cx="51146" cy="130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5" name="Ovale 194">
            <a:extLst>
              <a:ext uri="{FF2B5EF4-FFF2-40B4-BE49-F238E27FC236}">
                <a16:creationId xmlns:a16="http://schemas.microsoft.com/office/drawing/2014/main" id="{B57F1DA8-593B-435C-A81C-F62B35459096}"/>
              </a:ext>
            </a:extLst>
          </p:cNvPr>
          <p:cNvSpPr/>
          <p:nvPr/>
        </p:nvSpPr>
        <p:spPr>
          <a:xfrm>
            <a:off x="7013849" y="5709308"/>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196" name="CasellaDiTesto 195">
            <a:extLst>
              <a:ext uri="{FF2B5EF4-FFF2-40B4-BE49-F238E27FC236}">
                <a16:creationId xmlns:a16="http://schemas.microsoft.com/office/drawing/2014/main" id="{2DFB697E-CAE5-43DA-9426-1F1460708229}"/>
              </a:ext>
            </a:extLst>
          </p:cNvPr>
          <p:cNvSpPr txBox="1"/>
          <p:nvPr/>
        </p:nvSpPr>
        <p:spPr>
          <a:xfrm>
            <a:off x="7795314" y="5509492"/>
            <a:ext cx="567784" cy="400110"/>
          </a:xfrm>
          <a:prstGeom prst="rect">
            <a:avLst/>
          </a:prstGeom>
          <a:noFill/>
        </p:spPr>
        <p:txBody>
          <a:bodyPr wrap="none" rtlCol="0">
            <a:spAutoFit/>
          </a:bodyPr>
          <a:lstStyle/>
          <a:p>
            <a:r>
              <a:rPr lang="it-IT" sz="1000" dirty="0"/>
              <a:t>Costo:</a:t>
            </a:r>
          </a:p>
          <a:p>
            <a:r>
              <a:rPr lang="it-IT" sz="1000" dirty="0"/>
              <a:t>80.351</a:t>
            </a:r>
          </a:p>
        </p:txBody>
      </p:sp>
      <p:sp>
        <p:nvSpPr>
          <p:cNvPr id="197" name="Ovale 196">
            <a:extLst>
              <a:ext uri="{FF2B5EF4-FFF2-40B4-BE49-F238E27FC236}">
                <a16:creationId xmlns:a16="http://schemas.microsoft.com/office/drawing/2014/main" id="{357E571C-A2C5-4E4C-92F8-7E65DEFD8A65}"/>
              </a:ext>
            </a:extLst>
          </p:cNvPr>
          <p:cNvSpPr/>
          <p:nvPr/>
        </p:nvSpPr>
        <p:spPr>
          <a:xfrm>
            <a:off x="7510006" y="608840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sp>
        <p:nvSpPr>
          <p:cNvPr id="198" name="Ovale 197">
            <a:extLst>
              <a:ext uri="{FF2B5EF4-FFF2-40B4-BE49-F238E27FC236}">
                <a16:creationId xmlns:a16="http://schemas.microsoft.com/office/drawing/2014/main" id="{A0833F6B-F775-4A50-A37C-DC6471668041}"/>
              </a:ext>
            </a:extLst>
          </p:cNvPr>
          <p:cNvSpPr/>
          <p:nvPr/>
        </p:nvSpPr>
        <p:spPr>
          <a:xfrm>
            <a:off x="7299357" y="1804810"/>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99" name="Ovale 198">
            <a:extLst>
              <a:ext uri="{FF2B5EF4-FFF2-40B4-BE49-F238E27FC236}">
                <a16:creationId xmlns:a16="http://schemas.microsoft.com/office/drawing/2014/main" id="{D16A7E56-7573-4B1B-AD61-8D03F4804392}"/>
              </a:ext>
            </a:extLst>
          </p:cNvPr>
          <p:cNvSpPr/>
          <p:nvPr/>
        </p:nvSpPr>
        <p:spPr>
          <a:xfrm>
            <a:off x="7013335" y="2190704"/>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200" name="Ovale 199">
            <a:extLst>
              <a:ext uri="{FF2B5EF4-FFF2-40B4-BE49-F238E27FC236}">
                <a16:creationId xmlns:a16="http://schemas.microsoft.com/office/drawing/2014/main" id="{D879E0D3-D029-4810-BAB9-46F5442FD3C9}"/>
              </a:ext>
            </a:extLst>
          </p:cNvPr>
          <p:cNvSpPr/>
          <p:nvPr/>
        </p:nvSpPr>
        <p:spPr>
          <a:xfrm>
            <a:off x="7427417" y="2514704"/>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201" name="Triangolo isoscele 200">
            <a:extLst>
              <a:ext uri="{FF2B5EF4-FFF2-40B4-BE49-F238E27FC236}">
                <a16:creationId xmlns:a16="http://schemas.microsoft.com/office/drawing/2014/main" id="{ADE19631-B0D4-4782-B747-9ACC7F505B25}"/>
              </a:ext>
            </a:extLst>
          </p:cNvPr>
          <p:cNvSpPr/>
          <p:nvPr/>
        </p:nvSpPr>
        <p:spPr>
          <a:xfrm>
            <a:off x="7833059" y="2020810"/>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202" name="Connettore 2 201">
            <a:extLst>
              <a:ext uri="{FF2B5EF4-FFF2-40B4-BE49-F238E27FC236}">
                <a16:creationId xmlns:a16="http://schemas.microsoft.com/office/drawing/2014/main" id="{C4A10BF5-5B33-48AD-9782-77BAAE94B700}"/>
              </a:ext>
            </a:extLst>
          </p:cNvPr>
          <p:cNvCxnSpPr>
            <a:cxnSpLocks/>
            <a:stCxn id="201" idx="1"/>
            <a:endCxn id="206" idx="4"/>
          </p:cNvCxnSpPr>
          <p:nvPr/>
        </p:nvCxnSpPr>
        <p:spPr>
          <a:xfrm flipH="1" flipV="1">
            <a:off x="7090406" y="2004883"/>
            <a:ext cx="849613" cy="208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3" name="Connettore 2 202">
            <a:extLst>
              <a:ext uri="{FF2B5EF4-FFF2-40B4-BE49-F238E27FC236}">
                <a16:creationId xmlns:a16="http://schemas.microsoft.com/office/drawing/2014/main" id="{0FB725DA-0476-4421-A2B6-816A8DEE2DAF}"/>
              </a:ext>
            </a:extLst>
          </p:cNvPr>
          <p:cNvCxnSpPr>
            <a:stCxn id="198" idx="3"/>
            <a:endCxn id="199" idx="7"/>
          </p:cNvCxnSpPr>
          <p:nvPr/>
        </p:nvCxnSpPr>
        <p:spPr>
          <a:xfrm flipH="1">
            <a:off x="7197703" y="1989178"/>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 name="Connettore 2 203">
            <a:extLst>
              <a:ext uri="{FF2B5EF4-FFF2-40B4-BE49-F238E27FC236}">
                <a16:creationId xmlns:a16="http://schemas.microsoft.com/office/drawing/2014/main" id="{D16B2C36-92CA-46C9-886F-07163D2D7089}"/>
              </a:ext>
            </a:extLst>
          </p:cNvPr>
          <p:cNvCxnSpPr>
            <a:stCxn id="199" idx="5"/>
            <a:endCxn id="200" idx="1"/>
          </p:cNvCxnSpPr>
          <p:nvPr/>
        </p:nvCxnSpPr>
        <p:spPr>
          <a:xfrm>
            <a:off x="7197703" y="2375072"/>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 name="Connettore 2 204">
            <a:extLst>
              <a:ext uri="{FF2B5EF4-FFF2-40B4-BE49-F238E27FC236}">
                <a16:creationId xmlns:a16="http://schemas.microsoft.com/office/drawing/2014/main" id="{A41FCFB0-C2FD-4EAD-8789-475580B75C3F}"/>
              </a:ext>
            </a:extLst>
          </p:cNvPr>
          <p:cNvCxnSpPr>
            <a:stCxn id="200" idx="6"/>
            <a:endCxn id="201" idx="2"/>
          </p:cNvCxnSpPr>
          <p:nvPr/>
        </p:nvCxnSpPr>
        <p:spPr>
          <a:xfrm flipV="1">
            <a:off x="7643417" y="2406704"/>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6" name="Ovale 205">
            <a:extLst>
              <a:ext uri="{FF2B5EF4-FFF2-40B4-BE49-F238E27FC236}">
                <a16:creationId xmlns:a16="http://schemas.microsoft.com/office/drawing/2014/main" id="{A35CEAE2-D1C9-46C1-9059-C81B2EB2C289}"/>
              </a:ext>
            </a:extLst>
          </p:cNvPr>
          <p:cNvSpPr/>
          <p:nvPr/>
        </p:nvSpPr>
        <p:spPr>
          <a:xfrm>
            <a:off x="6982406" y="1788883"/>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207" name="CasellaDiTesto 206">
            <a:extLst>
              <a:ext uri="{FF2B5EF4-FFF2-40B4-BE49-F238E27FC236}">
                <a16:creationId xmlns:a16="http://schemas.microsoft.com/office/drawing/2014/main" id="{3F0692AB-7A5A-4611-B3B9-3B282BFBB09B}"/>
              </a:ext>
            </a:extLst>
          </p:cNvPr>
          <p:cNvSpPr txBox="1"/>
          <p:nvPr/>
        </p:nvSpPr>
        <p:spPr>
          <a:xfrm>
            <a:off x="7763871" y="1589067"/>
            <a:ext cx="567784" cy="400110"/>
          </a:xfrm>
          <a:prstGeom prst="rect">
            <a:avLst/>
          </a:prstGeom>
          <a:noFill/>
        </p:spPr>
        <p:txBody>
          <a:bodyPr wrap="none" rtlCol="0">
            <a:spAutoFit/>
          </a:bodyPr>
          <a:lstStyle/>
          <a:p>
            <a:r>
              <a:rPr lang="it-IT" sz="1000" dirty="0"/>
              <a:t>Costo:</a:t>
            </a:r>
          </a:p>
          <a:p>
            <a:r>
              <a:rPr lang="it-IT" sz="1000" dirty="0"/>
              <a:t>97.251</a:t>
            </a:r>
          </a:p>
        </p:txBody>
      </p:sp>
      <p:sp>
        <p:nvSpPr>
          <p:cNvPr id="208" name="Ovale 207">
            <a:extLst>
              <a:ext uri="{FF2B5EF4-FFF2-40B4-BE49-F238E27FC236}">
                <a16:creationId xmlns:a16="http://schemas.microsoft.com/office/drawing/2014/main" id="{B8F7420C-8C05-4164-A126-1D778717B1FA}"/>
              </a:ext>
            </a:extLst>
          </p:cNvPr>
          <p:cNvSpPr/>
          <p:nvPr/>
        </p:nvSpPr>
        <p:spPr>
          <a:xfrm>
            <a:off x="7478563" y="2167980"/>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sp>
        <p:nvSpPr>
          <p:cNvPr id="209" name="Ovale 208">
            <a:extLst>
              <a:ext uri="{FF2B5EF4-FFF2-40B4-BE49-F238E27FC236}">
                <a16:creationId xmlns:a16="http://schemas.microsoft.com/office/drawing/2014/main" id="{52EF70A0-A5F0-4E92-96C3-AD3A092C366F}"/>
              </a:ext>
            </a:extLst>
          </p:cNvPr>
          <p:cNvSpPr/>
          <p:nvPr/>
        </p:nvSpPr>
        <p:spPr>
          <a:xfrm>
            <a:off x="8787916" y="1834301"/>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210" name="Ovale 209">
            <a:extLst>
              <a:ext uri="{FF2B5EF4-FFF2-40B4-BE49-F238E27FC236}">
                <a16:creationId xmlns:a16="http://schemas.microsoft.com/office/drawing/2014/main" id="{179D0BED-9AA8-4C7C-BFCC-6A0E30302A37}"/>
              </a:ext>
            </a:extLst>
          </p:cNvPr>
          <p:cNvSpPr/>
          <p:nvPr/>
        </p:nvSpPr>
        <p:spPr>
          <a:xfrm>
            <a:off x="8501894" y="222019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211" name="Ovale 210">
            <a:extLst>
              <a:ext uri="{FF2B5EF4-FFF2-40B4-BE49-F238E27FC236}">
                <a16:creationId xmlns:a16="http://schemas.microsoft.com/office/drawing/2014/main" id="{02A50D1B-1403-4488-89F2-2633953C1EAF}"/>
              </a:ext>
            </a:extLst>
          </p:cNvPr>
          <p:cNvSpPr/>
          <p:nvPr/>
        </p:nvSpPr>
        <p:spPr>
          <a:xfrm>
            <a:off x="8915976" y="254419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212" name="Triangolo isoscele 211">
            <a:extLst>
              <a:ext uri="{FF2B5EF4-FFF2-40B4-BE49-F238E27FC236}">
                <a16:creationId xmlns:a16="http://schemas.microsoft.com/office/drawing/2014/main" id="{1A130750-D0A8-4BB1-96B8-C1759CF50243}"/>
              </a:ext>
            </a:extLst>
          </p:cNvPr>
          <p:cNvSpPr/>
          <p:nvPr/>
        </p:nvSpPr>
        <p:spPr>
          <a:xfrm>
            <a:off x="9321618" y="2050301"/>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213" name="Connettore 2 212">
            <a:extLst>
              <a:ext uri="{FF2B5EF4-FFF2-40B4-BE49-F238E27FC236}">
                <a16:creationId xmlns:a16="http://schemas.microsoft.com/office/drawing/2014/main" id="{E17BC133-215E-4367-9E86-596C0BE74B4C}"/>
              </a:ext>
            </a:extLst>
          </p:cNvPr>
          <p:cNvCxnSpPr>
            <a:cxnSpLocks/>
            <a:stCxn id="212" idx="1"/>
            <a:endCxn id="209" idx="5"/>
          </p:cNvCxnSpPr>
          <p:nvPr/>
        </p:nvCxnSpPr>
        <p:spPr>
          <a:xfrm flipH="1" flipV="1">
            <a:off x="8972284" y="2018669"/>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4" name="Connettore 2 213">
            <a:extLst>
              <a:ext uri="{FF2B5EF4-FFF2-40B4-BE49-F238E27FC236}">
                <a16:creationId xmlns:a16="http://schemas.microsoft.com/office/drawing/2014/main" id="{40E96194-8875-4055-8ED5-09F58441F943}"/>
              </a:ext>
            </a:extLst>
          </p:cNvPr>
          <p:cNvCxnSpPr>
            <a:cxnSpLocks/>
            <a:stCxn id="209" idx="2"/>
            <a:endCxn id="217" idx="6"/>
          </p:cNvCxnSpPr>
          <p:nvPr/>
        </p:nvCxnSpPr>
        <p:spPr>
          <a:xfrm flipH="1" flipV="1">
            <a:off x="8686965" y="1926374"/>
            <a:ext cx="100951" cy="15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5" name="Connettore 2 214">
            <a:extLst>
              <a:ext uri="{FF2B5EF4-FFF2-40B4-BE49-F238E27FC236}">
                <a16:creationId xmlns:a16="http://schemas.microsoft.com/office/drawing/2014/main" id="{79ABC266-FCEF-4D12-B771-AD57E65C05C4}"/>
              </a:ext>
            </a:extLst>
          </p:cNvPr>
          <p:cNvCxnSpPr>
            <a:stCxn id="210" idx="5"/>
            <a:endCxn id="211" idx="1"/>
          </p:cNvCxnSpPr>
          <p:nvPr/>
        </p:nvCxnSpPr>
        <p:spPr>
          <a:xfrm>
            <a:off x="8686262" y="2404563"/>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6" name="Connettore 2 215">
            <a:extLst>
              <a:ext uri="{FF2B5EF4-FFF2-40B4-BE49-F238E27FC236}">
                <a16:creationId xmlns:a16="http://schemas.microsoft.com/office/drawing/2014/main" id="{B3E3E0DF-EA7D-4A3B-97B9-18D262A12EEF}"/>
              </a:ext>
            </a:extLst>
          </p:cNvPr>
          <p:cNvCxnSpPr>
            <a:stCxn id="211" idx="6"/>
            <a:endCxn id="212" idx="2"/>
          </p:cNvCxnSpPr>
          <p:nvPr/>
        </p:nvCxnSpPr>
        <p:spPr>
          <a:xfrm flipV="1">
            <a:off x="9131976" y="2436195"/>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7" name="Ovale 216">
            <a:extLst>
              <a:ext uri="{FF2B5EF4-FFF2-40B4-BE49-F238E27FC236}">
                <a16:creationId xmlns:a16="http://schemas.microsoft.com/office/drawing/2014/main" id="{6EF2EA4B-697F-4EB0-A4DD-C6C6965CCB89}"/>
              </a:ext>
            </a:extLst>
          </p:cNvPr>
          <p:cNvSpPr/>
          <p:nvPr/>
        </p:nvSpPr>
        <p:spPr>
          <a:xfrm>
            <a:off x="8470965" y="1818374"/>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218" name="CasellaDiTesto 217">
            <a:extLst>
              <a:ext uri="{FF2B5EF4-FFF2-40B4-BE49-F238E27FC236}">
                <a16:creationId xmlns:a16="http://schemas.microsoft.com/office/drawing/2014/main" id="{3AF8F48C-5C41-4E3E-A464-1CD7EA4E4635}"/>
              </a:ext>
            </a:extLst>
          </p:cNvPr>
          <p:cNvSpPr txBox="1"/>
          <p:nvPr/>
        </p:nvSpPr>
        <p:spPr>
          <a:xfrm>
            <a:off x="9252430" y="1618558"/>
            <a:ext cx="567784" cy="400110"/>
          </a:xfrm>
          <a:prstGeom prst="rect">
            <a:avLst/>
          </a:prstGeom>
          <a:noFill/>
        </p:spPr>
        <p:txBody>
          <a:bodyPr wrap="none" rtlCol="0">
            <a:spAutoFit/>
          </a:bodyPr>
          <a:lstStyle/>
          <a:p>
            <a:r>
              <a:rPr lang="it-IT" sz="1000" dirty="0"/>
              <a:t>Costo:</a:t>
            </a:r>
          </a:p>
          <a:p>
            <a:r>
              <a:rPr lang="it-IT" sz="1000" dirty="0"/>
              <a:t>88.261</a:t>
            </a:r>
          </a:p>
        </p:txBody>
      </p:sp>
      <p:sp>
        <p:nvSpPr>
          <p:cNvPr id="219" name="Ovale 218">
            <a:extLst>
              <a:ext uri="{FF2B5EF4-FFF2-40B4-BE49-F238E27FC236}">
                <a16:creationId xmlns:a16="http://schemas.microsoft.com/office/drawing/2014/main" id="{E594512A-3913-43C8-BE50-32DEBBB11954}"/>
              </a:ext>
            </a:extLst>
          </p:cNvPr>
          <p:cNvSpPr/>
          <p:nvPr/>
        </p:nvSpPr>
        <p:spPr>
          <a:xfrm>
            <a:off x="8967122" y="2197471"/>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sp>
        <p:nvSpPr>
          <p:cNvPr id="220" name="Ovale 219">
            <a:extLst>
              <a:ext uri="{FF2B5EF4-FFF2-40B4-BE49-F238E27FC236}">
                <a16:creationId xmlns:a16="http://schemas.microsoft.com/office/drawing/2014/main" id="{52FB3B06-97A0-420E-923F-A98C8EDA56C8}"/>
              </a:ext>
            </a:extLst>
          </p:cNvPr>
          <p:cNvSpPr/>
          <p:nvPr/>
        </p:nvSpPr>
        <p:spPr>
          <a:xfrm>
            <a:off x="8787916" y="306088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221" name="Ovale 220">
            <a:extLst>
              <a:ext uri="{FF2B5EF4-FFF2-40B4-BE49-F238E27FC236}">
                <a16:creationId xmlns:a16="http://schemas.microsoft.com/office/drawing/2014/main" id="{1AABB9DA-5F2B-4D81-94DA-81322930E33E}"/>
              </a:ext>
            </a:extLst>
          </p:cNvPr>
          <p:cNvSpPr/>
          <p:nvPr/>
        </p:nvSpPr>
        <p:spPr>
          <a:xfrm>
            <a:off x="8501894" y="344677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222" name="Ovale 221">
            <a:extLst>
              <a:ext uri="{FF2B5EF4-FFF2-40B4-BE49-F238E27FC236}">
                <a16:creationId xmlns:a16="http://schemas.microsoft.com/office/drawing/2014/main" id="{12426864-87E2-418D-845B-D46A3AC52028}"/>
              </a:ext>
            </a:extLst>
          </p:cNvPr>
          <p:cNvSpPr/>
          <p:nvPr/>
        </p:nvSpPr>
        <p:spPr>
          <a:xfrm>
            <a:off x="8915976" y="377077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223" name="Triangolo isoscele 222">
            <a:extLst>
              <a:ext uri="{FF2B5EF4-FFF2-40B4-BE49-F238E27FC236}">
                <a16:creationId xmlns:a16="http://schemas.microsoft.com/office/drawing/2014/main" id="{88CE3B56-676A-49B4-82E7-36FD0AD73503}"/>
              </a:ext>
            </a:extLst>
          </p:cNvPr>
          <p:cNvSpPr/>
          <p:nvPr/>
        </p:nvSpPr>
        <p:spPr>
          <a:xfrm>
            <a:off x="9321618" y="3276885"/>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224" name="Connettore 2 223">
            <a:extLst>
              <a:ext uri="{FF2B5EF4-FFF2-40B4-BE49-F238E27FC236}">
                <a16:creationId xmlns:a16="http://schemas.microsoft.com/office/drawing/2014/main" id="{8388F06B-7CEF-4F4E-AA74-40CF628E16DF}"/>
              </a:ext>
            </a:extLst>
          </p:cNvPr>
          <p:cNvCxnSpPr>
            <a:cxnSpLocks/>
            <a:stCxn id="223" idx="1"/>
            <a:endCxn id="220" idx="5"/>
          </p:cNvCxnSpPr>
          <p:nvPr/>
        </p:nvCxnSpPr>
        <p:spPr>
          <a:xfrm flipH="1" flipV="1">
            <a:off x="8972284" y="3245253"/>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5" name="Connettore 2 224">
            <a:extLst>
              <a:ext uri="{FF2B5EF4-FFF2-40B4-BE49-F238E27FC236}">
                <a16:creationId xmlns:a16="http://schemas.microsoft.com/office/drawing/2014/main" id="{75BCAB60-D1DA-4E00-8F21-E3C4CC908CB9}"/>
              </a:ext>
            </a:extLst>
          </p:cNvPr>
          <p:cNvCxnSpPr>
            <a:stCxn id="220" idx="3"/>
            <a:endCxn id="221" idx="7"/>
          </p:cNvCxnSpPr>
          <p:nvPr/>
        </p:nvCxnSpPr>
        <p:spPr>
          <a:xfrm flipH="1">
            <a:off x="8686262" y="3245253"/>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6" name="Connettore 2 225">
            <a:extLst>
              <a:ext uri="{FF2B5EF4-FFF2-40B4-BE49-F238E27FC236}">
                <a16:creationId xmlns:a16="http://schemas.microsoft.com/office/drawing/2014/main" id="{62723A26-4CA6-414E-98C0-A91E83E78186}"/>
              </a:ext>
            </a:extLst>
          </p:cNvPr>
          <p:cNvCxnSpPr>
            <a:cxnSpLocks/>
            <a:stCxn id="228" idx="5"/>
            <a:endCxn id="222" idx="1"/>
          </p:cNvCxnSpPr>
          <p:nvPr/>
        </p:nvCxnSpPr>
        <p:spPr>
          <a:xfrm>
            <a:off x="8655333" y="3229326"/>
            <a:ext cx="292275" cy="573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Connettore 2 226">
            <a:extLst>
              <a:ext uri="{FF2B5EF4-FFF2-40B4-BE49-F238E27FC236}">
                <a16:creationId xmlns:a16="http://schemas.microsoft.com/office/drawing/2014/main" id="{948F69E6-3351-4597-8809-19186D050308}"/>
              </a:ext>
            </a:extLst>
          </p:cNvPr>
          <p:cNvCxnSpPr>
            <a:stCxn id="222" idx="6"/>
            <a:endCxn id="223" idx="2"/>
          </p:cNvCxnSpPr>
          <p:nvPr/>
        </p:nvCxnSpPr>
        <p:spPr>
          <a:xfrm flipV="1">
            <a:off x="9131976" y="3662779"/>
            <a:ext cx="189642" cy="216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Ovale 227">
            <a:extLst>
              <a:ext uri="{FF2B5EF4-FFF2-40B4-BE49-F238E27FC236}">
                <a16:creationId xmlns:a16="http://schemas.microsoft.com/office/drawing/2014/main" id="{43FFF778-17B7-4268-B2DC-937B697B50FE}"/>
              </a:ext>
            </a:extLst>
          </p:cNvPr>
          <p:cNvSpPr/>
          <p:nvPr/>
        </p:nvSpPr>
        <p:spPr>
          <a:xfrm>
            <a:off x="8470965" y="3044958"/>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229" name="CasellaDiTesto 228">
            <a:extLst>
              <a:ext uri="{FF2B5EF4-FFF2-40B4-BE49-F238E27FC236}">
                <a16:creationId xmlns:a16="http://schemas.microsoft.com/office/drawing/2014/main" id="{D0846660-6434-4160-95E7-479B4B80167E}"/>
              </a:ext>
            </a:extLst>
          </p:cNvPr>
          <p:cNvSpPr txBox="1"/>
          <p:nvPr/>
        </p:nvSpPr>
        <p:spPr>
          <a:xfrm>
            <a:off x="9252430" y="2845142"/>
            <a:ext cx="635110" cy="400110"/>
          </a:xfrm>
          <a:prstGeom prst="rect">
            <a:avLst/>
          </a:prstGeom>
          <a:noFill/>
        </p:spPr>
        <p:txBody>
          <a:bodyPr wrap="none" rtlCol="0">
            <a:spAutoFit/>
          </a:bodyPr>
          <a:lstStyle/>
          <a:p>
            <a:r>
              <a:rPr lang="it-IT" sz="1000" dirty="0"/>
              <a:t>Costo:</a:t>
            </a:r>
          </a:p>
          <a:p>
            <a:r>
              <a:rPr lang="it-IT" sz="1000" dirty="0"/>
              <a:t>134.242</a:t>
            </a:r>
          </a:p>
        </p:txBody>
      </p:sp>
      <p:sp>
        <p:nvSpPr>
          <p:cNvPr id="230" name="Ovale 229">
            <a:extLst>
              <a:ext uri="{FF2B5EF4-FFF2-40B4-BE49-F238E27FC236}">
                <a16:creationId xmlns:a16="http://schemas.microsoft.com/office/drawing/2014/main" id="{64FCB7CF-72A1-433D-A9A2-A877DD614CA9}"/>
              </a:ext>
            </a:extLst>
          </p:cNvPr>
          <p:cNvSpPr/>
          <p:nvPr/>
        </p:nvSpPr>
        <p:spPr>
          <a:xfrm>
            <a:off x="8967122" y="3424055"/>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sp>
        <p:nvSpPr>
          <p:cNvPr id="231" name="Ovale 230">
            <a:extLst>
              <a:ext uri="{FF2B5EF4-FFF2-40B4-BE49-F238E27FC236}">
                <a16:creationId xmlns:a16="http://schemas.microsoft.com/office/drawing/2014/main" id="{1FA0741C-1F9E-41A7-B779-7EC08BAEE88D}"/>
              </a:ext>
            </a:extLst>
          </p:cNvPr>
          <p:cNvSpPr/>
          <p:nvPr/>
        </p:nvSpPr>
        <p:spPr>
          <a:xfrm>
            <a:off x="7316420" y="310912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232" name="Ovale 231">
            <a:extLst>
              <a:ext uri="{FF2B5EF4-FFF2-40B4-BE49-F238E27FC236}">
                <a16:creationId xmlns:a16="http://schemas.microsoft.com/office/drawing/2014/main" id="{A02D8322-3955-448E-AA6B-53493730FFDA}"/>
              </a:ext>
            </a:extLst>
          </p:cNvPr>
          <p:cNvSpPr/>
          <p:nvPr/>
        </p:nvSpPr>
        <p:spPr>
          <a:xfrm>
            <a:off x="7030398" y="3495023"/>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233" name="Ovale 232">
            <a:extLst>
              <a:ext uri="{FF2B5EF4-FFF2-40B4-BE49-F238E27FC236}">
                <a16:creationId xmlns:a16="http://schemas.microsoft.com/office/drawing/2014/main" id="{90028188-5A29-4413-8539-49BF65BEF5D2}"/>
              </a:ext>
            </a:extLst>
          </p:cNvPr>
          <p:cNvSpPr/>
          <p:nvPr/>
        </p:nvSpPr>
        <p:spPr>
          <a:xfrm>
            <a:off x="7444480" y="3819023"/>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234" name="Triangolo isoscele 233">
            <a:extLst>
              <a:ext uri="{FF2B5EF4-FFF2-40B4-BE49-F238E27FC236}">
                <a16:creationId xmlns:a16="http://schemas.microsoft.com/office/drawing/2014/main" id="{99C227C3-A500-4A56-8F48-CEC0E92D67AA}"/>
              </a:ext>
            </a:extLst>
          </p:cNvPr>
          <p:cNvSpPr/>
          <p:nvPr/>
        </p:nvSpPr>
        <p:spPr>
          <a:xfrm>
            <a:off x="7850122" y="3325129"/>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235" name="Connettore 2 234">
            <a:extLst>
              <a:ext uri="{FF2B5EF4-FFF2-40B4-BE49-F238E27FC236}">
                <a16:creationId xmlns:a16="http://schemas.microsoft.com/office/drawing/2014/main" id="{13ABC3B9-0DB4-4F5F-B2DD-295E72973B13}"/>
              </a:ext>
            </a:extLst>
          </p:cNvPr>
          <p:cNvCxnSpPr>
            <a:cxnSpLocks/>
            <a:stCxn id="234" idx="1"/>
            <a:endCxn id="231" idx="5"/>
          </p:cNvCxnSpPr>
          <p:nvPr/>
        </p:nvCxnSpPr>
        <p:spPr>
          <a:xfrm flipH="1" flipV="1">
            <a:off x="7500788" y="3293497"/>
            <a:ext cx="456294" cy="224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6" name="Connettore 2 235">
            <a:extLst>
              <a:ext uri="{FF2B5EF4-FFF2-40B4-BE49-F238E27FC236}">
                <a16:creationId xmlns:a16="http://schemas.microsoft.com/office/drawing/2014/main" id="{B1AE1D82-04D9-4889-8E1C-054BBA80C2E1}"/>
              </a:ext>
            </a:extLst>
          </p:cNvPr>
          <p:cNvCxnSpPr>
            <a:stCxn id="231" idx="3"/>
            <a:endCxn id="232" idx="7"/>
          </p:cNvCxnSpPr>
          <p:nvPr/>
        </p:nvCxnSpPr>
        <p:spPr>
          <a:xfrm flipH="1">
            <a:off x="7214766" y="3293497"/>
            <a:ext cx="133286" cy="233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7" name="Connettore 2 236">
            <a:extLst>
              <a:ext uri="{FF2B5EF4-FFF2-40B4-BE49-F238E27FC236}">
                <a16:creationId xmlns:a16="http://schemas.microsoft.com/office/drawing/2014/main" id="{54EF6C2F-0BF6-4C37-8326-39E5BE6A1AA5}"/>
              </a:ext>
            </a:extLst>
          </p:cNvPr>
          <p:cNvCxnSpPr>
            <a:stCxn id="232" idx="5"/>
            <a:endCxn id="233" idx="1"/>
          </p:cNvCxnSpPr>
          <p:nvPr/>
        </p:nvCxnSpPr>
        <p:spPr>
          <a:xfrm>
            <a:off x="7214766" y="3679391"/>
            <a:ext cx="261346" cy="171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9" name="Ovale 238">
            <a:extLst>
              <a:ext uri="{FF2B5EF4-FFF2-40B4-BE49-F238E27FC236}">
                <a16:creationId xmlns:a16="http://schemas.microsoft.com/office/drawing/2014/main" id="{87A70655-B21B-4693-BE29-1BC2FB5D78EB}"/>
              </a:ext>
            </a:extLst>
          </p:cNvPr>
          <p:cNvSpPr/>
          <p:nvPr/>
        </p:nvSpPr>
        <p:spPr>
          <a:xfrm>
            <a:off x="6999469" y="3093202"/>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sp>
        <p:nvSpPr>
          <p:cNvPr id="240" name="CasellaDiTesto 239">
            <a:extLst>
              <a:ext uri="{FF2B5EF4-FFF2-40B4-BE49-F238E27FC236}">
                <a16:creationId xmlns:a16="http://schemas.microsoft.com/office/drawing/2014/main" id="{DC52D6F4-B3B3-48D0-BF03-C31B51114EE9}"/>
              </a:ext>
            </a:extLst>
          </p:cNvPr>
          <p:cNvSpPr txBox="1"/>
          <p:nvPr/>
        </p:nvSpPr>
        <p:spPr>
          <a:xfrm>
            <a:off x="7780934" y="2893386"/>
            <a:ext cx="635110" cy="400110"/>
          </a:xfrm>
          <a:prstGeom prst="rect">
            <a:avLst/>
          </a:prstGeom>
          <a:noFill/>
        </p:spPr>
        <p:txBody>
          <a:bodyPr wrap="none" rtlCol="0">
            <a:spAutoFit/>
          </a:bodyPr>
          <a:lstStyle/>
          <a:p>
            <a:r>
              <a:rPr lang="it-IT" sz="1000" dirty="0"/>
              <a:t>Costo:</a:t>
            </a:r>
          </a:p>
          <a:p>
            <a:r>
              <a:rPr lang="it-IT" sz="1000" dirty="0"/>
              <a:t>184.169</a:t>
            </a:r>
          </a:p>
        </p:txBody>
      </p:sp>
      <p:sp>
        <p:nvSpPr>
          <p:cNvPr id="241" name="Ovale 240">
            <a:extLst>
              <a:ext uri="{FF2B5EF4-FFF2-40B4-BE49-F238E27FC236}">
                <a16:creationId xmlns:a16="http://schemas.microsoft.com/office/drawing/2014/main" id="{D6238D58-68BB-49E1-9231-546E3A306ECC}"/>
              </a:ext>
            </a:extLst>
          </p:cNvPr>
          <p:cNvSpPr/>
          <p:nvPr/>
        </p:nvSpPr>
        <p:spPr>
          <a:xfrm>
            <a:off x="7495626" y="3472299"/>
            <a:ext cx="216000" cy="21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5</a:t>
            </a:r>
          </a:p>
        </p:txBody>
      </p:sp>
      <p:sp>
        <p:nvSpPr>
          <p:cNvPr id="242" name="Freccia in giù 241">
            <a:extLst>
              <a:ext uri="{FF2B5EF4-FFF2-40B4-BE49-F238E27FC236}">
                <a16:creationId xmlns:a16="http://schemas.microsoft.com/office/drawing/2014/main" id="{57DB0CA9-ED30-45EF-BF4C-D25C964A2E2F}"/>
              </a:ext>
            </a:extLst>
          </p:cNvPr>
          <p:cNvSpPr/>
          <p:nvPr/>
        </p:nvSpPr>
        <p:spPr>
          <a:xfrm>
            <a:off x="6096000" y="2741781"/>
            <a:ext cx="107794" cy="28779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243" name="Freccia in giù 242">
            <a:extLst>
              <a:ext uri="{FF2B5EF4-FFF2-40B4-BE49-F238E27FC236}">
                <a16:creationId xmlns:a16="http://schemas.microsoft.com/office/drawing/2014/main" id="{9E694FB4-E9E7-4C64-B497-1A035C9628B7}"/>
              </a:ext>
            </a:extLst>
          </p:cNvPr>
          <p:cNvSpPr/>
          <p:nvPr/>
        </p:nvSpPr>
        <p:spPr>
          <a:xfrm>
            <a:off x="6079790" y="4101290"/>
            <a:ext cx="107794" cy="28779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244" name="Freccia in giù 243">
            <a:extLst>
              <a:ext uri="{FF2B5EF4-FFF2-40B4-BE49-F238E27FC236}">
                <a16:creationId xmlns:a16="http://schemas.microsoft.com/office/drawing/2014/main" id="{4B296254-56E2-4AAA-99BA-E23A4CAA88E4}"/>
              </a:ext>
            </a:extLst>
          </p:cNvPr>
          <p:cNvSpPr/>
          <p:nvPr/>
        </p:nvSpPr>
        <p:spPr>
          <a:xfrm>
            <a:off x="6097142" y="5389879"/>
            <a:ext cx="107794" cy="28779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245" name="Freccia in giù 244">
            <a:extLst>
              <a:ext uri="{FF2B5EF4-FFF2-40B4-BE49-F238E27FC236}">
                <a16:creationId xmlns:a16="http://schemas.microsoft.com/office/drawing/2014/main" id="{E52DE4D0-311B-4D18-8373-5415E389ED2C}"/>
              </a:ext>
            </a:extLst>
          </p:cNvPr>
          <p:cNvSpPr/>
          <p:nvPr/>
        </p:nvSpPr>
        <p:spPr>
          <a:xfrm>
            <a:off x="9183122" y="2781563"/>
            <a:ext cx="107794" cy="28779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246" name="Freccia in giù 245">
            <a:extLst>
              <a:ext uri="{FF2B5EF4-FFF2-40B4-BE49-F238E27FC236}">
                <a16:creationId xmlns:a16="http://schemas.microsoft.com/office/drawing/2014/main" id="{AF419E47-2E25-4A5D-ADD8-80D2C472B92E}"/>
              </a:ext>
            </a:extLst>
          </p:cNvPr>
          <p:cNvSpPr/>
          <p:nvPr/>
        </p:nvSpPr>
        <p:spPr>
          <a:xfrm rot="16200000">
            <a:off x="6777151" y="2006554"/>
            <a:ext cx="107794" cy="28779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247" name="Freccia in giù 246">
            <a:extLst>
              <a:ext uri="{FF2B5EF4-FFF2-40B4-BE49-F238E27FC236}">
                <a16:creationId xmlns:a16="http://schemas.microsoft.com/office/drawing/2014/main" id="{39604E59-C467-4139-8341-591C9089302A}"/>
              </a:ext>
            </a:extLst>
          </p:cNvPr>
          <p:cNvSpPr/>
          <p:nvPr/>
        </p:nvSpPr>
        <p:spPr>
          <a:xfrm rot="16200000">
            <a:off x="8334309" y="1990562"/>
            <a:ext cx="107794" cy="28779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248" name="Freccia in giù 247">
            <a:extLst>
              <a:ext uri="{FF2B5EF4-FFF2-40B4-BE49-F238E27FC236}">
                <a16:creationId xmlns:a16="http://schemas.microsoft.com/office/drawing/2014/main" id="{79EDDE9B-158E-4FBA-BCE9-C2C01AE90689}"/>
              </a:ext>
            </a:extLst>
          </p:cNvPr>
          <p:cNvSpPr/>
          <p:nvPr/>
        </p:nvSpPr>
        <p:spPr>
          <a:xfrm rot="16200000">
            <a:off x="6772653" y="5889138"/>
            <a:ext cx="107794" cy="28779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249" name="Freccia in giù 248">
            <a:extLst>
              <a:ext uri="{FF2B5EF4-FFF2-40B4-BE49-F238E27FC236}">
                <a16:creationId xmlns:a16="http://schemas.microsoft.com/office/drawing/2014/main" id="{3F7E4499-C5AC-408C-8A98-C5A10844FCBC}"/>
              </a:ext>
            </a:extLst>
          </p:cNvPr>
          <p:cNvSpPr/>
          <p:nvPr/>
        </p:nvSpPr>
        <p:spPr>
          <a:xfrm rot="5400000">
            <a:off x="8284316" y="3202589"/>
            <a:ext cx="107794" cy="28779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cxnSp>
        <p:nvCxnSpPr>
          <p:cNvPr id="16" name="Connettore 2 15">
            <a:extLst>
              <a:ext uri="{FF2B5EF4-FFF2-40B4-BE49-F238E27FC236}">
                <a16:creationId xmlns:a16="http://schemas.microsoft.com/office/drawing/2014/main" id="{0F5CB9C2-22DC-4D78-9AD4-D743D07DE030}"/>
              </a:ext>
            </a:extLst>
          </p:cNvPr>
          <p:cNvCxnSpPr>
            <a:cxnSpLocks/>
            <a:stCxn id="206" idx="6"/>
            <a:endCxn id="198" idx="2"/>
          </p:cNvCxnSpPr>
          <p:nvPr/>
        </p:nvCxnSpPr>
        <p:spPr>
          <a:xfrm>
            <a:off x="7198406" y="1896883"/>
            <a:ext cx="100951" cy="15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ttore 2 20">
            <a:extLst>
              <a:ext uri="{FF2B5EF4-FFF2-40B4-BE49-F238E27FC236}">
                <a16:creationId xmlns:a16="http://schemas.microsoft.com/office/drawing/2014/main" id="{88D63062-29AA-440C-BE84-502E8F2C7C25}"/>
              </a:ext>
            </a:extLst>
          </p:cNvPr>
          <p:cNvCxnSpPr>
            <a:stCxn id="217" idx="4"/>
            <a:endCxn id="210" idx="0"/>
          </p:cNvCxnSpPr>
          <p:nvPr/>
        </p:nvCxnSpPr>
        <p:spPr>
          <a:xfrm>
            <a:off x="8578965" y="2034374"/>
            <a:ext cx="30929" cy="185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7300D663-0F96-414C-9827-B8FCF30A1A8D}"/>
              </a:ext>
            </a:extLst>
          </p:cNvPr>
          <p:cNvCxnSpPr>
            <a:cxnSpLocks/>
            <a:stCxn id="221" idx="0"/>
            <a:endCxn id="228" idx="4"/>
          </p:cNvCxnSpPr>
          <p:nvPr/>
        </p:nvCxnSpPr>
        <p:spPr>
          <a:xfrm flipH="1" flipV="1">
            <a:off x="8578965" y="3260958"/>
            <a:ext cx="30929" cy="185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A78936B2-7653-4B6B-AA51-E935C38D5D7B}"/>
              </a:ext>
            </a:extLst>
          </p:cNvPr>
          <p:cNvCxnSpPr>
            <a:stCxn id="233" idx="0"/>
            <a:endCxn id="239" idx="5"/>
          </p:cNvCxnSpPr>
          <p:nvPr/>
        </p:nvCxnSpPr>
        <p:spPr>
          <a:xfrm flipH="1" flipV="1">
            <a:off x="7183837" y="3277570"/>
            <a:ext cx="368643" cy="541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8" name="Connettore 2 237">
            <a:extLst>
              <a:ext uri="{FF2B5EF4-FFF2-40B4-BE49-F238E27FC236}">
                <a16:creationId xmlns:a16="http://schemas.microsoft.com/office/drawing/2014/main" id="{5D32E572-201C-4EAD-BCA2-FB76F7D431FA}"/>
              </a:ext>
            </a:extLst>
          </p:cNvPr>
          <p:cNvCxnSpPr>
            <a:cxnSpLocks/>
            <a:stCxn id="239" idx="5"/>
            <a:endCxn id="234" idx="2"/>
          </p:cNvCxnSpPr>
          <p:nvPr/>
        </p:nvCxnSpPr>
        <p:spPr>
          <a:xfrm>
            <a:off x="7183837" y="3277570"/>
            <a:ext cx="666285" cy="433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ttore 2 30">
            <a:extLst>
              <a:ext uri="{FF2B5EF4-FFF2-40B4-BE49-F238E27FC236}">
                <a16:creationId xmlns:a16="http://schemas.microsoft.com/office/drawing/2014/main" id="{E5E63426-9B47-46B2-B7D9-ADF539226BFC}"/>
              </a:ext>
            </a:extLst>
          </p:cNvPr>
          <p:cNvCxnSpPr>
            <a:cxnSpLocks/>
            <a:stCxn id="82" idx="0"/>
            <a:endCxn id="70" idx="5"/>
          </p:cNvCxnSpPr>
          <p:nvPr/>
        </p:nvCxnSpPr>
        <p:spPr>
          <a:xfrm flipH="1" flipV="1">
            <a:off x="5918975" y="3263077"/>
            <a:ext cx="102838" cy="178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Connettore 2 253">
            <a:extLst>
              <a:ext uri="{FF2B5EF4-FFF2-40B4-BE49-F238E27FC236}">
                <a16:creationId xmlns:a16="http://schemas.microsoft.com/office/drawing/2014/main" id="{BE44AE7A-DE37-4CA1-A2BE-E2424205BEBF}"/>
              </a:ext>
            </a:extLst>
          </p:cNvPr>
          <p:cNvCxnSpPr>
            <a:cxnSpLocks/>
            <a:stCxn id="175" idx="2"/>
            <a:endCxn id="166" idx="6"/>
          </p:cNvCxnSpPr>
          <p:nvPr/>
        </p:nvCxnSpPr>
        <p:spPr>
          <a:xfrm flipH="1">
            <a:off x="5664585" y="4831148"/>
            <a:ext cx="249228" cy="22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ttore 2 35">
            <a:extLst>
              <a:ext uri="{FF2B5EF4-FFF2-40B4-BE49-F238E27FC236}">
                <a16:creationId xmlns:a16="http://schemas.microsoft.com/office/drawing/2014/main" id="{23DFBF1F-CBFB-4FD7-B6AC-EF4F2CF70B3A}"/>
              </a:ext>
            </a:extLst>
          </p:cNvPr>
          <p:cNvCxnSpPr>
            <a:stCxn id="186" idx="4"/>
            <a:endCxn id="178" idx="0"/>
          </p:cNvCxnSpPr>
          <p:nvPr/>
        </p:nvCxnSpPr>
        <p:spPr>
          <a:xfrm flipH="1">
            <a:off x="5970667" y="6272772"/>
            <a:ext cx="51146" cy="130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ttore 2 39">
            <a:extLst>
              <a:ext uri="{FF2B5EF4-FFF2-40B4-BE49-F238E27FC236}">
                <a16:creationId xmlns:a16="http://schemas.microsoft.com/office/drawing/2014/main" id="{5868B800-B18C-46C1-BD85-0DB565C03F5B}"/>
              </a:ext>
            </a:extLst>
          </p:cNvPr>
          <p:cNvCxnSpPr>
            <a:cxnSpLocks/>
            <a:stCxn id="197" idx="6"/>
            <a:endCxn id="190" idx="2"/>
          </p:cNvCxnSpPr>
          <p:nvPr/>
        </p:nvCxnSpPr>
        <p:spPr>
          <a:xfrm>
            <a:off x="7726006" y="6196405"/>
            <a:ext cx="138496" cy="130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5" name="CasellaDiTesto 44">
                <a:extLst>
                  <a:ext uri="{FF2B5EF4-FFF2-40B4-BE49-F238E27FC236}">
                    <a16:creationId xmlns:a16="http://schemas.microsoft.com/office/drawing/2014/main" id="{FAA97B24-CCC9-4C2D-9BF5-F800B0C19287}"/>
                  </a:ext>
                </a:extLst>
              </p:cNvPr>
              <p:cNvSpPr txBox="1"/>
              <p:nvPr/>
            </p:nvSpPr>
            <p:spPr>
              <a:xfrm>
                <a:off x="5426834" y="1352135"/>
                <a:ext cx="915227" cy="276999"/>
              </a:xfrm>
              <a:prstGeom prst="rect">
                <a:avLst/>
              </a:prstGeom>
              <a:noFill/>
            </p:spPr>
            <p:txBody>
              <a:bodyPr wrap="square" rtlCol="0">
                <a:spAutoFit/>
              </a:bodyPr>
              <a:lstStyle/>
              <a:p>
                <a14:m>
                  <m:oMath xmlns:m="http://schemas.openxmlformats.org/officeDocument/2006/math">
                    <m:r>
                      <a:rPr lang="it-IT" sz="1200" b="0" i="1" smtClean="0">
                        <a:latin typeface="Cambria Math" panose="02040503050406030204" pitchFamily="18" charset="0"/>
                        <a:ea typeface="Cambria Math" panose="02040503050406030204" pitchFamily="18" charset="0"/>
                      </a:rPr>
                      <m:t>[</m:t>
                    </m:r>
                    <m:r>
                      <m:rPr>
                        <m:brk m:alnAt="7"/>
                      </m:rPr>
                      <a:rPr lang="it-IT" sz="1200" i="1" smtClean="0">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r>
                      <m:rPr>
                        <m:brk m:alnAt="7"/>
                      </m:rPr>
                      <a:rPr lang="it-IT" sz="1200" i="1">
                        <a:latin typeface="Cambria Math" panose="02040503050406030204" pitchFamily="18" charset="0"/>
                        <a:ea typeface="Cambria Math" panose="02040503050406030204" pitchFamily="18" charset="0"/>
                      </a:rPr>
                      <m:t>∞</m:t>
                    </m:r>
                  </m:oMath>
                </a14:m>
                <a:r>
                  <a:rPr lang="it-IT" sz="1200" dirty="0"/>
                  <a:t>,</a:t>
                </a:r>
                <a:r>
                  <a:rPr lang="it-IT" sz="1200" dirty="0">
                    <a:ea typeface="Cambria Math" panose="02040503050406030204" pitchFamily="18" charset="0"/>
                  </a:rPr>
                  <a:t> </a:t>
                </a:r>
                <a14:m>
                  <m:oMath xmlns:m="http://schemas.openxmlformats.org/officeDocument/2006/math">
                    <m:r>
                      <m:rPr>
                        <m:brk m:alnAt="7"/>
                      </m:rP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m:t>
                    </m:r>
                  </m:oMath>
                </a14:m>
                <a:endParaRPr lang="it-IT" sz="1200" dirty="0"/>
              </a:p>
            </p:txBody>
          </p:sp>
        </mc:Choice>
        <mc:Fallback xmlns="">
          <p:sp>
            <p:nvSpPr>
              <p:cNvPr id="45" name="CasellaDiTesto 44">
                <a:extLst>
                  <a:ext uri="{FF2B5EF4-FFF2-40B4-BE49-F238E27FC236}">
                    <a16:creationId xmlns:a16="http://schemas.microsoft.com/office/drawing/2014/main" id="{FAA97B24-CCC9-4C2D-9BF5-F800B0C19287}"/>
                  </a:ext>
                </a:extLst>
              </p:cNvPr>
              <p:cNvSpPr txBox="1">
                <a:spLocks noRot="1" noChangeAspect="1" noMove="1" noResize="1" noEditPoints="1" noAdjustHandles="1" noChangeArrowheads="1" noChangeShapeType="1" noTextEdit="1"/>
              </p:cNvSpPr>
              <p:nvPr/>
            </p:nvSpPr>
            <p:spPr>
              <a:xfrm>
                <a:off x="5426834" y="1352135"/>
                <a:ext cx="915227" cy="276999"/>
              </a:xfrm>
              <a:prstGeom prst="rect">
                <a:avLst/>
              </a:prstGeom>
              <a:blipFill>
                <a:blip r:embed="rId3"/>
                <a:stretch>
                  <a:fillRect t="-2222" b="-1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56" name="CasellaDiTesto 255">
                <a:extLst>
                  <a:ext uri="{FF2B5EF4-FFF2-40B4-BE49-F238E27FC236}">
                    <a16:creationId xmlns:a16="http://schemas.microsoft.com/office/drawing/2014/main" id="{4DD860C9-1B64-42C7-832F-D40F508A4F73}"/>
                  </a:ext>
                </a:extLst>
              </p:cNvPr>
              <p:cNvSpPr txBox="1"/>
              <p:nvPr/>
            </p:nvSpPr>
            <p:spPr>
              <a:xfrm>
                <a:off x="6722781" y="1352296"/>
                <a:ext cx="1102989" cy="276999"/>
              </a:xfrm>
              <a:prstGeom prst="rect">
                <a:avLst/>
              </a:prstGeom>
              <a:noFill/>
            </p:spPr>
            <p:txBody>
              <a:bodyPr wrap="square" rtlCol="0">
                <a:spAutoFit/>
              </a:bodyPr>
              <a:lstStyle/>
              <a:p>
                <a14:m>
                  <m:oMath xmlns:m="http://schemas.openxmlformats.org/officeDocument/2006/math">
                    <m:r>
                      <a:rPr lang="it-IT" sz="900" b="0" i="1" smtClean="0">
                        <a:latin typeface="Cambria Math" panose="02040503050406030204" pitchFamily="18" charset="0"/>
                        <a:ea typeface="Cambria Math" panose="02040503050406030204" pitchFamily="18" charset="0"/>
                      </a:rPr>
                      <m:t>[</m:t>
                    </m:r>
                    <m:r>
                      <m:rPr>
                        <m:nor/>
                      </m:rPr>
                      <a:rPr lang="it-IT" sz="900" dirty="0"/>
                      <m:t>97.251</m:t>
                    </m:r>
                  </m:oMath>
                </a14:m>
                <a:r>
                  <a:rPr lang="it-IT" sz="1200" dirty="0"/>
                  <a:t>, </a:t>
                </a:r>
                <a14:m>
                  <m:oMath xmlns:m="http://schemas.openxmlformats.org/officeDocument/2006/math">
                    <m:r>
                      <m:rPr>
                        <m:brk m:alnAt="7"/>
                      </m:rPr>
                      <a:rPr lang="it-IT" sz="1200" i="1">
                        <a:latin typeface="Cambria Math" panose="02040503050406030204" pitchFamily="18" charset="0"/>
                        <a:ea typeface="Cambria Math" panose="02040503050406030204" pitchFamily="18" charset="0"/>
                      </a:rPr>
                      <m:t>∞</m:t>
                    </m:r>
                  </m:oMath>
                </a14:m>
                <a:r>
                  <a:rPr lang="it-IT" sz="1200" dirty="0"/>
                  <a:t>,</a:t>
                </a:r>
                <a:r>
                  <a:rPr lang="it-IT" sz="1200" dirty="0">
                    <a:ea typeface="Cambria Math" panose="02040503050406030204" pitchFamily="18" charset="0"/>
                  </a:rPr>
                  <a:t> </a:t>
                </a:r>
                <a14:m>
                  <m:oMath xmlns:m="http://schemas.openxmlformats.org/officeDocument/2006/math">
                    <m:r>
                      <m:rPr>
                        <m:brk m:alnAt="7"/>
                      </m:rP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m:t>
                    </m:r>
                  </m:oMath>
                </a14:m>
                <a:endParaRPr lang="it-IT" sz="1200" dirty="0"/>
              </a:p>
            </p:txBody>
          </p:sp>
        </mc:Choice>
        <mc:Fallback xmlns="">
          <p:sp>
            <p:nvSpPr>
              <p:cNvPr id="256" name="CasellaDiTesto 255">
                <a:extLst>
                  <a:ext uri="{FF2B5EF4-FFF2-40B4-BE49-F238E27FC236}">
                    <a16:creationId xmlns:a16="http://schemas.microsoft.com/office/drawing/2014/main" id="{4DD860C9-1B64-42C7-832F-D40F508A4F73}"/>
                  </a:ext>
                </a:extLst>
              </p:cNvPr>
              <p:cNvSpPr txBox="1">
                <a:spLocks noRot="1" noChangeAspect="1" noMove="1" noResize="1" noEditPoints="1" noAdjustHandles="1" noChangeArrowheads="1" noChangeShapeType="1" noTextEdit="1"/>
              </p:cNvSpPr>
              <p:nvPr/>
            </p:nvSpPr>
            <p:spPr>
              <a:xfrm>
                <a:off x="6722781" y="1352296"/>
                <a:ext cx="1102989" cy="276999"/>
              </a:xfrm>
              <a:prstGeom prst="rect">
                <a:avLst/>
              </a:prstGeom>
              <a:blipFill>
                <a:blip r:embed="rId4"/>
                <a:stretch>
                  <a:fillRect t="-2222" b="-1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57" name="CasellaDiTesto 256">
                <a:extLst>
                  <a:ext uri="{FF2B5EF4-FFF2-40B4-BE49-F238E27FC236}">
                    <a16:creationId xmlns:a16="http://schemas.microsoft.com/office/drawing/2014/main" id="{ADEB12B5-1F84-473A-ABA9-F5E4EF459EE0}"/>
                  </a:ext>
                </a:extLst>
              </p:cNvPr>
              <p:cNvSpPr txBox="1"/>
              <p:nvPr/>
            </p:nvSpPr>
            <p:spPr>
              <a:xfrm>
                <a:off x="8394599" y="1344898"/>
                <a:ext cx="1372613" cy="276999"/>
              </a:xfrm>
              <a:prstGeom prst="rect">
                <a:avLst/>
              </a:prstGeom>
              <a:noFill/>
            </p:spPr>
            <p:txBody>
              <a:bodyPr wrap="square" rtlCol="0">
                <a:spAutoFit/>
              </a:bodyPr>
              <a:lstStyle/>
              <a:p>
                <a14:m>
                  <m:oMath xmlns:m="http://schemas.openxmlformats.org/officeDocument/2006/math">
                    <m:r>
                      <a:rPr lang="it-IT" sz="900" b="0" i="1" smtClean="0">
                        <a:latin typeface="Cambria Math" panose="02040503050406030204" pitchFamily="18" charset="0"/>
                        <a:ea typeface="Cambria Math" panose="02040503050406030204" pitchFamily="18" charset="0"/>
                      </a:rPr>
                      <m:t>[</m:t>
                    </m:r>
                    <m:r>
                      <m:rPr>
                        <m:nor/>
                      </m:rPr>
                      <a:rPr lang="it-IT" sz="900" dirty="0"/>
                      <m:t>88.261</m:t>
                    </m:r>
                  </m:oMath>
                </a14:m>
                <a:r>
                  <a:rPr lang="it-IT" sz="1200" dirty="0"/>
                  <a:t>, </a:t>
                </a:r>
                <a14:m>
                  <m:oMath xmlns:m="http://schemas.openxmlformats.org/officeDocument/2006/math">
                    <m:r>
                      <m:rPr>
                        <m:nor/>
                      </m:rPr>
                      <a:rPr lang="it-IT" sz="900" dirty="0"/>
                      <m:t>97.251</m:t>
                    </m:r>
                  </m:oMath>
                </a14:m>
                <a:r>
                  <a:rPr lang="it-IT" sz="1200" dirty="0"/>
                  <a:t>,</a:t>
                </a:r>
                <a:r>
                  <a:rPr lang="it-IT" sz="1200" dirty="0">
                    <a:ea typeface="Cambria Math" panose="02040503050406030204" pitchFamily="18" charset="0"/>
                  </a:rPr>
                  <a:t> </a:t>
                </a:r>
                <a14:m>
                  <m:oMath xmlns:m="http://schemas.openxmlformats.org/officeDocument/2006/math">
                    <m:r>
                      <m:rPr>
                        <m:brk m:alnAt="7"/>
                      </m:rP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m:t>
                    </m:r>
                  </m:oMath>
                </a14:m>
                <a:endParaRPr lang="it-IT" sz="1200" dirty="0"/>
              </a:p>
            </p:txBody>
          </p:sp>
        </mc:Choice>
        <mc:Fallback xmlns="">
          <p:sp>
            <p:nvSpPr>
              <p:cNvPr id="257" name="CasellaDiTesto 256">
                <a:extLst>
                  <a:ext uri="{FF2B5EF4-FFF2-40B4-BE49-F238E27FC236}">
                    <a16:creationId xmlns:a16="http://schemas.microsoft.com/office/drawing/2014/main" id="{ADEB12B5-1F84-473A-ABA9-F5E4EF459EE0}"/>
                  </a:ext>
                </a:extLst>
              </p:cNvPr>
              <p:cNvSpPr txBox="1">
                <a:spLocks noRot="1" noChangeAspect="1" noMove="1" noResize="1" noEditPoints="1" noAdjustHandles="1" noChangeArrowheads="1" noChangeShapeType="1" noTextEdit="1"/>
              </p:cNvSpPr>
              <p:nvPr/>
            </p:nvSpPr>
            <p:spPr>
              <a:xfrm>
                <a:off x="8394599" y="1344898"/>
                <a:ext cx="1372613" cy="276999"/>
              </a:xfrm>
              <a:prstGeom prst="rect">
                <a:avLst/>
              </a:prstGeom>
              <a:blipFill>
                <a:blip r:embed="rId5"/>
                <a:stretch>
                  <a:fillRect t="-2222" b="-1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58" name="CasellaDiTesto 257">
                <a:extLst>
                  <a:ext uri="{FF2B5EF4-FFF2-40B4-BE49-F238E27FC236}">
                    <a16:creationId xmlns:a16="http://schemas.microsoft.com/office/drawing/2014/main" id="{23BDF4DC-9E11-4792-8CA3-E1E4252CB706}"/>
                  </a:ext>
                </a:extLst>
              </p:cNvPr>
              <p:cNvSpPr txBox="1"/>
              <p:nvPr/>
            </p:nvSpPr>
            <p:spPr>
              <a:xfrm>
                <a:off x="8475983" y="4116213"/>
                <a:ext cx="1591298" cy="276999"/>
              </a:xfrm>
              <a:prstGeom prst="rect">
                <a:avLst/>
              </a:prstGeom>
              <a:noFill/>
            </p:spPr>
            <p:txBody>
              <a:bodyPr wrap="square" rtlCol="0">
                <a:spAutoFit/>
              </a:bodyPr>
              <a:lstStyle/>
              <a:p>
                <a14:m>
                  <m:oMath xmlns:m="http://schemas.openxmlformats.org/officeDocument/2006/math">
                    <m:r>
                      <a:rPr lang="it-IT" sz="900" b="0" i="1" smtClean="0">
                        <a:latin typeface="Cambria Math" panose="02040503050406030204" pitchFamily="18" charset="0"/>
                        <a:ea typeface="Cambria Math" panose="02040503050406030204" pitchFamily="18" charset="0"/>
                      </a:rPr>
                      <m:t>[</m:t>
                    </m:r>
                    <m:r>
                      <m:rPr>
                        <m:nor/>
                      </m:rPr>
                      <a:rPr lang="it-IT" sz="900" dirty="0"/>
                      <m:t>88.261</m:t>
                    </m:r>
                    <m:r>
                      <m:rPr>
                        <m:nor/>
                      </m:rPr>
                      <a:rPr lang="it-IT" sz="1200" dirty="0"/>
                      <m:t>, </m:t>
                    </m:r>
                    <m:r>
                      <m:rPr>
                        <m:nor/>
                      </m:rPr>
                      <a:rPr lang="it-IT" sz="900" dirty="0"/>
                      <m:t>97.251</m:t>
                    </m:r>
                  </m:oMath>
                </a14:m>
                <a:r>
                  <a:rPr lang="it-IT" sz="1200" dirty="0"/>
                  <a:t>,</a:t>
                </a:r>
                <a:r>
                  <a:rPr lang="it-IT" sz="1200" dirty="0">
                    <a:ea typeface="Cambria Math" panose="02040503050406030204" pitchFamily="18" charset="0"/>
                  </a:rPr>
                  <a:t> </a:t>
                </a:r>
                <a:r>
                  <a:rPr lang="it-IT" sz="900" dirty="0"/>
                  <a:t>134.242</a:t>
                </a:r>
                <a14:m>
                  <m:oMath xmlns:m="http://schemas.openxmlformats.org/officeDocument/2006/math">
                    <m:r>
                      <a:rPr lang="it-IT" sz="1200" b="0" i="1" smtClean="0">
                        <a:latin typeface="Cambria Math" panose="02040503050406030204" pitchFamily="18" charset="0"/>
                        <a:ea typeface="Cambria Math" panose="02040503050406030204" pitchFamily="18" charset="0"/>
                      </a:rPr>
                      <m:t>]</m:t>
                    </m:r>
                  </m:oMath>
                </a14:m>
                <a:endParaRPr lang="it-IT" sz="1200" dirty="0"/>
              </a:p>
            </p:txBody>
          </p:sp>
        </mc:Choice>
        <mc:Fallback xmlns="">
          <p:sp>
            <p:nvSpPr>
              <p:cNvPr id="258" name="CasellaDiTesto 257">
                <a:extLst>
                  <a:ext uri="{FF2B5EF4-FFF2-40B4-BE49-F238E27FC236}">
                    <a16:creationId xmlns:a16="http://schemas.microsoft.com/office/drawing/2014/main" id="{23BDF4DC-9E11-4792-8CA3-E1E4252CB706}"/>
                  </a:ext>
                </a:extLst>
              </p:cNvPr>
              <p:cNvSpPr txBox="1">
                <a:spLocks noRot="1" noChangeAspect="1" noMove="1" noResize="1" noEditPoints="1" noAdjustHandles="1" noChangeArrowheads="1" noChangeShapeType="1" noTextEdit="1"/>
              </p:cNvSpPr>
              <p:nvPr/>
            </p:nvSpPr>
            <p:spPr>
              <a:xfrm>
                <a:off x="8475983" y="4116213"/>
                <a:ext cx="1591298" cy="276999"/>
              </a:xfrm>
              <a:prstGeom prst="rect">
                <a:avLst/>
              </a:prstGeom>
              <a:blipFill>
                <a:blip r:embed="rId6"/>
                <a:stretch>
                  <a:fillRect b="-1521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0" name="CasellaDiTesto 259">
                <a:extLst>
                  <a:ext uri="{FF2B5EF4-FFF2-40B4-BE49-F238E27FC236}">
                    <a16:creationId xmlns:a16="http://schemas.microsoft.com/office/drawing/2014/main" id="{2699AB07-9F77-4CB9-B0DE-53E577B1C695}"/>
                  </a:ext>
                </a:extLst>
              </p:cNvPr>
              <p:cNvSpPr txBox="1"/>
              <p:nvPr/>
            </p:nvSpPr>
            <p:spPr>
              <a:xfrm>
                <a:off x="4871308" y="2729154"/>
                <a:ext cx="1158625" cy="276999"/>
              </a:xfrm>
              <a:prstGeom prst="rect">
                <a:avLst/>
              </a:prstGeom>
              <a:noFill/>
            </p:spPr>
            <p:txBody>
              <a:bodyPr wrap="square" rtlCol="0">
                <a:spAutoFit/>
              </a:bodyPr>
              <a:lstStyle/>
              <a:p>
                <a14:m>
                  <m:oMath xmlns:m="http://schemas.openxmlformats.org/officeDocument/2006/math">
                    <m:r>
                      <a:rPr lang="it-IT" sz="900" b="0" i="1" smtClean="0">
                        <a:latin typeface="Cambria Math" panose="02040503050406030204" pitchFamily="18" charset="0"/>
                        <a:ea typeface="Cambria Math" panose="02040503050406030204" pitchFamily="18" charset="0"/>
                      </a:rPr>
                      <m:t>[</m:t>
                    </m:r>
                    <m:r>
                      <m:rPr>
                        <m:nor/>
                      </m:rPr>
                      <a:rPr lang="it-IT" sz="900" dirty="0"/>
                      <m:t>82.195</m:t>
                    </m:r>
                  </m:oMath>
                </a14:m>
                <a:r>
                  <a:rPr lang="it-IT" sz="1200" dirty="0"/>
                  <a:t>, </a:t>
                </a:r>
                <a14:m>
                  <m:oMath xmlns:m="http://schemas.openxmlformats.org/officeDocument/2006/math">
                    <m:r>
                      <m:rPr>
                        <m:brk m:alnAt="7"/>
                      </m:rPr>
                      <a:rPr lang="it-IT" sz="1200" i="1">
                        <a:latin typeface="Cambria Math" panose="02040503050406030204" pitchFamily="18" charset="0"/>
                        <a:ea typeface="Cambria Math" panose="02040503050406030204" pitchFamily="18" charset="0"/>
                      </a:rPr>
                      <m:t>∞</m:t>
                    </m:r>
                  </m:oMath>
                </a14:m>
                <a:r>
                  <a:rPr lang="it-IT" sz="1200" dirty="0"/>
                  <a:t>,</a:t>
                </a:r>
                <a:r>
                  <a:rPr lang="it-IT" sz="1200" dirty="0">
                    <a:ea typeface="Cambria Math" panose="02040503050406030204" pitchFamily="18" charset="0"/>
                  </a:rPr>
                  <a:t> </a:t>
                </a:r>
                <a14:m>
                  <m:oMath xmlns:m="http://schemas.openxmlformats.org/officeDocument/2006/math">
                    <m:r>
                      <m:rPr>
                        <m:brk m:alnAt="7"/>
                      </m:rP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m:t>
                    </m:r>
                  </m:oMath>
                </a14:m>
                <a:endParaRPr lang="it-IT" sz="1200" dirty="0"/>
              </a:p>
            </p:txBody>
          </p:sp>
        </mc:Choice>
        <mc:Fallback xmlns="">
          <p:sp>
            <p:nvSpPr>
              <p:cNvPr id="260" name="CasellaDiTesto 259">
                <a:extLst>
                  <a:ext uri="{FF2B5EF4-FFF2-40B4-BE49-F238E27FC236}">
                    <a16:creationId xmlns:a16="http://schemas.microsoft.com/office/drawing/2014/main" id="{2699AB07-9F77-4CB9-B0DE-53E577B1C695}"/>
                  </a:ext>
                </a:extLst>
              </p:cNvPr>
              <p:cNvSpPr txBox="1">
                <a:spLocks noRot="1" noChangeAspect="1" noMove="1" noResize="1" noEditPoints="1" noAdjustHandles="1" noChangeArrowheads="1" noChangeShapeType="1" noTextEdit="1"/>
              </p:cNvSpPr>
              <p:nvPr/>
            </p:nvSpPr>
            <p:spPr>
              <a:xfrm>
                <a:off x="4871308" y="2729154"/>
                <a:ext cx="1158625" cy="276999"/>
              </a:xfrm>
              <a:prstGeom prst="rect">
                <a:avLst/>
              </a:prstGeom>
              <a:blipFill>
                <a:blip r:embed="rId7"/>
                <a:stretch>
                  <a:fillRect t="-2222" b="-1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1" name="CasellaDiTesto 260">
                <a:extLst>
                  <a:ext uri="{FF2B5EF4-FFF2-40B4-BE49-F238E27FC236}">
                    <a16:creationId xmlns:a16="http://schemas.microsoft.com/office/drawing/2014/main" id="{303DE80A-AF0C-4632-B942-19DF29F7F251}"/>
                  </a:ext>
                </a:extLst>
              </p:cNvPr>
              <p:cNvSpPr txBox="1"/>
              <p:nvPr/>
            </p:nvSpPr>
            <p:spPr>
              <a:xfrm>
                <a:off x="4730748" y="4035655"/>
                <a:ext cx="1316598" cy="276999"/>
              </a:xfrm>
              <a:prstGeom prst="rect">
                <a:avLst/>
              </a:prstGeom>
              <a:noFill/>
            </p:spPr>
            <p:txBody>
              <a:bodyPr wrap="square" rtlCol="0">
                <a:spAutoFit/>
              </a:bodyPr>
              <a:lstStyle/>
              <a:p>
                <a14:m>
                  <m:oMath xmlns:m="http://schemas.openxmlformats.org/officeDocument/2006/math">
                    <m:r>
                      <a:rPr lang="it-IT" sz="900" b="0" i="1" smtClean="0">
                        <a:latin typeface="Cambria Math" panose="02040503050406030204" pitchFamily="18" charset="0"/>
                        <a:ea typeface="Cambria Math" panose="02040503050406030204" pitchFamily="18" charset="0"/>
                      </a:rPr>
                      <m:t>[</m:t>
                    </m:r>
                    <m:r>
                      <m:rPr>
                        <m:nor/>
                      </m:rPr>
                      <a:rPr lang="it-IT" sz="900" dirty="0"/>
                      <m:t>82.195</m:t>
                    </m:r>
                  </m:oMath>
                </a14:m>
                <a:r>
                  <a:rPr lang="it-IT" sz="1200" dirty="0"/>
                  <a:t>,</a:t>
                </a:r>
                <a:r>
                  <a:rPr lang="it-IT" sz="900" dirty="0"/>
                  <a:t>116.341</a:t>
                </a:r>
                <a:r>
                  <a:rPr lang="it-IT" sz="1200" dirty="0"/>
                  <a:t>,</a:t>
                </a:r>
                <a:r>
                  <a:rPr lang="it-IT" sz="1200" dirty="0">
                    <a:ea typeface="Cambria Math" panose="02040503050406030204" pitchFamily="18" charset="0"/>
                  </a:rPr>
                  <a:t> </a:t>
                </a:r>
                <a14:m>
                  <m:oMath xmlns:m="http://schemas.openxmlformats.org/officeDocument/2006/math">
                    <m:r>
                      <m:rPr>
                        <m:brk m:alnAt="7"/>
                      </m:rPr>
                      <a:rPr lang="it-IT" sz="1200" i="1">
                        <a:latin typeface="Cambria Math" panose="02040503050406030204" pitchFamily="18" charset="0"/>
                        <a:ea typeface="Cambria Math" panose="02040503050406030204" pitchFamily="18" charset="0"/>
                      </a:rPr>
                      <m:t>∞</m:t>
                    </m:r>
                    <m:r>
                      <a:rPr lang="it-IT" sz="1200" b="0" i="1" smtClean="0">
                        <a:latin typeface="Cambria Math" panose="02040503050406030204" pitchFamily="18" charset="0"/>
                        <a:ea typeface="Cambria Math" panose="02040503050406030204" pitchFamily="18" charset="0"/>
                      </a:rPr>
                      <m:t>]</m:t>
                    </m:r>
                  </m:oMath>
                </a14:m>
                <a:endParaRPr lang="it-IT" sz="1200" dirty="0"/>
              </a:p>
            </p:txBody>
          </p:sp>
        </mc:Choice>
        <mc:Fallback xmlns="">
          <p:sp>
            <p:nvSpPr>
              <p:cNvPr id="261" name="CasellaDiTesto 260">
                <a:extLst>
                  <a:ext uri="{FF2B5EF4-FFF2-40B4-BE49-F238E27FC236}">
                    <a16:creationId xmlns:a16="http://schemas.microsoft.com/office/drawing/2014/main" id="{303DE80A-AF0C-4632-B942-19DF29F7F251}"/>
                  </a:ext>
                </a:extLst>
              </p:cNvPr>
              <p:cNvSpPr txBox="1">
                <a:spLocks noRot="1" noChangeAspect="1" noMove="1" noResize="1" noEditPoints="1" noAdjustHandles="1" noChangeArrowheads="1" noChangeShapeType="1" noTextEdit="1"/>
              </p:cNvSpPr>
              <p:nvPr/>
            </p:nvSpPr>
            <p:spPr>
              <a:xfrm>
                <a:off x="4730748" y="4035655"/>
                <a:ext cx="1316598" cy="276999"/>
              </a:xfrm>
              <a:prstGeom prst="rect">
                <a:avLst/>
              </a:prstGeom>
              <a:blipFill>
                <a:blip r:embed="rId8"/>
                <a:stretch>
                  <a:fillRect b="-1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2" name="CasellaDiTesto 261">
                <a:extLst>
                  <a:ext uri="{FF2B5EF4-FFF2-40B4-BE49-F238E27FC236}">
                    <a16:creationId xmlns:a16="http://schemas.microsoft.com/office/drawing/2014/main" id="{08F6E923-25F4-4AB4-B72E-21C134CBEDEA}"/>
                  </a:ext>
                </a:extLst>
              </p:cNvPr>
              <p:cNvSpPr txBox="1"/>
              <p:nvPr/>
            </p:nvSpPr>
            <p:spPr>
              <a:xfrm>
                <a:off x="4500980" y="5386535"/>
                <a:ext cx="1654452" cy="276999"/>
              </a:xfrm>
              <a:prstGeom prst="rect">
                <a:avLst/>
              </a:prstGeom>
              <a:noFill/>
            </p:spPr>
            <p:txBody>
              <a:bodyPr wrap="square" rtlCol="0">
                <a:spAutoFit/>
              </a:bodyPr>
              <a:lstStyle/>
              <a:p>
                <a14:m>
                  <m:oMath xmlns:m="http://schemas.openxmlformats.org/officeDocument/2006/math">
                    <m:r>
                      <a:rPr lang="it-IT" sz="900" b="0" i="1" smtClean="0">
                        <a:latin typeface="Cambria Math" panose="02040503050406030204" pitchFamily="18" charset="0"/>
                        <a:ea typeface="Cambria Math" panose="02040503050406030204" pitchFamily="18" charset="0"/>
                      </a:rPr>
                      <m:t>[</m:t>
                    </m:r>
                    <m:r>
                      <m:rPr>
                        <m:nor/>
                      </m:rPr>
                      <a:rPr lang="it-IT" sz="900" dirty="0"/>
                      <m:t>82.195</m:t>
                    </m:r>
                  </m:oMath>
                </a14:m>
                <a:r>
                  <a:rPr lang="it-IT" sz="1100" dirty="0"/>
                  <a:t>,</a:t>
                </a:r>
                <a:r>
                  <a:rPr lang="it-IT" sz="1200" dirty="0"/>
                  <a:t> </a:t>
                </a:r>
                <a:r>
                  <a:rPr lang="it-IT" sz="900" dirty="0"/>
                  <a:t>114.372</a:t>
                </a:r>
                <a:r>
                  <a:rPr lang="it-IT" sz="1200" dirty="0"/>
                  <a:t>,</a:t>
                </a:r>
                <a:r>
                  <a:rPr lang="it-IT" sz="1200" dirty="0">
                    <a:ea typeface="Cambria Math" panose="02040503050406030204" pitchFamily="18" charset="0"/>
                  </a:rPr>
                  <a:t> </a:t>
                </a:r>
                <a:r>
                  <a:rPr lang="it-IT" sz="900" dirty="0"/>
                  <a:t>114.372</a:t>
                </a:r>
                <a14:m>
                  <m:oMath xmlns:m="http://schemas.openxmlformats.org/officeDocument/2006/math">
                    <m:r>
                      <a:rPr lang="it-IT" sz="1200" b="0" i="1" smtClean="0">
                        <a:latin typeface="Cambria Math" panose="02040503050406030204" pitchFamily="18" charset="0"/>
                        <a:ea typeface="Cambria Math" panose="02040503050406030204" pitchFamily="18" charset="0"/>
                      </a:rPr>
                      <m:t>]</m:t>
                    </m:r>
                  </m:oMath>
                </a14:m>
                <a:endParaRPr lang="it-IT" sz="1200" dirty="0"/>
              </a:p>
            </p:txBody>
          </p:sp>
        </mc:Choice>
        <mc:Fallback xmlns="">
          <p:sp>
            <p:nvSpPr>
              <p:cNvPr id="262" name="CasellaDiTesto 261">
                <a:extLst>
                  <a:ext uri="{FF2B5EF4-FFF2-40B4-BE49-F238E27FC236}">
                    <a16:creationId xmlns:a16="http://schemas.microsoft.com/office/drawing/2014/main" id="{08F6E923-25F4-4AB4-B72E-21C134CBEDEA}"/>
                  </a:ext>
                </a:extLst>
              </p:cNvPr>
              <p:cNvSpPr txBox="1">
                <a:spLocks noRot="1" noChangeAspect="1" noMove="1" noResize="1" noEditPoints="1" noAdjustHandles="1" noChangeArrowheads="1" noChangeShapeType="1" noTextEdit="1"/>
              </p:cNvSpPr>
              <p:nvPr/>
            </p:nvSpPr>
            <p:spPr>
              <a:xfrm>
                <a:off x="4500980" y="5386535"/>
                <a:ext cx="1654452" cy="276999"/>
              </a:xfrm>
              <a:prstGeom prst="rect">
                <a:avLst/>
              </a:prstGeom>
              <a:blipFill>
                <a:blip r:embed="rId9"/>
                <a:stretch>
                  <a:fillRect t="-2222" b="-1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3" name="CasellaDiTesto 262">
                <a:extLst>
                  <a:ext uri="{FF2B5EF4-FFF2-40B4-BE49-F238E27FC236}">
                    <a16:creationId xmlns:a16="http://schemas.microsoft.com/office/drawing/2014/main" id="{66021CAD-D424-4B98-88E5-44415E02FF2C}"/>
                  </a:ext>
                </a:extLst>
              </p:cNvPr>
              <p:cNvSpPr txBox="1"/>
              <p:nvPr/>
            </p:nvSpPr>
            <p:spPr>
              <a:xfrm>
                <a:off x="6855466" y="5254853"/>
                <a:ext cx="1809160" cy="400110"/>
              </a:xfrm>
              <a:prstGeom prst="rect">
                <a:avLst/>
              </a:prstGeom>
              <a:noFill/>
            </p:spPr>
            <p:txBody>
              <a:bodyPr wrap="square" rtlCol="0">
                <a:spAutoFit/>
              </a:bodyPr>
              <a:lstStyle/>
              <a:p>
                <a14:m>
                  <m:oMath xmlns:m="http://schemas.openxmlformats.org/officeDocument/2006/math">
                    <m:r>
                      <a:rPr lang="it-IT" sz="900" b="0" i="1" smtClean="0">
                        <a:latin typeface="Cambria Math" panose="02040503050406030204" pitchFamily="18" charset="0"/>
                        <a:ea typeface="Cambria Math" panose="02040503050406030204" pitchFamily="18" charset="0"/>
                      </a:rPr>
                      <m:t>[</m:t>
                    </m:r>
                    <m:r>
                      <m:rPr>
                        <m:nor/>
                      </m:rPr>
                      <a:rPr lang="it-IT" sz="900" dirty="0"/>
                      <m:t>80.351</m:t>
                    </m:r>
                  </m:oMath>
                </a14:m>
                <a:r>
                  <a:rPr lang="it-IT" sz="1200" dirty="0"/>
                  <a:t>, </a:t>
                </a:r>
                <a14:m>
                  <m:oMath xmlns:m="http://schemas.openxmlformats.org/officeDocument/2006/math">
                    <m:r>
                      <m:rPr>
                        <m:nor/>
                      </m:rPr>
                      <a:rPr lang="it-IT" sz="900" dirty="0"/>
                      <m:t>82.195</m:t>
                    </m:r>
                  </m:oMath>
                </a14:m>
                <a:r>
                  <a:rPr lang="it-IT" dirty="0"/>
                  <a:t>,</a:t>
                </a:r>
                <a:r>
                  <a:rPr lang="it-IT" sz="2000" dirty="0"/>
                  <a:t> </a:t>
                </a:r>
                <a:r>
                  <a:rPr lang="it-IT" sz="900" dirty="0"/>
                  <a:t>114.372</a:t>
                </a:r>
                <a14:m>
                  <m:oMath xmlns:m="http://schemas.openxmlformats.org/officeDocument/2006/math">
                    <m:r>
                      <a:rPr lang="it-IT" sz="1200" b="0" i="1" smtClean="0">
                        <a:latin typeface="Cambria Math" panose="02040503050406030204" pitchFamily="18" charset="0"/>
                        <a:ea typeface="Cambria Math" panose="02040503050406030204" pitchFamily="18" charset="0"/>
                      </a:rPr>
                      <m:t>]</m:t>
                    </m:r>
                  </m:oMath>
                </a14:m>
                <a:endParaRPr lang="it-IT" sz="1200" dirty="0"/>
              </a:p>
            </p:txBody>
          </p:sp>
        </mc:Choice>
        <mc:Fallback xmlns="">
          <p:sp>
            <p:nvSpPr>
              <p:cNvPr id="263" name="CasellaDiTesto 262">
                <a:extLst>
                  <a:ext uri="{FF2B5EF4-FFF2-40B4-BE49-F238E27FC236}">
                    <a16:creationId xmlns:a16="http://schemas.microsoft.com/office/drawing/2014/main" id="{66021CAD-D424-4B98-88E5-44415E02FF2C}"/>
                  </a:ext>
                </a:extLst>
              </p:cNvPr>
              <p:cNvSpPr txBox="1">
                <a:spLocks noRot="1" noChangeAspect="1" noMove="1" noResize="1" noEditPoints="1" noAdjustHandles="1" noChangeArrowheads="1" noChangeShapeType="1" noTextEdit="1"/>
              </p:cNvSpPr>
              <p:nvPr/>
            </p:nvSpPr>
            <p:spPr>
              <a:xfrm>
                <a:off x="6855466" y="5254853"/>
                <a:ext cx="1809160" cy="400110"/>
              </a:xfrm>
              <a:prstGeom prst="rect">
                <a:avLst/>
              </a:prstGeom>
              <a:blipFill>
                <a:blip r:embed="rId10"/>
                <a:stretch>
                  <a:fillRect t="-3030" b="-1969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4" name="CasellaDiTesto 263">
                <a:extLst>
                  <a:ext uri="{FF2B5EF4-FFF2-40B4-BE49-F238E27FC236}">
                    <a16:creationId xmlns:a16="http://schemas.microsoft.com/office/drawing/2014/main" id="{95C4C02D-4C18-45A3-BF66-ED7112521680}"/>
                  </a:ext>
                </a:extLst>
              </p:cNvPr>
              <p:cNvSpPr txBox="1"/>
              <p:nvPr/>
            </p:nvSpPr>
            <p:spPr>
              <a:xfrm>
                <a:off x="6852843" y="4126569"/>
                <a:ext cx="1591298" cy="276999"/>
              </a:xfrm>
              <a:prstGeom prst="rect">
                <a:avLst/>
              </a:prstGeom>
              <a:noFill/>
            </p:spPr>
            <p:txBody>
              <a:bodyPr wrap="square" rtlCol="0">
                <a:spAutoFit/>
              </a:bodyPr>
              <a:lstStyle/>
              <a:p>
                <a14:m>
                  <m:oMath xmlns:m="http://schemas.openxmlformats.org/officeDocument/2006/math">
                    <m:r>
                      <a:rPr lang="it-IT" sz="900" b="0" i="1" smtClean="0">
                        <a:latin typeface="Cambria Math" panose="02040503050406030204" pitchFamily="18" charset="0"/>
                        <a:ea typeface="Cambria Math" panose="02040503050406030204" pitchFamily="18" charset="0"/>
                      </a:rPr>
                      <m:t>[</m:t>
                    </m:r>
                    <m:r>
                      <m:rPr>
                        <m:nor/>
                      </m:rPr>
                      <a:rPr lang="it-IT" sz="900" dirty="0"/>
                      <m:t>88.261</m:t>
                    </m:r>
                    <m:r>
                      <m:rPr>
                        <m:nor/>
                      </m:rPr>
                      <a:rPr lang="it-IT" sz="1200" dirty="0"/>
                      <m:t>, </m:t>
                    </m:r>
                    <m:r>
                      <m:rPr>
                        <m:nor/>
                      </m:rPr>
                      <a:rPr lang="it-IT" sz="900" dirty="0"/>
                      <m:t>97.251</m:t>
                    </m:r>
                  </m:oMath>
                </a14:m>
                <a:r>
                  <a:rPr lang="it-IT" sz="1200" dirty="0"/>
                  <a:t>,</a:t>
                </a:r>
                <a:r>
                  <a:rPr lang="it-IT" sz="1200" dirty="0">
                    <a:ea typeface="Cambria Math" panose="02040503050406030204" pitchFamily="18" charset="0"/>
                  </a:rPr>
                  <a:t> </a:t>
                </a:r>
                <a:r>
                  <a:rPr lang="it-IT" sz="900" dirty="0"/>
                  <a:t>134.242</a:t>
                </a:r>
                <a14:m>
                  <m:oMath xmlns:m="http://schemas.openxmlformats.org/officeDocument/2006/math">
                    <m:r>
                      <a:rPr lang="it-IT" sz="1200" b="0" i="1" smtClean="0">
                        <a:latin typeface="Cambria Math" panose="02040503050406030204" pitchFamily="18" charset="0"/>
                        <a:ea typeface="Cambria Math" panose="02040503050406030204" pitchFamily="18" charset="0"/>
                      </a:rPr>
                      <m:t>]</m:t>
                    </m:r>
                  </m:oMath>
                </a14:m>
                <a:endParaRPr lang="it-IT" sz="1200" dirty="0"/>
              </a:p>
            </p:txBody>
          </p:sp>
        </mc:Choice>
        <mc:Fallback xmlns="">
          <p:sp>
            <p:nvSpPr>
              <p:cNvPr id="264" name="CasellaDiTesto 263">
                <a:extLst>
                  <a:ext uri="{FF2B5EF4-FFF2-40B4-BE49-F238E27FC236}">
                    <a16:creationId xmlns:a16="http://schemas.microsoft.com/office/drawing/2014/main" id="{95C4C02D-4C18-45A3-BF66-ED7112521680}"/>
                  </a:ext>
                </a:extLst>
              </p:cNvPr>
              <p:cNvSpPr txBox="1">
                <a:spLocks noRot="1" noChangeAspect="1" noMove="1" noResize="1" noEditPoints="1" noAdjustHandles="1" noChangeArrowheads="1" noChangeShapeType="1" noTextEdit="1"/>
              </p:cNvSpPr>
              <p:nvPr/>
            </p:nvSpPr>
            <p:spPr>
              <a:xfrm>
                <a:off x="6852843" y="4126569"/>
                <a:ext cx="1591298" cy="276999"/>
              </a:xfrm>
              <a:prstGeom prst="rect">
                <a:avLst/>
              </a:prstGeom>
              <a:blipFill>
                <a:blip r:embed="rId11"/>
                <a:stretch>
                  <a:fillRect t="-2222" b="-1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6" name="CasellaDiTesto 45">
                <a:extLst>
                  <a:ext uri="{FF2B5EF4-FFF2-40B4-BE49-F238E27FC236}">
                    <a16:creationId xmlns:a16="http://schemas.microsoft.com/office/drawing/2014/main" id="{BC32EA4C-627F-4699-ADB2-CF306C271BA0}"/>
                  </a:ext>
                </a:extLst>
              </p:cNvPr>
              <p:cNvSpPr txBox="1"/>
              <p:nvPr/>
            </p:nvSpPr>
            <p:spPr>
              <a:xfrm>
                <a:off x="6792770" y="4525137"/>
                <a:ext cx="3452355" cy="246221"/>
              </a:xfrm>
              <a:prstGeom prst="rect">
                <a:avLst/>
              </a:prstGeom>
              <a:noFill/>
            </p:spPr>
            <p:txBody>
              <a:bodyPr wrap="none" rtlCol="0">
                <a:spAutoFit/>
              </a:bodyPr>
              <a:lstStyle/>
              <a:p>
                <a14:m>
                  <m:oMath xmlns:m="http://schemas.openxmlformats.org/officeDocument/2006/math">
                    <m:sSup>
                      <m:sSupPr>
                        <m:ctrlPr>
                          <a:rPr lang="it-IT" sz="1000" i="1" smtClean="0">
                            <a:latin typeface="Cambria Math" panose="02040503050406030204" pitchFamily="18" charset="0"/>
                          </a:rPr>
                        </m:ctrlPr>
                      </m:sSupPr>
                      <m:e>
                        <m:sSub>
                          <m:sSubPr>
                            <m:ctrlPr>
                              <a:rPr lang="it-IT" sz="1000" i="1">
                                <a:latin typeface="Cambria Math" panose="02040503050406030204" pitchFamily="18" charset="0"/>
                              </a:rPr>
                            </m:ctrlPr>
                          </m:sSubPr>
                          <m:e>
                            <m:r>
                              <a:rPr lang="it-IT" sz="1000" i="1">
                                <a:latin typeface="Cambria Math" panose="02040503050406030204" pitchFamily="18" charset="0"/>
                              </a:rPr>
                              <m:t>𝑐</m:t>
                            </m:r>
                            <m:r>
                              <a:rPr lang="it-IT" sz="1000" b="0" i="1" smtClean="0">
                                <a:latin typeface="Cambria Math" panose="02040503050406030204" pitchFamily="18" charset="0"/>
                              </a:rPr>
                              <m:t>4</m:t>
                            </m:r>
                          </m:e>
                          <m:sub>
                            <m:r>
                              <a:rPr lang="it-IT" sz="1000" i="1">
                                <a:latin typeface="Cambria Math" panose="02040503050406030204" pitchFamily="18" charset="0"/>
                              </a:rPr>
                              <m:t>𝑖</m:t>
                            </m:r>
                          </m:sub>
                        </m:sSub>
                      </m:e>
                      <m:sup>
                        <m:r>
                          <a:rPr lang="it-IT" sz="1000" b="0" i="1" smtClean="0">
                            <a:latin typeface="Cambria Math" panose="02040503050406030204" pitchFamily="18" charset="0"/>
                          </a:rPr>
                          <m:t>∗</m:t>
                        </m:r>
                      </m:sup>
                    </m:sSup>
                    <m:r>
                      <a:rPr lang="it-IT" sz="1000" b="0" i="1" smtClean="0">
                        <a:latin typeface="Cambria Math" panose="02040503050406030204" pitchFamily="18" charset="0"/>
                      </a:rPr>
                      <m:t>=</m:t>
                    </m:r>
                    <m:d>
                      <m:dPr>
                        <m:ctrlPr>
                          <a:rPr lang="it-IT" sz="1000" b="0" i="1" smtClean="0">
                            <a:latin typeface="Cambria Math" panose="02040503050406030204" pitchFamily="18" charset="0"/>
                          </a:rPr>
                        </m:ctrlPr>
                      </m:dPr>
                      <m:e>
                        <m:r>
                          <a:rPr lang="it-IT" sz="1000" b="0" i="1" smtClean="0">
                            <a:latin typeface="Cambria Math" panose="02040503050406030204" pitchFamily="18" charset="0"/>
                          </a:rPr>
                          <m:t>134.242 −88.261</m:t>
                        </m:r>
                      </m:e>
                    </m:d>
                    <m:r>
                      <a:rPr lang="it-IT" sz="1000" b="0" i="1" smtClean="0">
                        <a:latin typeface="Cambria Math" panose="02040503050406030204" pitchFamily="18" charset="0"/>
                      </a:rPr>
                      <m:t>+</m:t>
                    </m:r>
                    <m:d>
                      <m:dPr>
                        <m:ctrlPr>
                          <a:rPr lang="it-IT" sz="1000" i="1">
                            <a:latin typeface="Cambria Math" panose="02040503050406030204" pitchFamily="18" charset="0"/>
                          </a:rPr>
                        </m:ctrlPr>
                      </m:dPr>
                      <m:e>
                        <m:r>
                          <a:rPr lang="it-IT" sz="1000" b="0" i="1" smtClean="0">
                            <a:latin typeface="Cambria Math" panose="02040503050406030204" pitchFamily="18" charset="0"/>
                          </a:rPr>
                          <m:t>97</m:t>
                        </m:r>
                        <m:r>
                          <a:rPr lang="it-IT" sz="1000" i="1">
                            <a:latin typeface="Cambria Math" panose="02040503050406030204" pitchFamily="18" charset="0"/>
                          </a:rPr>
                          <m:t>.</m:t>
                        </m:r>
                        <m:r>
                          <a:rPr lang="it-IT" sz="1000" b="0" i="1" smtClean="0">
                            <a:latin typeface="Cambria Math" panose="02040503050406030204" pitchFamily="18" charset="0"/>
                          </a:rPr>
                          <m:t>251</m:t>
                        </m:r>
                        <m:r>
                          <a:rPr lang="it-IT" sz="1000" i="1">
                            <a:latin typeface="Cambria Math" panose="02040503050406030204" pitchFamily="18" charset="0"/>
                          </a:rPr>
                          <m:t> −88.261</m:t>
                        </m:r>
                      </m:e>
                    </m:d>
                  </m:oMath>
                </a14:m>
                <a:r>
                  <a:rPr lang="it-IT" sz="1000" dirty="0"/>
                  <a:t> = 54.971 </a:t>
                </a:r>
              </a:p>
            </p:txBody>
          </p:sp>
        </mc:Choice>
        <mc:Fallback xmlns="">
          <p:sp>
            <p:nvSpPr>
              <p:cNvPr id="46" name="CasellaDiTesto 45">
                <a:extLst>
                  <a:ext uri="{FF2B5EF4-FFF2-40B4-BE49-F238E27FC236}">
                    <a16:creationId xmlns:a16="http://schemas.microsoft.com/office/drawing/2014/main" id="{BC32EA4C-627F-4699-ADB2-CF306C271BA0}"/>
                  </a:ext>
                </a:extLst>
              </p:cNvPr>
              <p:cNvSpPr txBox="1">
                <a:spLocks noRot="1" noChangeAspect="1" noMove="1" noResize="1" noEditPoints="1" noAdjustHandles="1" noChangeArrowheads="1" noChangeShapeType="1" noTextEdit="1"/>
              </p:cNvSpPr>
              <p:nvPr/>
            </p:nvSpPr>
            <p:spPr>
              <a:xfrm>
                <a:off x="6792770" y="4525137"/>
                <a:ext cx="3452355" cy="246221"/>
              </a:xfrm>
              <a:prstGeom prst="rect">
                <a:avLst/>
              </a:prstGeom>
              <a:blipFill>
                <a:blip r:embed="rId12"/>
                <a:stretch>
                  <a:fillRect b="-1219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5" name="CasellaDiTesto 264">
                <a:extLst>
                  <a:ext uri="{FF2B5EF4-FFF2-40B4-BE49-F238E27FC236}">
                    <a16:creationId xmlns:a16="http://schemas.microsoft.com/office/drawing/2014/main" id="{0A3D4E61-4527-439A-99BF-F21082DDBCBB}"/>
                  </a:ext>
                </a:extLst>
              </p:cNvPr>
              <p:cNvSpPr txBox="1"/>
              <p:nvPr/>
            </p:nvSpPr>
            <p:spPr>
              <a:xfrm>
                <a:off x="6792770" y="4747577"/>
                <a:ext cx="3452355" cy="246221"/>
              </a:xfrm>
              <a:prstGeom prst="rect">
                <a:avLst/>
              </a:prstGeom>
              <a:noFill/>
            </p:spPr>
            <p:txBody>
              <a:bodyPr wrap="none" rtlCol="0">
                <a:spAutoFit/>
              </a:bodyPr>
              <a:lstStyle/>
              <a:p>
                <a14:m>
                  <m:oMath xmlns:m="http://schemas.openxmlformats.org/officeDocument/2006/math">
                    <m:sSup>
                      <m:sSupPr>
                        <m:ctrlPr>
                          <a:rPr lang="it-IT" sz="1000" i="1" smtClean="0">
                            <a:latin typeface="Cambria Math" panose="02040503050406030204" pitchFamily="18" charset="0"/>
                          </a:rPr>
                        </m:ctrlPr>
                      </m:sSupPr>
                      <m:e>
                        <m:sSub>
                          <m:sSubPr>
                            <m:ctrlPr>
                              <a:rPr lang="it-IT" sz="1000" i="1">
                                <a:latin typeface="Cambria Math" panose="02040503050406030204" pitchFamily="18" charset="0"/>
                              </a:rPr>
                            </m:ctrlPr>
                          </m:sSubPr>
                          <m:e>
                            <m:r>
                              <a:rPr lang="it-IT" sz="1000" i="1">
                                <a:latin typeface="Cambria Math" panose="02040503050406030204" pitchFamily="18" charset="0"/>
                              </a:rPr>
                              <m:t>𝑐</m:t>
                            </m:r>
                            <m:r>
                              <a:rPr lang="it-IT" sz="1000" b="0" i="1" smtClean="0">
                                <a:latin typeface="Cambria Math" panose="02040503050406030204" pitchFamily="18" charset="0"/>
                              </a:rPr>
                              <m:t>5</m:t>
                            </m:r>
                          </m:e>
                          <m:sub>
                            <m:r>
                              <a:rPr lang="it-IT" sz="1000" i="1">
                                <a:latin typeface="Cambria Math" panose="02040503050406030204" pitchFamily="18" charset="0"/>
                              </a:rPr>
                              <m:t>𝑖</m:t>
                            </m:r>
                          </m:sub>
                        </m:sSub>
                      </m:e>
                      <m:sup>
                        <m:r>
                          <a:rPr lang="it-IT" sz="1000" b="0" i="1" smtClean="0">
                            <a:latin typeface="Cambria Math" panose="02040503050406030204" pitchFamily="18" charset="0"/>
                          </a:rPr>
                          <m:t>∗</m:t>
                        </m:r>
                      </m:sup>
                    </m:sSup>
                    <m:r>
                      <a:rPr lang="it-IT" sz="1000" b="0" i="1" smtClean="0">
                        <a:latin typeface="Cambria Math" panose="02040503050406030204" pitchFamily="18" charset="0"/>
                      </a:rPr>
                      <m:t>=</m:t>
                    </m:r>
                    <m:d>
                      <m:dPr>
                        <m:ctrlPr>
                          <a:rPr lang="it-IT" sz="1000" b="0" i="1" smtClean="0">
                            <a:latin typeface="Cambria Math" panose="02040503050406030204" pitchFamily="18" charset="0"/>
                          </a:rPr>
                        </m:ctrlPr>
                      </m:dPr>
                      <m:e>
                        <m:r>
                          <a:rPr lang="it-IT" sz="1000" b="0" i="1" smtClean="0">
                            <a:latin typeface="Cambria Math" panose="02040503050406030204" pitchFamily="18" charset="0"/>
                          </a:rPr>
                          <m:t>114.372 −80.351</m:t>
                        </m:r>
                      </m:e>
                    </m:d>
                    <m:r>
                      <a:rPr lang="it-IT" sz="1000" b="0" i="1" smtClean="0">
                        <a:latin typeface="Cambria Math" panose="02040503050406030204" pitchFamily="18" charset="0"/>
                      </a:rPr>
                      <m:t>+</m:t>
                    </m:r>
                    <m:d>
                      <m:dPr>
                        <m:ctrlPr>
                          <a:rPr lang="it-IT" sz="1000" i="1">
                            <a:latin typeface="Cambria Math" panose="02040503050406030204" pitchFamily="18" charset="0"/>
                          </a:rPr>
                        </m:ctrlPr>
                      </m:dPr>
                      <m:e>
                        <m:r>
                          <a:rPr lang="it-IT" sz="1000" b="0" i="1" smtClean="0">
                            <a:latin typeface="Cambria Math" panose="02040503050406030204" pitchFamily="18" charset="0"/>
                          </a:rPr>
                          <m:t>82.195</m:t>
                        </m:r>
                        <m:r>
                          <a:rPr lang="it-IT" sz="1000" i="1">
                            <a:latin typeface="Cambria Math" panose="02040503050406030204" pitchFamily="18" charset="0"/>
                          </a:rPr>
                          <m:t> −8</m:t>
                        </m:r>
                        <m:r>
                          <a:rPr lang="it-IT" sz="1000" b="0" i="1" smtClean="0">
                            <a:latin typeface="Cambria Math" panose="02040503050406030204" pitchFamily="18" charset="0"/>
                          </a:rPr>
                          <m:t>0</m:t>
                        </m:r>
                        <m:r>
                          <a:rPr lang="it-IT" sz="1000" i="1">
                            <a:latin typeface="Cambria Math" panose="02040503050406030204" pitchFamily="18" charset="0"/>
                          </a:rPr>
                          <m:t>.</m:t>
                        </m:r>
                        <m:r>
                          <a:rPr lang="it-IT" sz="1000" b="0" i="1" smtClean="0">
                            <a:latin typeface="Cambria Math" panose="02040503050406030204" pitchFamily="18" charset="0"/>
                          </a:rPr>
                          <m:t>351</m:t>
                        </m:r>
                      </m:e>
                    </m:d>
                  </m:oMath>
                </a14:m>
                <a:r>
                  <a:rPr lang="it-IT" sz="1000" dirty="0"/>
                  <a:t> = 35.865 </a:t>
                </a:r>
              </a:p>
            </p:txBody>
          </p:sp>
        </mc:Choice>
        <mc:Fallback xmlns="">
          <p:sp>
            <p:nvSpPr>
              <p:cNvPr id="265" name="CasellaDiTesto 264">
                <a:extLst>
                  <a:ext uri="{FF2B5EF4-FFF2-40B4-BE49-F238E27FC236}">
                    <a16:creationId xmlns:a16="http://schemas.microsoft.com/office/drawing/2014/main" id="{0A3D4E61-4527-439A-99BF-F21082DDBCBB}"/>
                  </a:ext>
                </a:extLst>
              </p:cNvPr>
              <p:cNvSpPr txBox="1">
                <a:spLocks noRot="1" noChangeAspect="1" noMove="1" noResize="1" noEditPoints="1" noAdjustHandles="1" noChangeArrowheads="1" noChangeShapeType="1" noTextEdit="1"/>
              </p:cNvSpPr>
              <p:nvPr/>
            </p:nvSpPr>
            <p:spPr>
              <a:xfrm>
                <a:off x="6792770" y="4747577"/>
                <a:ext cx="3452355" cy="246221"/>
              </a:xfrm>
              <a:prstGeom prst="rect">
                <a:avLst/>
              </a:prstGeom>
              <a:blipFill>
                <a:blip r:embed="rId13"/>
                <a:stretch>
                  <a:fillRect b="-12500"/>
                </a:stretch>
              </a:blipFill>
            </p:spPr>
            <p:txBody>
              <a:bodyPr/>
              <a:lstStyle/>
              <a:p>
                <a:r>
                  <a:rPr lang="it-IT">
                    <a:noFill/>
                  </a:rPr>
                  <a:t> </a:t>
                </a:r>
              </a:p>
            </p:txBody>
          </p:sp>
        </mc:Fallback>
      </mc:AlternateContent>
      <p:sp>
        <p:nvSpPr>
          <p:cNvPr id="48" name="CasellaDiTesto 47">
            <a:extLst>
              <a:ext uri="{FF2B5EF4-FFF2-40B4-BE49-F238E27FC236}">
                <a16:creationId xmlns:a16="http://schemas.microsoft.com/office/drawing/2014/main" id="{B93E0F61-D987-45C0-8D68-5667D6867D0A}"/>
              </a:ext>
            </a:extLst>
          </p:cNvPr>
          <p:cNvSpPr txBox="1"/>
          <p:nvPr/>
        </p:nvSpPr>
        <p:spPr>
          <a:xfrm>
            <a:off x="5496376" y="1211009"/>
            <a:ext cx="681597" cy="261610"/>
          </a:xfrm>
          <a:prstGeom prst="rect">
            <a:avLst/>
          </a:prstGeom>
          <a:noFill/>
        </p:spPr>
        <p:txBody>
          <a:bodyPr wrap="none" rtlCol="0">
            <a:spAutoFit/>
          </a:bodyPr>
          <a:lstStyle/>
          <a:p>
            <a:r>
              <a:rPr lang="it-IT" sz="1100" dirty="0" err="1"/>
              <a:t>pos</a:t>
            </a:r>
            <a:r>
              <a:rPr lang="it-IT" sz="1100" dirty="0"/>
              <a:t> = -1</a:t>
            </a:r>
          </a:p>
        </p:txBody>
      </p:sp>
      <p:sp>
        <p:nvSpPr>
          <p:cNvPr id="266" name="CasellaDiTesto 265">
            <a:extLst>
              <a:ext uri="{FF2B5EF4-FFF2-40B4-BE49-F238E27FC236}">
                <a16:creationId xmlns:a16="http://schemas.microsoft.com/office/drawing/2014/main" id="{E03B012A-65BD-4CF8-B86E-F98FDEAA28DD}"/>
              </a:ext>
            </a:extLst>
          </p:cNvPr>
          <p:cNvSpPr txBox="1"/>
          <p:nvPr/>
        </p:nvSpPr>
        <p:spPr>
          <a:xfrm>
            <a:off x="6820631" y="1212485"/>
            <a:ext cx="630301" cy="261610"/>
          </a:xfrm>
          <a:prstGeom prst="rect">
            <a:avLst/>
          </a:prstGeom>
          <a:noFill/>
        </p:spPr>
        <p:txBody>
          <a:bodyPr wrap="none" rtlCol="0">
            <a:spAutoFit/>
          </a:bodyPr>
          <a:lstStyle/>
          <a:p>
            <a:r>
              <a:rPr lang="it-IT" sz="1100" dirty="0" err="1"/>
              <a:t>pos</a:t>
            </a:r>
            <a:r>
              <a:rPr lang="it-IT" sz="1100" dirty="0"/>
              <a:t> = 0</a:t>
            </a:r>
          </a:p>
        </p:txBody>
      </p:sp>
      <p:sp>
        <p:nvSpPr>
          <p:cNvPr id="267" name="CasellaDiTesto 266">
            <a:extLst>
              <a:ext uri="{FF2B5EF4-FFF2-40B4-BE49-F238E27FC236}">
                <a16:creationId xmlns:a16="http://schemas.microsoft.com/office/drawing/2014/main" id="{D2FF84E8-EFCD-4F6D-8767-3783B0D38CDE}"/>
              </a:ext>
            </a:extLst>
          </p:cNvPr>
          <p:cNvSpPr txBox="1"/>
          <p:nvPr/>
        </p:nvSpPr>
        <p:spPr>
          <a:xfrm>
            <a:off x="8464482" y="1213962"/>
            <a:ext cx="630301" cy="261610"/>
          </a:xfrm>
          <a:prstGeom prst="rect">
            <a:avLst/>
          </a:prstGeom>
          <a:noFill/>
        </p:spPr>
        <p:txBody>
          <a:bodyPr wrap="none" rtlCol="0">
            <a:spAutoFit/>
          </a:bodyPr>
          <a:lstStyle/>
          <a:p>
            <a:r>
              <a:rPr lang="it-IT" sz="1100" dirty="0" err="1"/>
              <a:t>pos</a:t>
            </a:r>
            <a:r>
              <a:rPr lang="it-IT" sz="1100" dirty="0"/>
              <a:t> = 1</a:t>
            </a:r>
          </a:p>
        </p:txBody>
      </p:sp>
      <p:sp>
        <p:nvSpPr>
          <p:cNvPr id="268" name="CasellaDiTesto 267">
            <a:extLst>
              <a:ext uri="{FF2B5EF4-FFF2-40B4-BE49-F238E27FC236}">
                <a16:creationId xmlns:a16="http://schemas.microsoft.com/office/drawing/2014/main" id="{6D73C27D-37FF-4AD0-91FA-08507D70F1D0}"/>
              </a:ext>
            </a:extLst>
          </p:cNvPr>
          <p:cNvSpPr txBox="1"/>
          <p:nvPr/>
        </p:nvSpPr>
        <p:spPr>
          <a:xfrm>
            <a:off x="9094783" y="3932085"/>
            <a:ext cx="630301" cy="261610"/>
          </a:xfrm>
          <a:prstGeom prst="rect">
            <a:avLst/>
          </a:prstGeom>
          <a:noFill/>
        </p:spPr>
        <p:txBody>
          <a:bodyPr wrap="none" rtlCol="0">
            <a:spAutoFit/>
          </a:bodyPr>
          <a:lstStyle/>
          <a:p>
            <a:r>
              <a:rPr lang="it-IT" sz="1100" dirty="0" err="1"/>
              <a:t>pos</a:t>
            </a:r>
            <a:r>
              <a:rPr lang="it-IT" sz="1100" dirty="0"/>
              <a:t> = 1</a:t>
            </a:r>
          </a:p>
        </p:txBody>
      </p:sp>
      <p:sp>
        <p:nvSpPr>
          <p:cNvPr id="269" name="CasellaDiTesto 268">
            <a:extLst>
              <a:ext uri="{FF2B5EF4-FFF2-40B4-BE49-F238E27FC236}">
                <a16:creationId xmlns:a16="http://schemas.microsoft.com/office/drawing/2014/main" id="{6A7C16C7-F027-4991-963D-4BA5877B3688}"/>
              </a:ext>
            </a:extLst>
          </p:cNvPr>
          <p:cNvSpPr txBox="1"/>
          <p:nvPr/>
        </p:nvSpPr>
        <p:spPr>
          <a:xfrm>
            <a:off x="7666666" y="3932085"/>
            <a:ext cx="630301" cy="261610"/>
          </a:xfrm>
          <a:prstGeom prst="rect">
            <a:avLst/>
          </a:prstGeom>
          <a:noFill/>
        </p:spPr>
        <p:txBody>
          <a:bodyPr wrap="none" rtlCol="0">
            <a:spAutoFit/>
          </a:bodyPr>
          <a:lstStyle/>
          <a:p>
            <a:r>
              <a:rPr lang="it-IT" sz="1100" dirty="0" err="1"/>
              <a:t>pos</a:t>
            </a:r>
            <a:r>
              <a:rPr lang="it-IT" sz="1100" dirty="0"/>
              <a:t> = 1</a:t>
            </a:r>
          </a:p>
        </p:txBody>
      </p:sp>
      <p:sp>
        <p:nvSpPr>
          <p:cNvPr id="270" name="CasellaDiTesto 269">
            <a:extLst>
              <a:ext uri="{FF2B5EF4-FFF2-40B4-BE49-F238E27FC236}">
                <a16:creationId xmlns:a16="http://schemas.microsoft.com/office/drawing/2014/main" id="{96BE37F0-A29A-439E-8858-65F92B3F6946}"/>
              </a:ext>
            </a:extLst>
          </p:cNvPr>
          <p:cNvSpPr txBox="1"/>
          <p:nvPr/>
        </p:nvSpPr>
        <p:spPr>
          <a:xfrm>
            <a:off x="4888212" y="2575827"/>
            <a:ext cx="630301" cy="261610"/>
          </a:xfrm>
          <a:prstGeom prst="rect">
            <a:avLst/>
          </a:prstGeom>
          <a:noFill/>
        </p:spPr>
        <p:txBody>
          <a:bodyPr wrap="none" rtlCol="0">
            <a:spAutoFit/>
          </a:bodyPr>
          <a:lstStyle/>
          <a:p>
            <a:r>
              <a:rPr lang="it-IT" sz="1100" dirty="0" err="1"/>
              <a:t>pos</a:t>
            </a:r>
            <a:r>
              <a:rPr lang="it-IT" sz="1100" dirty="0"/>
              <a:t> = 0</a:t>
            </a:r>
          </a:p>
        </p:txBody>
      </p:sp>
      <p:sp>
        <p:nvSpPr>
          <p:cNvPr id="271" name="CasellaDiTesto 270">
            <a:extLst>
              <a:ext uri="{FF2B5EF4-FFF2-40B4-BE49-F238E27FC236}">
                <a16:creationId xmlns:a16="http://schemas.microsoft.com/office/drawing/2014/main" id="{C405083E-66B5-400E-9079-188EE9228D39}"/>
              </a:ext>
            </a:extLst>
          </p:cNvPr>
          <p:cNvSpPr txBox="1"/>
          <p:nvPr/>
        </p:nvSpPr>
        <p:spPr>
          <a:xfrm>
            <a:off x="4889693" y="3864571"/>
            <a:ext cx="630301" cy="261610"/>
          </a:xfrm>
          <a:prstGeom prst="rect">
            <a:avLst/>
          </a:prstGeom>
          <a:noFill/>
        </p:spPr>
        <p:txBody>
          <a:bodyPr wrap="none" rtlCol="0">
            <a:spAutoFit/>
          </a:bodyPr>
          <a:lstStyle/>
          <a:p>
            <a:r>
              <a:rPr lang="it-IT" sz="1100" dirty="0" err="1"/>
              <a:t>pos</a:t>
            </a:r>
            <a:r>
              <a:rPr lang="it-IT" sz="1100" dirty="0"/>
              <a:t> = 0</a:t>
            </a:r>
          </a:p>
        </p:txBody>
      </p:sp>
      <p:sp>
        <p:nvSpPr>
          <p:cNvPr id="272" name="CasellaDiTesto 271">
            <a:extLst>
              <a:ext uri="{FF2B5EF4-FFF2-40B4-BE49-F238E27FC236}">
                <a16:creationId xmlns:a16="http://schemas.microsoft.com/office/drawing/2014/main" id="{000B10E6-7FDC-4AA3-9762-107BC7E1E6EA}"/>
              </a:ext>
            </a:extLst>
          </p:cNvPr>
          <p:cNvSpPr txBox="1"/>
          <p:nvPr/>
        </p:nvSpPr>
        <p:spPr>
          <a:xfrm>
            <a:off x="4891174" y="5224340"/>
            <a:ext cx="630301" cy="261610"/>
          </a:xfrm>
          <a:prstGeom prst="rect">
            <a:avLst/>
          </a:prstGeom>
          <a:noFill/>
        </p:spPr>
        <p:txBody>
          <a:bodyPr wrap="none" rtlCol="0">
            <a:spAutoFit/>
          </a:bodyPr>
          <a:lstStyle/>
          <a:p>
            <a:r>
              <a:rPr lang="it-IT" sz="1100" dirty="0" err="1"/>
              <a:t>pos</a:t>
            </a:r>
            <a:r>
              <a:rPr lang="it-IT" sz="1100" dirty="0"/>
              <a:t> = 0</a:t>
            </a:r>
          </a:p>
        </p:txBody>
      </p:sp>
      <p:sp>
        <p:nvSpPr>
          <p:cNvPr id="273" name="CasellaDiTesto 272">
            <a:extLst>
              <a:ext uri="{FF2B5EF4-FFF2-40B4-BE49-F238E27FC236}">
                <a16:creationId xmlns:a16="http://schemas.microsoft.com/office/drawing/2014/main" id="{774A6860-6358-4DFE-B678-C47A74ED754B}"/>
              </a:ext>
            </a:extLst>
          </p:cNvPr>
          <p:cNvSpPr txBox="1"/>
          <p:nvPr/>
        </p:nvSpPr>
        <p:spPr>
          <a:xfrm>
            <a:off x="6996663" y="5225821"/>
            <a:ext cx="630301" cy="261610"/>
          </a:xfrm>
          <a:prstGeom prst="rect">
            <a:avLst/>
          </a:prstGeom>
          <a:noFill/>
        </p:spPr>
        <p:txBody>
          <a:bodyPr wrap="none" rtlCol="0">
            <a:spAutoFit/>
          </a:bodyPr>
          <a:lstStyle/>
          <a:p>
            <a:r>
              <a:rPr lang="it-IT" sz="1100" dirty="0" err="1"/>
              <a:t>pos</a:t>
            </a:r>
            <a:r>
              <a:rPr lang="it-IT" sz="1100" dirty="0"/>
              <a:t> = 3</a:t>
            </a:r>
          </a:p>
        </p:txBody>
      </p:sp>
      <mc:AlternateContent xmlns:mc="http://schemas.openxmlformats.org/markup-compatibility/2006" xmlns:a14="http://schemas.microsoft.com/office/drawing/2010/main">
        <mc:Choice Requires="a14">
          <p:sp>
            <p:nvSpPr>
              <p:cNvPr id="50" name="CasellaDiTesto 49">
                <a:extLst>
                  <a:ext uri="{FF2B5EF4-FFF2-40B4-BE49-F238E27FC236}">
                    <a16:creationId xmlns:a16="http://schemas.microsoft.com/office/drawing/2014/main" id="{D90B1A9D-B676-43F0-BC20-8C4BDF4548D6}"/>
                  </a:ext>
                </a:extLst>
              </p:cNvPr>
              <p:cNvSpPr txBox="1"/>
              <p:nvPr/>
            </p:nvSpPr>
            <p:spPr>
              <a:xfrm>
                <a:off x="6803286" y="4953059"/>
                <a:ext cx="3233706" cy="253916"/>
              </a:xfrm>
              <a:prstGeom prst="rect">
                <a:avLst/>
              </a:prstGeom>
              <a:noFill/>
            </p:spPr>
            <p:txBody>
              <a:bodyPr wrap="none" rtlCol="0">
                <a:spAutoFit/>
              </a:bodyPr>
              <a:lstStyle/>
              <a:p>
                <a14:m>
                  <m:oMath xmlns:m="http://schemas.openxmlformats.org/officeDocument/2006/math">
                    <m:sSup>
                      <m:sSupPr>
                        <m:ctrlPr>
                          <a:rPr lang="it-IT" sz="1050" i="1" smtClean="0">
                            <a:latin typeface="Cambria Math" panose="02040503050406030204" pitchFamily="18" charset="0"/>
                          </a:rPr>
                        </m:ctrlPr>
                      </m:sSupPr>
                      <m:e>
                        <m:sSub>
                          <m:sSubPr>
                            <m:ctrlPr>
                              <a:rPr lang="it-IT" sz="1050" i="1">
                                <a:latin typeface="Cambria Math" panose="02040503050406030204" pitchFamily="18" charset="0"/>
                              </a:rPr>
                            </m:ctrlPr>
                          </m:sSubPr>
                          <m:e>
                            <m:r>
                              <a:rPr lang="it-IT" sz="1050" i="1">
                                <a:latin typeface="Cambria Math" panose="02040503050406030204" pitchFamily="18" charset="0"/>
                              </a:rPr>
                              <m:t>𝑐</m:t>
                            </m:r>
                            <m:r>
                              <a:rPr lang="it-IT" sz="1050" b="0" i="1" smtClean="0">
                                <a:latin typeface="Cambria Math" panose="02040503050406030204" pitchFamily="18" charset="0"/>
                              </a:rPr>
                              <m:t>4</m:t>
                            </m:r>
                          </m:e>
                          <m:sub>
                            <m:r>
                              <a:rPr lang="it-IT" sz="1050" i="1">
                                <a:latin typeface="Cambria Math" panose="02040503050406030204" pitchFamily="18" charset="0"/>
                              </a:rPr>
                              <m:t>𝑖</m:t>
                            </m:r>
                          </m:sub>
                        </m:sSub>
                      </m:e>
                      <m:sup>
                        <m:r>
                          <a:rPr lang="it-IT" sz="1050" b="0" i="1" smtClean="0">
                            <a:latin typeface="Cambria Math" panose="02040503050406030204" pitchFamily="18" charset="0"/>
                          </a:rPr>
                          <m:t>∗</m:t>
                        </m:r>
                      </m:sup>
                    </m:sSup>
                  </m:oMath>
                </a14:m>
                <a:r>
                  <a:rPr lang="it-IT" sz="1050" dirty="0"/>
                  <a:t> &gt; </a:t>
                </a:r>
                <a14:m>
                  <m:oMath xmlns:m="http://schemas.openxmlformats.org/officeDocument/2006/math">
                    <m:sSup>
                      <m:sSupPr>
                        <m:ctrlPr>
                          <a:rPr lang="it-IT" sz="1050" i="1">
                            <a:latin typeface="Cambria Math" panose="02040503050406030204" pitchFamily="18" charset="0"/>
                          </a:rPr>
                        </m:ctrlPr>
                      </m:sSupPr>
                      <m:e>
                        <m:sSub>
                          <m:sSubPr>
                            <m:ctrlPr>
                              <a:rPr lang="it-IT" sz="1050" i="1">
                                <a:latin typeface="Cambria Math" panose="02040503050406030204" pitchFamily="18" charset="0"/>
                              </a:rPr>
                            </m:ctrlPr>
                          </m:sSubPr>
                          <m:e>
                            <m:r>
                              <a:rPr lang="it-IT" sz="1050" i="1">
                                <a:latin typeface="Cambria Math" panose="02040503050406030204" pitchFamily="18" charset="0"/>
                              </a:rPr>
                              <m:t>𝑐</m:t>
                            </m:r>
                            <m:r>
                              <a:rPr lang="it-IT" sz="1050" i="1">
                                <a:latin typeface="Cambria Math" panose="02040503050406030204" pitchFamily="18" charset="0"/>
                              </a:rPr>
                              <m:t>5</m:t>
                            </m:r>
                          </m:e>
                          <m:sub>
                            <m:r>
                              <a:rPr lang="it-IT" sz="1050" i="1">
                                <a:latin typeface="Cambria Math" panose="02040503050406030204" pitchFamily="18" charset="0"/>
                              </a:rPr>
                              <m:t>𝑖</m:t>
                            </m:r>
                          </m:sub>
                        </m:sSub>
                      </m:e>
                      <m:sup>
                        <m:r>
                          <a:rPr lang="it-IT" sz="1050" i="1">
                            <a:latin typeface="Cambria Math" panose="02040503050406030204" pitchFamily="18" charset="0"/>
                          </a:rPr>
                          <m:t>∗</m:t>
                        </m:r>
                      </m:sup>
                    </m:sSup>
                  </m:oMath>
                </a14:m>
                <a:r>
                  <a:rPr lang="it-IT" sz="1050" dirty="0"/>
                  <a:t> </a:t>
                </a:r>
                <a14:m>
                  <m:oMath xmlns:m="http://schemas.openxmlformats.org/officeDocument/2006/math">
                    <m:r>
                      <a:rPr lang="it-IT" sz="1050" i="1" dirty="0" smtClean="0">
                        <a:latin typeface="Cambria Math" panose="02040503050406030204" pitchFamily="18" charset="0"/>
                        <a:ea typeface="Cambria Math" panose="02040503050406030204" pitchFamily="18" charset="0"/>
                      </a:rPr>
                      <m:t>⇒</m:t>
                    </m:r>
                  </m:oMath>
                </a14:m>
                <a:r>
                  <a:rPr lang="it-IT" sz="1050" dirty="0"/>
                  <a:t> Inserisco nodo 4 alla </a:t>
                </a:r>
                <a:r>
                  <a:rPr lang="it-IT" sz="1050" dirty="0" err="1"/>
                  <a:t>pos</a:t>
                </a:r>
                <a:r>
                  <a:rPr lang="it-IT" sz="1050" dirty="0"/>
                  <a:t> 1 (tra 1 e 2)</a:t>
                </a:r>
              </a:p>
            </p:txBody>
          </p:sp>
        </mc:Choice>
        <mc:Fallback xmlns="">
          <p:sp>
            <p:nvSpPr>
              <p:cNvPr id="50" name="CasellaDiTesto 49">
                <a:extLst>
                  <a:ext uri="{FF2B5EF4-FFF2-40B4-BE49-F238E27FC236}">
                    <a16:creationId xmlns:a16="http://schemas.microsoft.com/office/drawing/2014/main" id="{D90B1A9D-B676-43F0-BC20-8C4BDF4548D6}"/>
                  </a:ext>
                </a:extLst>
              </p:cNvPr>
              <p:cNvSpPr txBox="1">
                <a:spLocks noRot="1" noChangeAspect="1" noMove="1" noResize="1" noEditPoints="1" noAdjustHandles="1" noChangeArrowheads="1" noChangeShapeType="1" noTextEdit="1"/>
              </p:cNvSpPr>
              <p:nvPr/>
            </p:nvSpPr>
            <p:spPr>
              <a:xfrm>
                <a:off x="6803286" y="4953059"/>
                <a:ext cx="3233706" cy="253916"/>
              </a:xfrm>
              <a:prstGeom prst="rect">
                <a:avLst/>
              </a:prstGeom>
              <a:blipFill>
                <a:blip r:embed="rId14"/>
                <a:stretch>
                  <a:fillRect b="-14634"/>
                </a:stretch>
              </a:blipFill>
            </p:spPr>
            <p:txBody>
              <a:bodyPr/>
              <a:lstStyle/>
              <a:p>
                <a:r>
                  <a:rPr lang="it-IT">
                    <a:noFill/>
                  </a:rPr>
                  <a:t> </a:t>
                </a:r>
              </a:p>
            </p:txBody>
          </p:sp>
        </mc:Fallback>
      </mc:AlternateContent>
    </p:spTree>
    <p:extLst>
      <p:ext uri="{BB962C8B-B14F-4D97-AF65-F5344CB8AC3E}">
        <p14:creationId xmlns:p14="http://schemas.microsoft.com/office/powerpoint/2010/main" val="383337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21F54-51C2-4335-BB1D-9157B42E285E}"/>
              </a:ext>
            </a:extLst>
          </p:cNvPr>
          <p:cNvSpPr>
            <a:spLocks noGrp="1"/>
          </p:cNvSpPr>
          <p:nvPr>
            <p:ph type="title"/>
          </p:nvPr>
        </p:nvSpPr>
        <p:spPr>
          <a:xfrm>
            <a:off x="677333" y="609600"/>
            <a:ext cx="9096982" cy="796297"/>
          </a:xfrm>
        </p:spPr>
        <p:txBody>
          <a:bodyPr>
            <a:normAutofit/>
          </a:bodyPr>
          <a:lstStyle/>
          <a:p>
            <a:r>
              <a:rPr lang="it-IT" dirty="0"/>
              <a:t>Operazioni di distruzione delle stazioni (1)</a:t>
            </a:r>
          </a:p>
        </p:txBody>
      </p:sp>
      <p:sp>
        <p:nvSpPr>
          <p:cNvPr id="3" name="Segnaposto contenuto 2">
            <a:extLst>
              <a:ext uri="{FF2B5EF4-FFF2-40B4-BE49-F238E27FC236}">
                <a16:creationId xmlns:a16="http://schemas.microsoft.com/office/drawing/2014/main" id="{1ABE6B16-AD90-4CAD-9C24-2C27BDDA297B}"/>
              </a:ext>
            </a:extLst>
          </p:cNvPr>
          <p:cNvSpPr>
            <a:spLocks noGrp="1"/>
          </p:cNvSpPr>
          <p:nvPr>
            <p:ph sz="half" idx="1"/>
          </p:nvPr>
        </p:nvSpPr>
        <p:spPr>
          <a:xfrm>
            <a:off x="677334" y="1440878"/>
            <a:ext cx="4184035" cy="4600483"/>
          </a:xfrm>
        </p:spPr>
        <p:txBody>
          <a:bodyPr>
            <a:normAutofit/>
          </a:bodyPr>
          <a:lstStyle/>
          <a:p>
            <a:pPr marL="0" indent="0">
              <a:buNone/>
            </a:pPr>
            <a:r>
              <a:rPr lang="it-IT" sz="1400" b="1" dirty="0"/>
              <a:t>Random </a:t>
            </a:r>
            <a:r>
              <a:rPr lang="it-IT" sz="1400" b="1" dirty="0" err="1"/>
              <a:t>destroy</a:t>
            </a:r>
            <a:endParaRPr lang="it-IT" sz="1400" b="1" dirty="0"/>
          </a:p>
          <a:p>
            <a:pPr marL="0" indent="0">
              <a:buNone/>
            </a:pPr>
            <a:r>
              <a:rPr lang="it-IT" sz="1400" dirty="0"/>
              <a:t>Vengono rimosse stazioni casuali dalle rotte.</a:t>
            </a:r>
          </a:p>
        </p:txBody>
      </p:sp>
      <p:sp>
        <p:nvSpPr>
          <p:cNvPr id="4" name="Segnaposto contenuto 3">
            <a:extLst>
              <a:ext uri="{FF2B5EF4-FFF2-40B4-BE49-F238E27FC236}">
                <a16:creationId xmlns:a16="http://schemas.microsoft.com/office/drawing/2014/main" id="{9B70335B-BB28-4133-AB17-00C5D757AFD1}"/>
              </a:ext>
            </a:extLst>
          </p:cNvPr>
          <p:cNvSpPr>
            <a:spLocks noGrp="1"/>
          </p:cNvSpPr>
          <p:nvPr>
            <p:ph sz="half" idx="2"/>
          </p:nvPr>
        </p:nvSpPr>
        <p:spPr>
          <a:xfrm>
            <a:off x="5089970" y="1440879"/>
            <a:ext cx="4184034" cy="4600484"/>
          </a:xfrm>
        </p:spPr>
        <p:txBody>
          <a:bodyPr>
            <a:normAutofit/>
          </a:bodyPr>
          <a:lstStyle/>
          <a:p>
            <a:pPr marL="0" indent="0">
              <a:buNone/>
            </a:pPr>
            <a:r>
              <a:rPr lang="it-IT" sz="1400" b="1" dirty="0" err="1"/>
              <a:t>Worst</a:t>
            </a:r>
            <a:r>
              <a:rPr lang="it-IT" sz="1400" b="1" dirty="0"/>
              <a:t> cost </a:t>
            </a:r>
            <a:r>
              <a:rPr lang="it-IT" sz="1400" b="1" dirty="0" err="1"/>
              <a:t>destroy</a:t>
            </a:r>
            <a:endParaRPr lang="it-IT" sz="1400" b="1" dirty="0"/>
          </a:p>
          <a:p>
            <a:pPr marL="0" indent="0" algn="just">
              <a:buNone/>
            </a:pPr>
            <a:r>
              <a:rPr lang="it-IT" sz="1400" dirty="0"/>
              <a:t>Si rimuovono le stazioni con costo maggiore nelle rotte.</a:t>
            </a:r>
          </a:p>
        </p:txBody>
      </p:sp>
      <p:sp>
        <p:nvSpPr>
          <p:cNvPr id="5" name="Segnaposto piè di pagina 4">
            <a:extLst>
              <a:ext uri="{FF2B5EF4-FFF2-40B4-BE49-F238E27FC236}">
                <a16:creationId xmlns:a16="http://schemas.microsoft.com/office/drawing/2014/main" id="{69046311-E9A8-4309-8E18-08D73E3B4E6E}"/>
              </a:ext>
            </a:extLst>
          </p:cNvPr>
          <p:cNvSpPr>
            <a:spLocks noGrp="1"/>
          </p:cNvSpPr>
          <p:nvPr>
            <p:ph type="ftr" sz="quarter" idx="11"/>
          </p:nvPr>
        </p:nvSpPr>
        <p:spPr/>
        <p:txBody>
          <a:bodyPr/>
          <a:lstStyle/>
          <a:p>
            <a:r>
              <a:rPr lang="en-US"/>
              <a:t>ALNS EVRP - Mirko Gualducci</a:t>
            </a:r>
            <a:endParaRPr lang="en-US" dirty="0"/>
          </a:p>
        </p:txBody>
      </p:sp>
      <p:sp>
        <p:nvSpPr>
          <p:cNvPr id="6" name="Segnaposto numero diapositiva 5">
            <a:extLst>
              <a:ext uri="{FF2B5EF4-FFF2-40B4-BE49-F238E27FC236}">
                <a16:creationId xmlns:a16="http://schemas.microsoft.com/office/drawing/2014/main" id="{3C734A0C-EEA4-47B8-94FE-68401DD407F9}"/>
              </a:ext>
            </a:extLst>
          </p:cNvPr>
          <p:cNvSpPr>
            <a:spLocks noGrp="1"/>
          </p:cNvSpPr>
          <p:nvPr>
            <p:ph type="sldNum" sz="quarter" idx="12"/>
          </p:nvPr>
        </p:nvSpPr>
        <p:spPr/>
        <p:txBody>
          <a:bodyPr/>
          <a:lstStyle/>
          <a:p>
            <a:fld id="{519954A3-9DFD-4C44-94BA-B95130A3BA1C}" type="slidenum">
              <a:rPr lang="en-US" smtClean="0"/>
              <a:t>17</a:t>
            </a:fld>
            <a:endParaRPr lang="en-US" dirty="0"/>
          </a:p>
        </p:txBody>
      </p:sp>
      <p:sp>
        <p:nvSpPr>
          <p:cNvPr id="10" name="Ovale 9">
            <a:extLst>
              <a:ext uri="{FF2B5EF4-FFF2-40B4-BE49-F238E27FC236}">
                <a16:creationId xmlns:a16="http://schemas.microsoft.com/office/drawing/2014/main" id="{B4FBAD65-41AC-429F-90EE-46D155396137}"/>
              </a:ext>
            </a:extLst>
          </p:cNvPr>
          <p:cNvSpPr/>
          <p:nvPr/>
        </p:nvSpPr>
        <p:spPr>
          <a:xfrm>
            <a:off x="908236" y="246610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3" name="Ovale 12">
            <a:extLst>
              <a:ext uri="{FF2B5EF4-FFF2-40B4-BE49-F238E27FC236}">
                <a16:creationId xmlns:a16="http://schemas.microsoft.com/office/drawing/2014/main" id="{BAD93448-F010-4ABB-99E6-68776C38FAAF}"/>
              </a:ext>
            </a:extLst>
          </p:cNvPr>
          <p:cNvSpPr/>
          <p:nvPr/>
        </p:nvSpPr>
        <p:spPr>
          <a:xfrm>
            <a:off x="1355288" y="339525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5" name="Ovale 14">
            <a:extLst>
              <a:ext uri="{FF2B5EF4-FFF2-40B4-BE49-F238E27FC236}">
                <a16:creationId xmlns:a16="http://schemas.microsoft.com/office/drawing/2014/main" id="{7C2B5E01-B26B-4C1E-A77F-C9F7A79F686A}"/>
              </a:ext>
            </a:extLst>
          </p:cNvPr>
          <p:cNvSpPr/>
          <p:nvPr/>
        </p:nvSpPr>
        <p:spPr>
          <a:xfrm>
            <a:off x="3803836" y="256099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7" name="Connettore 2 16">
            <a:extLst>
              <a:ext uri="{FF2B5EF4-FFF2-40B4-BE49-F238E27FC236}">
                <a16:creationId xmlns:a16="http://schemas.microsoft.com/office/drawing/2014/main" id="{FFAB97B2-1076-4256-8BB6-0004E8D07FC6}"/>
              </a:ext>
            </a:extLst>
          </p:cNvPr>
          <p:cNvCxnSpPr>
            <a:cxnSpLocks/>
            <a:endCxn id="7" idx="1"/>
          </p:cNvCxnSpPr>
          <p:nvPr/>
        </p:nvCxnSpPr>
        <p:spPr>
          <a:xfrm>
            <a:off x="1232204" y="2740998"/>
            <a:ext cx="457353" cy="185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911121D6-D5E5-4E24-A662-688FA795910B}"/>
              </a:ext>
            </a:extLst>
          </p:cNvPr>
          <p:cNvCxnSpPr>
            <a:cxnSpLocks/>
            <a:stCxn id="7" idx="2"/>
            <a:endCxn id="13" idx="7"/>
          </p:cNvCxnSpPr>
          <p:nvPr/>
        </p:nvCxnSpPr>
        <p:spPr>
          <a:xfrm flipH="1">
            <a:off x="1662567" y="3142392"/>
            <a:ext cx="242990" cy="30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CCF85A0B-3838-486B-BB98-4759CE2E70EA}"/>
              </a:ext>
            </a:extLst>
          </p:cNvPr>
          <p:cNvCxnSpPr>
            <a:cxnSpLocks/>
            <a:stCxn id="13" idx="6"/>
            <a:endCxn id="62" idx="1"/>
          </p:cNvCxnSpPr>
          <p:nvPr/>
        </p:nvCxnSpPr>
        <p:spPr>
          <a:xfrm flipV="1">
            <a:off x="1715288" y="3185026"/>
            <a:ext cx="1128845" cy="39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D432610A-6540-4D47-AF55-803DC9F13D2D}"/>
              </a:ext>
            </a:extLst>
          </p:cNvPr>
          <p:cNvCxnSpPr>
            <a:cxnSpLocks/>
            <a:stCxn id="62" idx="3"/>
            <a:endCxn id="15" idx="3"/>
          </p:cNvCxnSpPr>
          <p:nvPr/>
        </p:nvCxnSpPr>
        <p:spPr>
          <a:xfrm flipV="1">
            <a:off x="3276133" y="2868277"/>
            <a:ext cx="580424" cy="31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reccia in giù 43">
            <a:extLst>
              <a:ext uri="{FF2B5EF4-FFF2-40B4-BE49-F238E27FC236}">
                <a16:creationId xmlns:a16="http://schemas.microsoft.com/office/drawing/2014/main" id="{825FBA54-D862-4F40-858E-8B98E514B0A3}"/>
              </a:ext>
            </a:extLst>
          </p:cNvPr>
          <p:cNvSpPr/>
          <p:nvPr/>
        </p:nvSpPr>
        <p:spPr>
          <a:xfrm>
            <a:off x="2529750" y="3867319"/>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cxnSp>
        <p:nvCxnSpPr>
          <p:cNvPr id="56" name="Connettore 2 55">
            <a:extLst>
              <a:ext uri="{FF2B5EF4-FFF2-40B4-BE49-F238E27FC236}">
                <a16:creationId xmlns:a16="http://schemas.microsoft.com/office/drawing/2014/main" id="{191D45AA-FFFB-4334-9796-B620B8BBC9F0}"/>
              </a:ext>
            </a:extLst>
          </p:cNvPr>
          <p:cNvCxnSpPr>
            <a:endCxn id="10" idx="1"/>
          </p:cNvCxnSpPr>
          <p:nvPr/>
        </p:nvCxnSpPr>
        <p:spPr>
          <a:xfrm>
            <a:off x="748145" y="2355273"/>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a:extLst>
              <a:ext uri="{FF2B5EF4-FFF2-40B4-BE49-F238E27FC236}">
                <a16:creationId xmlns:a16="http://schemas.microsoft.com/office/drawing/2014/main" id="{E4DF4B5C-25EA-4873-A538-3F0B808D6715}"/>
              </a:ext>
            </a:extLst>
          </p:cNvPr>
          <p:cNvCxnSpPr>
            <a:stCxn id="15" idx="7"/>
          </p:cNvCxnSpPr>
          <p:nvPr/>
        </p:nvCxnSpPr>
        <p:spPr>
          <a:xfrm flipV="1">
            <a:off x="4111115" y="2411453"/>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CasellaDiTesto 75">
            <a:extLst>
              <a:ext uri="{FF2B5EF4-FFF2-40B4-BE49-F238E27FC236}">
                <a16:creationId xmlns:a16="http://schemas.microsoft.com/office/drawing/2014/main" id="{2141991A-0463-4C93-816A-945CF5AE7CFB}"/>
              </a:ext>
            </a:extLst>
          </p:cNvPr>
          <p:cNvSpPr txBox="1"/>
          <p:nvPr/>
        </p:nvSpPr>
        <p:spPr>
          <a:xfrm>
            <a:off x="4578560" y="2659942"/>
            <a:ext cx="1135755" cy="553998"/>
          </a:xfrm>
          <a:prstGeom prst="rect">
            <a:avLst/>
          </a:prstGeom>
          <a:noFill/>
        </p:spPr>
        <p:txBody>
          <a:bodyPr wrap="square" rtlCol="0">
            <a:spAutoFit/>
          </a:bodyPr>
          <a:lstStyle/>
          <a:p>
            <a:r>
              <a:rPr lang="it-IT" sz="1000" dirty="0" err="1"/>
              <a:t>Dist</a:t>
            </a:r>
            <a:r>
              <a:rPr lang="it-IT" sz="1000" dirty="0"/>
              <a:t> = 38.0392</a:t>
            </a:r>
          </a:p>
          <a:p>
            <a:r>
              <a:rPr lang="it-IT" sz="1000" dirty="0"/>
              <a:t>Time = 84.12</a:t>
            </a:r>
          </a:p>
          <a:p>
            <a:r>
              <a:rPr lang="it-IT" sz="1000" dirty="0" err="1"/>
              <a:t>Battery</a:t>
            </a:r>
            <a:r>
              <a:rPr lang="it-IT" sz="1000" dirty="0"/>
              <a:t> = 43.921</a:t>
            </a:r>
          </a:p>
        </p:txBody>
      </p:sp>
      <p:sp>
        <p:nvSpPr>
          <p:cNvPr id="77" name="CasellaDiTesto 76">
            <a:extLst>
              <a:ext uri="{FF2B5EF4-FFF2-40B4-BE49-F238E27FC236}">
                <a16:creationId xmlns:a16="http://schemas.microsoft.com/office/drawing/2014/main" id="{7B34573D-B8C1-4275-8C9F-D8BDF11E03FF}"/>
              </a:ext>
            </a:extLst>
          </p:cNvPr>
          <p:cNvSpPr txBox="1"/>
          <p:nvPr/>
        </p:nvSpPr>
        <p:spPr>
          <a:xfrm>
            <a:off x="5711167" y="3723168"/>
            <a:ext cx="1199844" cy="553998"/>
          </a:xfrm>
          <a:prstGeom prst="rect">
            <a:avLst/>
          </a:prstGeom>
          <a:noFill/>
        </p:spPr>
        <p:txBody>
          <a:bodyPr wrap="square" rtlCol="0">
            <a:spAutoFit/>
          </a:bodyPr>
          <a:lstStyle/>
          <a:p>
            <a:r>
              <a:rPr lang="it-IT" sz="1000" dirty="0" err="1"/>
              <a:t>Dist</a:t>
            </a:r>
            <a:r>
              <a:rPr lang="it-IT" sz="1000" dirty="0"/>
              <a:t> = 23.4721</a:t>
            </a:r>
          </a:p>
          <a:p>
            <a:r>
              <a:rPr lang="it-IT" sz="1000" dirty="0"/>
              <a:t>Time = 73.2831</a:t>
            </a:r>
          </a:p>
          <a:p>
            <a:r>
              <a:rPr lang="it-IT" sz="1000" dirty="0" err="1"/>
              <a:t>Battery</a:t>
            </a:r>
            <a:r>
              <a:rPr lang="it-IT" sz="1000" dirty="0"/>
              <a:t> = 23.9216</a:t>
            </a:r>
          </a:p>
        </p:txBody>
      </p:sp>
      <p:sp>
        <p:nvSpPr>
          <p:cNvPr id="78" name="CasellaDiTesto 77">
            <a:extLst>
              <a:ext uri="{FF2B5EF4-FFF2-40B4-BE49-F238E27FC236}">
                <a16:creationId xmlns:a16="http://schemas.microsoft.com/office/drawing/2014/main" id="{69232C3F-48B6-47A0-B2FB-A47C5EF2F7D2}"/>
              </a:ext>
            </a:extLst>
          </p:cNvPr>
          <p:cNvSpPr txBox="1"/>
          <p:nvPr/>
        </p:nvSpPr>
        <p:spPr>
          <a:xfrm>
            <a:off x="6696822" y="2099409"/>
            <a:ext cx="1135755" cy="553998"/>
          </a:xfrm>
          <a:prstGeom prst="rect">
            <a:avLst/>
          </a:prstGeom>
          <a:noFill/>
        </p:spPr>
        <p:txBody>
          <a:bodyPr wrap="square" rtlCol="0">
            <a:spAutoFit/>
          </a:bodyPr>
          <a:lstStyle/>
          <a:p>
            <a:r>
              <a:rPr lang="it-IT" sz="1000" dirty="0" err="1">
                <a:solidFill>
                  <a:srgbClr val="FF0000"/>
                </a:solidFill>
              </a:rPr>
              <a:t>Dist</a:t>
            </a:r>
            <a:r>
              <a:rPr lang="it-IT" sz="1000" dirty="0">
                <a:solidFill>
                  <a:srgbClr val="FF0000"/>
                </a:solidFill>
              </a:rPr>
              <a:t> = 33.152</a:t>
            </a:r>
          </a:p>
          <a:p>
            <a:r>
              <a:rPr lang="it-IT" sz="1000" dirty="0">
                <a:solidFill>
                  <a:srgbClr val="FF0000"/>
                </a:solidFill>
              </a:rPr>
              <a:t>Time = 93.8326</a:t>
            </a:r>
          </a:p>
          <a:p>
            <a:r>
              <a:rPr lang="it-IT" sz="1000" dirty="0" err="1">
                <a:solidFill>
                  <a:srgbClr val="FF0000"/>
                </a:solidFill>
              </a:rPr>
              <a:t>Battery</a:t>
            </a:r>
            <a:r>
              <a:rPr lang="it-IT" sz="1000" dirty="0">
                <a:solidFill>
                  <a:srgbClr val="FF0000"/>
                </a:solidFill>
              </a:rPr>
              <a:t> = 54.362</a:t>
            </a:r>
          </a:p>
        </p:txBody>
      </p:sp>
      <p:sp>
        <p:nvSpPr>
          <p:cNvPr id="79" name="CasellaDiTesto 78">
            <a:extLst>
              <a:ext uri="{FF2B5EF4-FFF2-40B4-BE49-F238E27FC236}">
                <a16:creationId xmlns:a16="http://schemas.microsoft.com/office/drawing/2014/main" id="{9A108C02-A1ED-423F-BB29-ADA5B8919C34}"/>
              </a:ext>
            </a:extLst>
          </p:cNvPr>
          <p:cNvSpPr txBox="1"/>
          <p:nvPr/>
        </p:nvSpPr>
        <p:spPr>
          <a:xfrm>
            <a:off x="7632332" y="3427535"/>
            <a:ext cx="1199844" cy="553998"/>
          </a:xfrm>
          <a:prstGeom prst="rect">
            <a:avLst/>
          </a:prstGeom>
          <a:noFill/>
        </p:spPr>
        <p:txBody>
          <a:bodyPr wrap="square" rtlCol="0">
            <a:spAutoFit/>
          </a:bodyPr>
          <a:lstStyle/>
          <a:p>
            <a:r>
              <a:rPr lang="it-IT" sz="1000" dirty="0" err="1"/>
              <a:t>Dist</a:t>
            </a:r>
            <a:r>
              <a:rPr lang="it-IT" sz="1000" dirty="0"/>
              <a:t> = 46.261</a:t>
            </a:r>
          </a:p>
          <a:p>
            <a:r>
              <a:rPr lang="it-IT" sz="1000" dirty="0"/>
              <a:t>Time = 102.2125</a:t>
            </a:r>
          </a:p>
          <a:p>
            <a:r>
              <a:rPr lang="it-IT" sz="1000" dirty="0" err="1"/>
              <a:t>Battery</a:t>
            </a:r>
            <a:r>
              <a:rPr lang="it-IT" sz="1000" dirty="0"/>
              <a:t> = 24.1612</a:t>
            </a:r>
          </a:p>
        </p:txBody>
      </p:sp>
      <p:sp>
        <p:nvSpPr>
          <p:cNvPr id="80" name="CasellaDiTesto 79">
            <a:extLst>
              <a:ext uri="{FF2B5EF4-FFF2-40B4-BE49-F238E27FC236}">
                <a16:creationId xmlns:a16="http://schemas.microsoft.com/office/drawing/2014/main" id="{0A2F48D1-032C-4A4D-8A85-10C825ED670E}"/>
              </a:ext>
            </a:extLst>
          </p:cNvPr>
          <p:cNvSpPr txBox="1"/>
          <p:nvPr/>
        </p:nvSpPr>
        <p:spPr>
          <a:xfrm>
            <a:off x="8746347" y="2705110"/>
            <a:ext cx="1135755" cy="553998"/>
          </a:xfrm>
          <a:prstGeom prst="rect">
            <a:avLst/>
          </a:prstGeom>
          <a:noFill/>
        </p:spPr>
        <p:txBody>
          <a:bodyPr wrap="square" rtlCol="0">
            <a:spAutoFit/>
          </a:bodyPr>
          <a:lstStyle/>
          <a:p>
            <a:r>
              <a:rPr lang="it-IT" sz="1000" dirty="0" err="1"/>
              <a:t>Dist</a:t>
            </a:r>
            <a:r>
              <a:rPr lang="it-IT" sz="1000" dirty="0"/>
              <a:t> = 29.2819</a:t>
            </a:r>
          </a:p>
          <a:p>
            <a:r>
              <a:rPr lang="it-IT" sz="1000" dirty="0"/>
              <a:t>Time = 87.162</a:t>
            </a:r>
          </a:p>
          <a:p>
            <a:r>
              <a:rPr lang="it-IT" sz="1000" dirty="0" err="1"/>
              <a:t>Battery</a:t>
            </a:r>
            <a:r>
              <a:rPr lang="it-IT" sz="1000" dirty="0"/>
              <a:t> = 12.281</a:t>
            </a:r>
          </a:p>
        </p:txBody>
      </p:sp>
      <p:sp>
        <p:nvSpPr>
          <p:cNvPr id="81" name="Freccia in giù 80">
            <a:extLst>
              <a:ext uri="{FF2B5EF4-FFF2-40B4-BE49-F238E27FC236}">
                <a16:creationId xmlns:a16="http://schemas.microsoft.com/office/drawing/2014/main" id="{388BA517-C338-4CE6-8E20-BD07B810526A}"/>
              </a:ext>
            </a:extLst>
          </p:cNvPr>
          <p:cNvSpPr/>
          <p:nvPr/>
        </p:nvSpPr>
        <p:spPr>
          <a:xfrm>
            <a:off x="7108076" y="3863108"/>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377FB350-FD85-4693-822F-0116C107658E}"/>
              </a:ext>
            </a:extLst>
          </p:cNvPr>
          <p:cNvSpPr/>
          <p:nvPr/>
        </p:nvSpPr>
        <p:spPr>
          <a:xfrm>
            <a:off x="1689557" y="2710392"/>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62" name="Rettangolo 61">
            <a:extLst>
              <a:ext uri="{FF2B5EF4-FFF2-40B4-BE49-F238E27FC236}">
                <a16:creationId xmlns:a16="http://schemas.microsoft.com/office/drawing/2014/main" id="{B75F433D-2083-4E21-81F0-761D568C4F6B}"/>
              </a:ext>
            </a:extLst>
          </p:cNvPr>
          <p:cNvSpPr/>
          <p:nvPr/>
        </p:nvSpPr>
        <p:spPr>
          <a:xfrm>
            <a:off x="2844133" y="2969026"/>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
        <p:nvSpPr>
          <p:cNvPr id="63" name="Connettore 62">
            <a:extLst>
              <a:ext uri="{FF2B5EF4-FFF2-40B4-BE49-F238E27FC236}">
                <a16:creationId xmlns:a16="http://schemas.microsoft.com/office/drawing/2014/main" id="{3BC8B207-5F93-4EC0-8287-AD9681E98FE7}"/>
              </a:ext>
            </a:extLst>
          </p:cNvPr>
          <p:cNvSpPr/>
          <p:nvPr/>
        </p:nvSpPr>
        <p:spPr>
          <a:xfrm>
            <a:off x="2700963" y="2832764"/>
            <a:ext cx="720000" cy="72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Ovale 72">
            <a:extLst>
              <a:ext uri="{FF2B5EF4-FFF2-40B4-BE49-F238E27FC236}">
                <a16:creationId xmlns:a16="http://schemas.microsoft.com/office/drawing/2014/main" id="{A4A768B0-7BF0-4B96-8402-7DABE0FECFBB}"/>
              </a:ext>
            </a:extLst>
          </p:cNvPr>
          <p:cNvSpPr/>
          <p:nvPr/>
        </p:nvSpPr>
        <p:spPr>
          <a:xfrm>
            <a:off x="909712" y="4385169"/>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83" name="Ovale 82">
            <a:extLst>
              <a:ext uri="{FF2B5EF4-FFF2-40B4-BE49-F238E27FC236}">
                <a16:creationId xmlns:a16="http://schemas.microsoft.com/office/drawing/2014/main" id="{782D3EA6-6BF7-4231-9E74-FE034538E5FA}"/>
              </a:ext>
            </a:extLst>
          </p:cNvPr>
          <p:cNvSpPr/>
          <p:nvPr/>
        </p:nvSpPr>
        <p:spPr>
          <a:xfrm>
            <a:off x="1356764" y="531431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88" name="Ovale 87">
            <a:extLst>
              <a:ext uri="{FF2B5EF4-FFF2-40B4-BE49-F238E27FC236}">
                <a16:creationId xmlns:a16="http://schemas.microsoft.com/office/drawing/2014/main" id="{6BA542E8-4489-407D-BF77-B94D032C59DB}"/>
              </a:ext>
            </a:extLst>
          </p:cNvPr>
          <p:cNvSpPr/>
          <p:nvPr/>
        </p:nvSpPr>
        <p:spPr>
          <a:xfrm>
            <a:off x="3805312" y="4480060"/>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93" name="Connettore 2 92">
            <a:extLst>
              <a:ext uri="{FF2B5EF4-FFF2-40B4-BE49-F238E27FC236}">
                <a16:creationId xmlns:a16="http://schemas.microsoft.com/office/drawing/2014/main" id="{F70AA4E3-759F-4AD5-A82F-529187827B33}"/>
              </a:ext>
            </a:extLst>
          </p:cNvPr>
          <p:cNvCxnSpPr>
            <a:cxnSpLocks/>
            <a:endCxn id="99" idx="1"/>
          </p:cNvCxnSpPr>
          <p:nvPr/>
        </p:nvCxnSpPr>
        <p:spPr>
          <a:xfrm>
            <a:off x="1233680" y="4660060"/>
            <a:ext cx="457353" cy="185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a:extLst>
              <a:ext uri="{FF2B5EF4-FFF2-40B4-BE49-F238E27FC236}">
                <a16:creationId xmlns:a16="http://schemas.microsoft.com/office/drawing/2014/main" id="{CA41DB69-CEBE-4B45-A04A-2F330A40D377}"/>
              </a:ext>
            </a:extLst>
          </p:cNvPr>
          <p:cNvCxnSpPr>
            <a:cxnSpLocks/>
            <a:stCxn id="99" idx="2"/>
            <a:endCxn id="83" idx="7"/>
          </p:cNvCxnSpPr>
          <p:nvPr/>
        </p:nvCxnSpPr>
        <p:spPr>
          <a:xfrm flipH="1">
            <a:off x="1664043" y="5061454"/>
            <a:ext cx="242990" cy="30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Connettore 2 94">
            <a:extLst>
              <a:ext uri="{FF2B5EF4-FFF2-40B4-BE49-F238E27FC236}">
                <a16:creationId xmlns:a16="http://schemas.microsoft.com/office/drawing/2014/main" id="{58F630B1-B60A-4762-9904-3D9B3CDAE1C4}"/>
              </a:ext>
            </a:extLst>
          </p:cNvPr>
          <p:cNvCxnSpPr>
            <a:cxnSpLocks/>
            <a:stCxn id="83" idx="6"/>
            <a:endCxn id="88" idx="3"/>
          </p:cNvCxnSpPr>
          <p:nvPr/>
        </p:nvCxnSpPr>
        <p:spPr>
          <a:xfrm flipV="1">
            <a:off x="1716764" y="4787339"/>
            <a:ext cx="2141269" cy="706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nettore 2 96">
            <a:extLst>
              <a:ext uri="{FF2B5EF4-FFF2-40B4-BE49-F238E27FC236}">
                <a16:creationId xmlns:a16="http://schemas.microsoft.com/office/drawing/2014/main" id="{7811E64C-68B3-4820-8313-17FEC01584FF}"/>
              </a:ext>
            </a:extLst>
          </p:cNvPr>
          <p:cNvCxnSpPr>
            <a:endCxn id="73" idx="1"/>
          </p:cNvCxnSpPr>
          <p:nvPr/>
        </p:nvCxnSpPr>
        <p:spPr>
          <a:xfrm>
            <a:off x="749621" y="4274335"/>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Connettore 2 97">
            <a:extLst>
              <a:ext uri="{FF2B5EF4-FFF2-40B4-BE49-F238E27FC236}">
                <a16:creationId xmlns:a16="http://schemas.microsoft.com/office/drawing/2014/main" id="{8D1EB6AC-A3D6-4286-AE75-A1C9B6B3C901}"/>
              </a:ext>
            </a:extLst>
          </p:cNvPr>
          <p:cNvCxnSpPr>
            <a:stCxn id="88" idx="7"/>
          </p:cNvCxnSpPr>
          <p:nvPr/>
        </p:nvCxnSpPr>
        <p:spPr>
          <a:xfrm flipV="1">
            <a:off x="4112591" y="4330515"/>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ttangolo 98">
            <a:extLst>
              <a:ext uri="{FF2B5EF4-FFF2-40B4-BE49-F238E27FC236}">
                <a16:creationId xmlns:a16="http://schemas.microsoft.com/office/drawing/2014/main" id="{DDFF34E4-E981-4E7D-8013-EF3AFF7A312C}"/>
              </a:ext>
            </a:extLst>
          </p:cNvPr>
          <p:cNvSpPr/>
          <p:nvPr/>
        </p:nvSpPr>
        <p:spPr>
          <a:xfrm>
            <a:off x="1691033" y="4629454"/>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102" name="Ovale 101">
            <a:extLst>
              <a:ext uri="{FF2B5EF4-FFF2-40B4-BE49-F238E27FC236}">
                <a16:creationId xmlns:a16="http://schemas.microsoft.com/office/drawing/2014/main" id="{C697AE40-CAE3-40FF-82F9-032A776E281F}"/>
              </a:ext>
            </a:extLst>
          </p:cNvPr>
          <p:cNvSpPr/>
          <p:nvPr/>
        </p:nvSpPr>
        <p:spPr>
          <a:xfrm>
            <a:off x="5561625" y="246758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03" name="Ovale 102">
            <a:extLst>
              <a:ext uri="{FF2B5EF4-FFF2-40B4-BE49-F238E27FC236}">
                <a16:creationId xmlns:a16="http://schemas.microsoft.com/office/drawing/2014/main" id="{2AB03D13-A2FA-4D28-BBB0-0A6690D2F78F}"/>
              </a:ext>
            </a:extLst>
          </p:cNvPr>
          <p:cNvSpPr/>
          <p:nvPr/>
        </p:nvSpPr>
        <p:spPr>
          <a:xfrm>
            <a:off x="6008677" y="339672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04" name="Ovale 103">
            <a:extLst>
              <a:ext uri="{FF2B5EF4-FFF2-40B4-BE49-F238E27FC236}">
                <a16:creationId xmlns:a16="http://schemas.microsoft.com/office/drawing/2014/main" id="{E699719D-D2B8-4C36-B8D8-0E7416A4BB60}"/>
              </a:ext>
            </a:extLst>
          </p:cNvPr>
          <p:cNvSpPr/>
          <p:nvPr/>
        </p:nvSpPr>
        <p:spPr>
          <a:xfrm>
            <a:off x="8457225" y="256247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05" name="Connettore 2 104">
            <a:extLst>
              <a:ext uri="{FF2B5EF4-FFF2-40B4-BE49-F238E27FC236}">
                <a16:creationId xmlns:a16="http://schemas.microsoft.com/office/drawing/2014/main" id="{90DC7EBC-AA30-4003-AAEF-901B6FE54559}"/>
              </a:ext>
            </a:extLst>
          </p:cNvPr>
          <p:cNvCxnSpPr>
            <a:cxnSpLocks/>
            <a:endCxn id="111" idx="1"/>
          </p:cNvCxnSpPr>
          <p:nvPr/>
        </p:nvCxnSpPr>
        <p:spPr>
          <a:xfrm>
            <a:off x="5885593" y="2742474"/>
            <a:ext cx="457353" cy="185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ttore 2 105">
            <a:extLst>
              <a:ext uri="{FF2B5EF4-FFF2-40B4-BE49-F238E27FC236}">
                <a16:creationId xmlns:a16="http://schemas.microsoft.com/office/drawing/2014/main" id="{4627829F-FA93-42EF-92A9-D789191E0602}"/>
              </a:ext>
            </a:extLst>
          </p:cNvPr>
          <p:cNvCxnSpPr>
            <a:cxnSpLocks/>
            <a:stCxn id="111" idx="2"/>
            <a:endCxn id="103" idx="7"/>
          </p:cNvCxnSpPr>
          <p:nvPr/>
        </p:nvCxnSpPr>
        <p:spPr>
          <a:xfrm flipH="1">
            <a:off x="6315956" y="3143868"/>
            <a:ext cx="242990" cy="30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Connettore 2 106">
            <a:extLst>
              <a:ext uri="{FF2B5EF4-FFF2-40B4-BE49-F238E27FC236}">
                <a16:creationId xmlns:a16="http://schemas.microsoft.com/office/drawing/2014/main" id="{0C71958C-FBB1-4B08-816B-330C810E8565}"/>
              </a:ext>
            </a:extLst>
          </p:cNvPr>
          <p:cNvCxnSpPr>
            <a:cxnSpLocks/>
            <a:stCxn id="103" idx="6"/>
            <a:endCxn id="112" idx="1"/>
          </p:cNvCxnSpPr>
          <p:nvPr/>
        </p:nvCxnSpPr>
        <p:spPr>
          <a:xfrm flipV="1">
            <a:off x="6368677" y="3186502"/>
            <a:ext cx="1128845" cy="39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ttore 2 107">
            <a:extLst>
              <a:ext uri="{FF2B5EF4-FFF2-40B4-BE49-F238E27FC236}">
                <a16:creationId xmlns:a16="http://schemas.microsoft.com/office/drawing/2014/main" id="{640C4FF8-6A85-46D5-88CB-927084C46035}"/>
              </a:ext>
            </a:extLst>
          </p:cNvPr>
          <p:cNvCxnSpPr>
            <a:cxnSpLocks/>
            <a:stCxn id="112" idx="3"/>
            <a:endCxn id="104" idx="3"/>
          </p:cNvCxnSpPr>
          <p:nvPr/>
        </p:nvCxnSpPr>
        <p:spPr>
          <a:xfrm flipV="1">
            <a:off x="7929522" y="2869753"/>
            <a:ext cx="580424" cy="31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Connettore 2 108">
            <a:extLst>
              <a:ext uri="{FF2B5EF4-FFF2-40B4-BE49-F238E27FC236}">
                <a16:creationId xmlns:a16="http://schemas.microsoft.com/office/drawing/2014/main" id="{B7B8C41C-A8F8-447E-A4A4-A788CA30385E}"/>
              </a:ext>
            </a:extLst>
          </p:cNvPr>
          <p:cNvCxnSpPr>
            <a:endCxn id="102" idx="1"/>
          </p:cNvCxnSpPr>
          <p:nvPr/>
        </p:nvCxnSpPr>
        <p:spPr>
          <a:xfrm>
            <a:off x="5401534" y="2356749"/>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ttore 2 109">
            <a:extLst>
              <a:ext uri="{FF2B5EF4-FFF2-40B4-BE49-F238E27FC236}">
                <a16:creationId xmlns:a16="http://schemas.microsoft.com/office/drawing/2014/main" id="{359C6E8C-892A-440D-8CF4-58D61AC7D4A8}"/>
              </a:ext>
            </a:extLst>
          </p:cNvPr>
          <p:cNvCxnSpPr>
            <a:stCxn id="104" idx="7"/>
          </p:cNvCxnSpPr>
          <p:nvPr/>
        </p:nvCxnSpPr>
        <p:spPr>
          <a:xfrm flipV="1">
            <a:off x="8764504" y="2412929"/>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ttangolo 110">
            <a:extLst>
              <a:ext uri="{FF2B5EF4-FFF2-40B4-BE49-F238E27FC236}">
                <a16:creationId xmlns:a16="http://schemas.microsoft.com/office/drawing/2014/main" id="{118C4FEF-B33D-4E0C-89D7-5A1E053AAF3B}"/>
              </a:ext>
            </a:extLst>
          </p:cNvPr>
          <p:cNvSpPr/>
          <p:nvPr/>
        </p:nvSpPr>
        <p:spPr>
          <a:xfrm>
            <a:off x="6342946" y="2711868"/>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112" name="Rettangolo 111">
            <a:extLst>
              <a:ext uri="{FF2B5EF4-FFF2-40B4-BE49-F238E27FC236}">
                <a16:creationId xmlns:a16="http://schemas.microsoft.com/office/drawing/2014/main" id="{28B73C2E-1EB4-4E05-9E68-A38499AC15DD}"/>
              </a:ext>
            </a:extLst>
          </p:cNvPr>
          <p:cNvSpPr/>
          <p:nvPr/>
        </p:nvSpPr>
        <p:spPr>
          <a:xfrm>
            <a:off x="7497522" y="2970502"/>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
        <p:nvSpPr>
          <p:cNvPr id="113" name="Connettore 112">
            <a:extLst>
              <a:ext uri="{FF2B5EF4-FFF2-40B4-BE49-F238E27FC236}">
                <a16:creationId xmlns:a16="http://schemas.microsoft.com/office/drawing/2014/main" id="{82421EA3-08E0-4FC1-A602-64A112DD8186}"/>
              </a:ext>
            </a:extLst>
          </p:cNvPr>
          <p:cNvSpPr/>
          <p:nvPr/>
        </p:nvSpPr>
        <p:spPr>
          <a:xfrm>
            <a:off x="6183691" y="2568833"/>
            <a:ext cx="720000" cy="72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Ovale 113">
            <a:extLst>
              <a:ext uri="{FF2B5EF4-FFF2-40B4-BE49-F238E27FC236}">
                <a16:creationId xmlns:a16="http://schemas.microsoft.com/office/drawing/2014/main" id="{8AFA605F-2084-41AD-BBC5-BCC8EC74956D}"/>
              </a:ext>
            </a:extLst>
          </p:cNvPr>
          <p:cNvSpPr/>
          <p:nvPr/>
        </p:nvSpPr>
        <p:spPr>
          <a:xfrm>
            <a:off x="5552351" y="4457810"/>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15" name="Ovale 114">
            <a:extLst>
              <a:ext uri="{FF2B5EF4-FFF2-40B4-BE49-F238E27FC236}">
                <a16:creationId xmlns:a16="http://schemas.microsoft.com/office/drawing/2014/main" id="{8A743081-CC30-455E-963A-7BF8FB51DA9A}"/>
              </a:ext>
            </a:extLst>
          </p:cNvPr>
          <p:cNvSpPr/>
          <p:nvPr/>
        </p:nvSpPr>
        <p:spPr>
          <a:xfrm>
            <a:off x="5999403" y="538695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16" name="Ovale 115">
            <a:extLst>
              <a:ext uri="{FF2B5EF4-FFF2-40B4-BE49-F238E27FC236}">
                <a16:creationId xmlns:a16="http://schemas.microsoft.com/office/drawing/2014/main" id="{C1338FB6-890B-4128-83A8-2426952169CC}"/>
              </a:ext>
            </a:extLst>
          </p:cNvPr>
          <p:cNvSpPr/>
          <p:nvPr/>
        </p:nvSpPr>
        <p:spPr>
          <a:xfrm>
            <a:off x="8447951" y="455270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17" name="Connettore 2 116">
            <a:extLst>
              <a:ext uri="{FF2B5EF4-FFF2-40B4-BE49-F238E27FC236}">
                <a16:creationId xmlns:a16="http://schemas.microsoft.com/office/drawing/2014/main" id="{5682F264-AAEB-4D95-93EC-41AF654C3C08}"/>
              </a:ext>
            </a:extLst>
          </p:cNvPr>
          <p:cNvCxnSpPr>
            <a:cxnSpLocks/>
            <a:stCxn id="114" idx="5"/>
            <a:endCxn id="115" idx="1"/>
          </p:cNvCxnSpPr>
          <p:nvPr/>
        </p:nvCxnSpPr>
        <p:spPr>
          <a:xfrm>
            <a:off x="5859630" y="4765089"/>
            <a:ext cx="192494" cy="674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2 118">
            <a:extLst>
              <a:ext uri="{FF2B5EF4-FFF2-40B4-BE49-F238E27FC236}">
                <a16:creationId xmlns:a16="http://schemas.microsoft.com/office/drawing/2014/main" id="{346F63E9-BECE-4026-828E-D13A7F1F763E}"/>
              </a:ext>
            </a:extLst>
          </p:cNvPr>
          <p:cNvCxnSpPr>
            <a:cxnSpLocks/>
            <a:stCxn id="115" idx="6"/>
            <a:endCxn id="124" idx="1"/>
          </p:cNvCxnSpPr>
          <p:nvPr/>
        </p:nvCxnSpPr>
        <p:spPr>
          <a:xfrm flipV="1">
            <a:off x="6359403" y="5176729"/>
            <a:ext cx="1128845" cy="39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Connettore 2 119">
            <a:extLst>
              <a:ext uri="{FF2B5EF4-FFF2-40B4-BE49-F238E27FC236}">
                <a16:creationId xmlns:a16="http://schemas.microsoft.com/office/drawing/2014/main" id="{5841B675-B940-4B79-93EF-FA8DE93DA1A7}"/>
              </a:ext>
            </a:extLst>
          </p:cNvPr>
          <p:cNvCxnSpPr>
            <a:cxnSpLocks/>
            <a:stCxn id="124" idx="3"/>
            <a:endCxn id="116" idx="3"/>
          </p:cNvCxnSpPr>
          <p:nvPr/>
        </p:nvCxnSpPr>
        <p:spPr>
          <a:xfrm flipV="1">
            <a:off x="7920248" y="4859980"/>
            <a:ext cx="580424" cy="31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Connettore 2 120">
            <a:extLst>
              <a:ext uri="{FF2B5EF4-FFF2-40B4-BE49-F238E27FC236}">
                <a16:creationId xmlns:a16="http://schemas.microsoft.com/office/drawing/2014/main" id="{5A1E3851-FF80-4A8E-811D-090B6D45CDAF}"/>
              </a:ext>
            </a:extLst>
          </p:cNvPr>
          <p:cNvCxnSpPr>
            <a:endCxn id="114" idx="1"/>
          </p:cNvCxnSpPr>
          <p:nvPr/>
        </p:nvCxnSpPr>
        <p:spPr>
          <a:xfrm>
            <a:off x="5392260" y="4346976"/>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Connettore 2 121">
            <a:extLst>
              <a:ext uri="{FF2B5EF4-FFF2-40B4-BE49-F238E27FC236}">
                <a16:creationId xmlns:a16="http://schemas.microsoft.com/office/drawing/2014/main" id="{44B15081-FC1D-40E4-A8A8-11D0D5482F81}"/>
              </a:ext>
            </a:extLst>
          </p:cNvPr>
          <p:cNvCxnSpPr>
            <a:stCxn id="116" idx="7"/>
          </p:cNvCxnSpPr>
          <p:nvPr/>
        </p:nvCxnSpPr>
        <p:spPr>
          <a:xfrm flipV="1">
            <a:off x="8755230" y="4403156"/>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4" name="Rettangolo 123">
            <a:extLst>
              <a:ext uri="{FF2B5EF4-FFF2-40B4-BE49-F238E27FC236}">
                <a16:creationId xmlns:a16="http://schemas.microsoft.com/office/drawing/2014/main" id="{D9CB95FA-0452-4CA9-AED6-621CFB3E0DEE}"/>
              </a:ext>
            </a:extLst>
          </p:cNvPr>
          <p:cNvSpPr/>
          <p:nvPr/>
        </p:nvSpPr>
        <p:spPr>
          <a:xfrm>
            <a:off x="7488248" y="4960729"/>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Tree>
    <p:extLst>
      <p:ext uri="{BB962C8B-B14F-4D97-AF65-F5344CB8AC3E}">
        <p14:creationId xmlns:p14="http://schemas.microsoft.com/office/powerpoint/2010/main" val="282203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21F54-51C2-4335-BB1D-9157B42E285E}"/>
              </a:ext>
            </a:extLst>
          </p:cNvPr>
          <p:cNvSpPr>
            <a:spLocks noGrp="1"/>
          </p:cNvSpPr>
          <p:nvPr>
            <p:ph type="title"/>
          </p:nvPr>
        </p:nvSpPr>
        <p:spPr>
          <a:xfrm>
            <a:off x="677333" y="609600"/>
            <a:ext cx="9114737" cy="796297"/>
          </a:xfrm>
        </p:spPr>
        <p:txBody>
          <a:bodyPr>
            <a:normAutofit/>
          </a:bodyPr>
          <a:lstStyle/>
          <a:p>
            <a:r>
              <a:rPr lang="it-IT" dirty="0"/>
              <a:t>Operazioni di distruzione delle stazioni (2)</a:t>
            </a:r>
          </a:p>
        </p:txBody>
      </p:sp>
      <p:sp>
        <p:nvSpPr>
          <p:cNvPr id="3" name="Segnaposto contenuto 2">
            <a:extLst>
              <a:ext uri="{FF2B5EF4-FFF2-40B4-BE49-F238E27FC236}">
                <a16:creationId xmlns:a16="http://schemas.microsoft.com/office/drawing/2014/main" id="{1ABE6B16-AD90-4CAD-9C24-2C27BDDA297B}"/>
              </a:ext>
            </a:extLst>
          </p:cNvPr>
          <p:cNvSpPr>
            <a:spLocks noGrp="1"/>
          </p:cNvSpPr>
          <p:nvPr>
            <p:ph sz="half" idx="1"/>
          </p:nvPr>
        </p:nvSpPr>
        <p:spPr>
          <a:xfrm>
            <a:off x="677334" y="1440878"/>
            <a:ext cx="4184035" cy="4600483"/>
          </a:xfrm>
        </p:spPr>
        <p:txBody>
          <a:bodyPr>
            <a:normAutofit/>
          </a:bodyPr>
          <a:lstStyle/>
          <a:p>
            <a:pPr marL="0" indent="0">
              <a:buNone/>
            </a:pPr>
            <a:r>
              <a:rPr lang="it-IT" sz="1400" b="1" dirty="0"/>
              <a:t>Full </a:t>
            </a:r>
            <a:r>
              <a:rPr lang="it-IT" sz="1400" b="1" dirty="0" err="1"/>
              <a:t>charge</a:t>
            </a:r>
            <a:r>
              <a:rPr lang="it-IT" sz="1400" b="1" dirty="0"/>
              <a:t> </a:t>
            </a:r>
            <a:r>
              <a:rPr lang="it-IT" sz="1400" b="1" dirty="0" err="1"/>
              <a:t>destroy</a:t>
            </a:r>
            <a:endParaRPr lang="it-IT" sz="1400" b="1" dirty="0"/>
          </a:p>
          <a:p>
            <a:pPr marL="0" indent="0">
              <a:buNone/>
            </a:pPr>
            <a:r>
              <a:rPr lang="it-IT" sz="1400" dirty="0"/>
              <a:t>Vengono rimosse le stazioni con carica massima.</a:t>
            </a:r>
          </a:p>
        </p:txBody>
      </p:sp>
      <p:sp>
        <p:nvSpPr>
          <p:cNvPr id="4" name="Segnaposto contenuto 3">
            <a:extLst>
              <a:ext uri="{FF2B5EF4-FFF2-40B4-BE49-F238E27FC236}">
                <a16:creationId xmlns:a16="http://schemas.microsoft.com/office/drawing/2014/main" id="{9B70335B-BB28-4133-AB17-00C5D757AFD1}"/>
              </a:ext>
            </a:extLst>
          </p:cNvPr>
          <p:cNvSpPr>
            <a:spLocks noGrp="1"/>
          </p:cNvSpPr>
          <p:nvPr>
            <p:ph sz="half" idx="2"/>
          </p:nvPr>
        </p:nvSpPr>
        <p:spPr>
          <a:xfrm>
            <a:off x="5089970" y="1440879"/>
            <a:ext cx="4243192" cy="4600484"/>
          </a:xfrm>
        </p:spPr>
        <p:txBody>
          <a:bodyPr>
            <a:normAutofit/>
          </a:bodyPr>
          <a:lstStyle/>
          <a:p>
            <a:pPr marL="0" indent="0">
              <a:buNone/>
            </a:pPr>
            <a:r>
              <a:rPr lang="it-IT" sz="1400" b="1" dirty="0" err="1"/>
              <a:t>Worst</a:t>
            </a:r>
            <a:r>
              <a:rPr lang="it-IT" sz="1400" b="1" dirty="0"/>
              <a:t> </a:t>
            </a:r>
            <a:r>
              <a:rPr lang="it-IT" sz="1400" b="1" dirty="0" err="1"/>
              <a:t>charge</a:t>
            </a:r>
            <a:r>
              <a:rPr lang="it-IT" sz="1400" b="1" dirty="0"/>
              <a:t> </a:t>
            </a:r>
            <a:r>
              <a:rPr lang="it-IT" sz="1400" b="1" dirty="0" err="1"/>
              <a:t>usage</a:t>
            </a:r>
            <a:r>
              <a:rPr lang="it-IT" sz="1400" b="1" dirty="0"/>
              <a:t> </a:t>
            </a:r>
            <a:r>
              <a:rPr lang="it-IT" sz="1400" b="1" dirty="0" err="1"/>
              <a:t>destroy</a:t>
            </a:r>
            <a:endParaRPr lang="it-IT" sz="1400" b="1" dirty="0"/>
          </a:p>
          <a:p>
            <a:pPr marL="0" indent="0">
              <a:buNone/>
            </a:pPr>
            <a:r>
              <a:rPr lang="it-IT" sz="1400" dirty="0"/>
              <a:t>Si rimuovono le stazioni con carica alta (es. &gt;70%).</a:t>
            </a:r>
          </a:p>
        </p:txBody>
      </p:sp>
      <p:sp>
        <p:nvSpPr>
          <p:cNvPr id="5" name="Segnaposto piè di pagina 4">
            <a:extLst>
              <a:ext uri="{FF2B5EF4-FFF2-40B4-BE49-F238E27FC236}">
                <a16:creationId xmlns:a16="http://schemas.microsoft.com/office/drawing/2014/main" id="{69046311-E9A8-4309-8E18-08D73E3B4E6E}"/>
              </a:ext>
            </a:extLst>
          </p:cNvPr>
          <p:cNvSpPr>
            <a:spLocks noGrp="1"/>
          </p:cNvSpPr>
          <p:nvPr>
            <p:ph type="ftr" sz="quarter" idx="11"/>
          </p:nvPr>
        </p:nvSpPr>
        <p:spPr/>
        <p:txBody>
          <a:bodyPr/>
          <a:lstStyle/>
          <a:p>
            <a:r>
              <a:rPr lang="en-US"/>
              <a:t>ALNS EVRP - Mirko Gualducci</a:t>
            </a:r>
            <a:endParaRPr lang="en-US" dirty="0"/>
          </a:p>
        </p:txBody>
      </p:sp>
      <p:sp>
        <p:nvSpPr>
          <p:cNvPr id="6" name="Segnaposto numero diapositiva 5">
            <a:extLst>
              <a:ext uri="{FF2B5EF4-FFF2-40B4-BE49-F238E27FC236}">
                <a16:creationId xmlns:a16="http://schemas.microsoft.com/office/drawing/2014/main" id="{3C734A0C-EEA4-47B8-94FE-68401DD407F9}"/>
              </a:ext>
            </a:extLst>
          </p:cNvPr>
          <p:cNvSpPr>
            <a:spLocks noGrp="1"/>
          </p:cNvSpPr>
          <p:nvPr>
            <p:ph type="sldNum" sz="quarter" idx="12"/>
          </p:nvPr>
        </p:nvSpPr>
        <p:spPr/>
        <p:txBody>
          <a:bodyPr/>
          <a:lstStyle/>
          <a:p>
            <a:fld id="{519954A3-9DFD-4C44-94BA-B95130A3BA1C}" type="slidenum">
              <a:rPr lang="en-US" smtClean="0"/>
              <a:t>18</a:t>
            </a:fld>
            <a:endParaRPr lang="en-US" dirty="0"/>
          </a:p>
        </p:txBody>
      </p:sp>
      <p:sp>
        <p:nvSpPr>
          <p:cNvPr id="10" name="Ovale 9">
            <a:extLst>
              <a:ext uri="{FF2B5EF4-FFF2-40B4-BE49-F238E27FC236}">
                <a16:creationId xmlns:a16="http://schemas.microsoft.com/office/drawing/2014/main" id="{B4FBAD65-41AC-429F-90EE-46D155396137}"/>
              </a:ext>
            </a:extLst>
          </p:cNvPr>
          <p:cNvSpPr/>
          <p:nvPr/>
        </p:nvSpPr>
        <p:spPr>
          <a:xfrm>
            <a:off x="908236" y="246610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3" name="Ovale 12">
            <a:extLst>
              <a:ext uri="{FF2B5EF4-FFF2-40B4-BE49-F238E27FC236}">
                <a16:creationId xmlns:a16="http://schemas.microsoft.com/office/drawing/2014/main" id="{BAD93448-F010-4ABB-99E6-68776C38FAAF}"/>
              </a:ext>
            </a:extLst>
          </p:cNvPr>
          <p:cNvSpPr/>
          <p:nvPr/>
        </p:nvSpPr>
        <p:spPr>
          <a:xfrm>
            <a:off x="1355288" y="339525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5" name="Ovale 14">
            <a:extLst>
              <a:ext uri="{FF2B5EF4-FFF2-40B4-BE49-F238E27FC236}">
                <a16:creationId xmlns:a16="http://schemas.microsoft.com/office/drawing/2014/main" id="{7C2B5E01-B26B-4C1E-A77F-C9F7A79F686A}"/>
              </a:ext>
            </a:extLst>
          </p:cNvPr>
          <p:cNvSpPr/>
          <p:nvPr/>
        </p:nvSpPr>
        <p:spPr>
          <a:xfrm>
            <a:off x="3803836" y="256099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7" name="Connettore 2 16">
            <a:extLst>
              <a:ext uri="{FF2B5EF4-FFF2-40B4-BE49-F238E27FC236}">
                <a16:creationId xmlns:a16="http://schemas.microsoft.com/office/drawing/2014/main" id="{FFAB97B2-1076-4256-8BB6-0004E8D07FC6}"/>
              </a:ext>
            </a:extLst>
          </p:cNvPr>
          <p:cNvCxnSpPr>
            <a:cxnSpLocks/>
            <a:endCxn id="7" idx="1"/>
          </p:cNvCxnSpPr>
          <p:nvPr/>
        </p:nvCxnSpPr>
        <p:spPr>
          <a:xfrm>
            <a:off x="1232204" y="2740998"/>
            <a:ext cx="457353" cy="185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911121D6-D5E5-4E24-A662-688FA795910B}"/>
              </a:ext>
            </a:extLst>
          </p:cNvPr>
          <p:cNvCxnSpPr>
            <a:cxnSpLocks/>
            <a:stCxn id="7" idx="2"/>
            <a:endCxn id="13" idx="7"/>
          </p:cNvCxnSpPr>
          <p:nvPr/>
        </p:nvCxnSpPr>
        <p:spPr>
          <a:xfrm flipH="1">
            <a:off x="1662567" y="3142392"/>
            <a:ext cx="242990" cy="30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CCF85A0B-3838-486B-BB98-4759CE2E70EA}"/>
              </a:ext>
            </a:extLst>
          </p:cNvPr>
          <p:cNvCxnSpPr>
            <a:cxnSpLocks/>
            <a:stCxn id="13" idx="6"/>
            <a:endCxn id="62" idx="1"/>
          </p:cNvCxnSpPr>
          <p:nvPr/>
        </p:nvCxnSpPr>
        <p:spPr>
          <a:xfrm flipV="1">
            <a:off x="1715288" y="3185026"/>
            <a:ext cx="1128845" cy="39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D432610A-6540-4D47-AF55-803DC9F13D2D}"/>
              </a:ext>
            </a:extLst>
          </p:cNvPr>
          <p:cNvCxnSpPr>
            <a:cxnSpLocks/>
            <a:stCxn id="62" idx="3"/>
            <a:endCxn id="15" idx="3"/>
          </p:cNvCxnSpPr>
          <p:nvPr/>
        </p:nvCxnSpPr>
        <p:spPr>
          <a:xfrm flipV="1">
            <a:off x="3276133" y="2868277"/>
            <a:ext cx="580424" cy="31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reccia in giù 43">
            <a:extLst>
              <a:ext uri="{FF2B5EF4-FFF2-40B4-BE49-F238E27FC236}">
                <a16:creationId xmlns:a16="http://schemas.microsoft.com/office/drawing/2014/main" id="{825FBA54-D862-4F40-858E-8B98E514B0A3}"/>
              </a:ext>
            </a:extLst>
          </p:cNvPr>
          <p:cNvSpPr/>
          <p:nvPr/>
        </p:nvSpPr>
        <p:spPr>
          <a:xfrm>
            <a:off x="2529750" y="3867319"/>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cxnSp>
        <p:nvCxnSpPr>
          <p:cNvPr id="56" name="Connettore 2 55">
            <a:extLst>
              <a:ext uri="{FF2B5EF4-FFF2-40B4-BE49-F238E27FC236}">
                <a16:creationId xmlns:a16="http://schemas.microsoft.com/office/drawing/2014/main" id="{191D45AA-FFFB-4334-9796-B620B8BBC9F0}"/>
              </a:ext>
            </a:extLst>
          </p:cNvPr>
          <p:cNvCxnSpPr>
            <a:endCxn id="10" idx="1"/>
          </p:cNvCxnSpPr>
          <p:nvPr/>
        </p:nvCxnSpPr>
        <p:spPr>
          <a:xfrm>
            <a:off x="748145" y="2355273"/>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a:extLst>
              <a:ext uri="{FF2B5EF4-FFF2-40B4-BE49-F238E27FC236}">
                <a16:creationId xmlns:a16="http://schemas.microsoft.com/office/drawing/2014/main" id="{E4DF4B5C-25EA-4873-A538-3F0B808D6715}"/>
              </a:ext>
            </a:extLst>
          </p:cNvPr>
          <p:cNvCxnSpPr>
            <a:stCxn id="15" idx="7"/>
          </p:cNvCxnSpPr>
          <p:nvPr/>
        </p:nvCxnSpPr>
        <p:spPr>
          <a:xfrm flipV="1">
            <a:off x="4111115" y="2411453"/>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Freccia in giù 80">
            <a:extLst>
              <a:ext uri="{FF2B5EF4-FFF2-40B4-BE49-F238E27FC236}">
                <a16:creationId xmlns:a16="http://schemas.microsoft.com/office/drawing/2014/main" id="{388BA517-C338-4CE6-8E20-BD07B810526A}"/>
              </a:ext>
            </a:extLst>
          </p:cNvPr>
          <p:cNvSpPr/>
          <p:nvPr/>
        </p:nvSpPr>
        <p:spPr>
          <a:xfrm>
            <a:off x="7919323" y="3814267"/>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377FB350-FD85-4693-822F-0116C107658E}"/>
              </a:ext>
            </a:extLst>
          </p:cNvPr>
          <p:cNvSpPr/>
          <p:nvPr/>
        </p:nvSpPr>
        <p:spPr>
          <a:xfrm>
            <a:off x="1689557" y="2710392"/>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62" name="Rettangolo 61">
            <a:extLst>
              <a:ext uri="{FF2B5EF4-FFF2-40B4-BE49-F238E27FC236}">
                <a16:creationId xmlns:a16="http://schemas.microsoft.com/office/drawing/2014/main" id="{B75F433D-2083-4E21-81F0-761D568C4F6B}"/>
              </a:ext>
            </a:extLst>
          </p:cNvPr>
          <p:cNvSpPr/>
          <p:nvPr/>
        </p:nvSpPr>
        <p:spPr>
          <a:xfrm>
            <a:off x="2844133" y="2969026"/>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
        <p:nvSpPr>
          <p:cNvPr id="63" name="Connettore 62">
            <a:extLst>
              <a:ext uri="{FF2B5EF4-FFF2-40B4-BE49-F238E27FC236}">
                <a16:creationId xmlns:a16="http://schemas.microsoft.com/office/drawing/2014/main" id="{3BC8B207-5F93-4EC0-8287-AD9681E98FE7}"/>
              </a:ext>
            </a:extLst>
          </p:cNvPr>
          <p:cNvSpPr/>
          <p:nvPr/>
        </p:nvSpPr>
        <p:spPr>
          <a:xfrm>
            <a:off x="1547628" y="2567462"/>
            <a:ext cx="720000" cy="72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Ovale 72">
            <a:extLst>
              <a:ext uri="{FF2B5EF4-FFF2-40B4-BE49-F238E27FC236}">
                <a16:creationId xmlns:a16="http://schemas.microsoft.com/office/drawing/2014/main" id="{A4A768B0-7BF0-4B96-8402-7DABE0FECFBB}"/>
              </a:ext>
            </a:extLst>
          </p:cNvPr>
          <p:cNvSpPr/>
          <p:nvPr/>
        </p:nvSpPr>
        <p:spPr>
          <a:xfrm>
            <a:off x="5556117" y="433632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83" name="Ovale 82">
            <a:extLst>
              <a:ext uri="{FF2B5EF4-FFF2-40B4-BE49-F238E27FC236}">
                <a16:creationId xmlns:a16="http://schemas.microsoft.com/office/drawing/2014/main" id="{782D3EA6-6BF7-4231-9E74-FE034538E5FA}"/>
              </a:ext>
            </a:extLst>
          </p:cNvPr>
          <p:cNvSpPr/>
          <p:nvPr/>
        </p:nvSpPr>
        <p:spPr>
          <a:xfrm>
            <a:off x="6003169" y="5265472"/>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88" name="Ovale 87">
            <a:extLst>
              <a:ext uri="{FF2B5EF4-FFF2-40B4-BE49-F238E27FC236}">
                <a16:creationId xmlns:a16="http://schemas.microsoft.com/office/drawing/2014/main" id="{6BA542E8-4489-407D-BF77-B94D032C59DB}"/>
              </a:ext>
            </a:extLst>
          </p:cNvPr>
          <p:cNvSpPr/>
          <p:nvPr/>
        </p:nvSpPr>
        <p:spPr>
          <a:xfrm>
            <a:off x="8451717" y="4431219"/>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93" name="Connettore 2 92">
            <a:extLst>
              <a:ext uri="{FF2B5EF4-FFF2-40B4-BE49-F238E27FC236}">
                <a16:creationId xmlns:a16="http://schemas.microsoft.com/office/drawing/2014/main" id="{F70AA4E3-759F-4AD5-A82F-529187827B33}"/>
              </a:ext>
            </a:extLst>
          </p:cNvPr>
          <p:cNvCxnSpPr>
            <a:cxnSpLocks/>
            <a:endCxn id="99" idx="1"/>
          </p:cNvCxnSpPr>
          <p:nvPr/>
        </p:nvCxnSpPr>
        <p:spPr>
          <a:xfrm>
            <a:off x="5880085" y="4611219"/>
            <a:ext cx="457353" cy="185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a:extLst>
              <a:ext uri="{FF2B5EF4-FFF2-40B4-BE49-F238E27FC236}">
                <a16:creationId xmlns:a16="http://schemas.microsoft.com/office/drawing/2014/main" id="{CA41DB69-CEBE-4B45-A04A-2F330A40D377}"/>
              </a:ext>
            </a:extLst>
          </p:cNvPr>
          <p:cNvCxnSpPr>
            <a:cxnSpLocks/>
            <a:stCxn id="99" idx="2"/>
            <a:endCxn id="83" idx="7"/>
          </p:cNvCxnSpPr>
          <p:nvPr/>
        </p:nvCxnSpPr>
        <p:spPr>
          <a:xfrm flipH="1">
            <a:off x="6310448" y="5012613"/>
            <a:ext cx="242990" cy="30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Connettore 2 94">
            <a:extLst>
              <a:ext uri="{FF2B5EF4-FFF2-40B4-BE49-F238E27FC236}">
                <a16:creationId xmlns:a16="http://schemas.microsoft.com/office/drawing/2014/main" id="{58F630B1-B60A-4762-9904-3D9B3CDAE1C4}"/>
              </a:ext>
            </a:extLst>
          </p:cNvPr>
          <p:cNvCxnSpPr>
            <a:cxnSpLocks/>
            <a:stCxn id="83" idx="6"/>
            <a:endCxn id="88" idx="3"/>
          </p:cNvCxnSpPr>
          <p:nvPr/>
        </p:nvCxnSpPr>
        <p:spPr>
          <a:xfrm flipV="1">
            <a:off x="6363169" y="4738498"/>
            <a:ext cx="2141269" cy="706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nettore 2 96">
            <a:extLst>
              <a:ext uri="{FF2B5EF4-FFF2-40B4-BE49-F238E27FC236}">
                <a16:creationId xmlns:a16="http://schemas.microsoft.com/office/drawing/2014/main" id="{7811E64C-68B3-4820-8313-17FEC01584FF}"/>
              </a:ext>
            </a:extLst>
          </p:cNvPr>
          <p:cNvCxnSpPr>
            <a:endCxn id="73" idx="1"/>
          </p:cNvCxnSpPr>
          <p:nvPr/>
        </p:nvCxnSpPr>
        <p:spPr>
          <a:xfrm>
            <a:off x="5396026" y="4225494"/>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Connettore 2 97">
            <a:extLst>
              <a:ext uri="{FF2B5EF4-FFF2-40B4-BE49-F238E27FC236}">
                <a16:creationId xmlns:a16="http://schemas.microsoft.com/office/drawing/2014/main" id="{8D1EB6AC-A3D6-4286-AE75-A1C9B6B3C901}"/>
              </a:ext>
            </a:extLst>
          </p:cNvPr>
          <p:cNvCxnSpPr>
            <a:stCxn id="88" idx="7"/>
          </p:cNvCxnSpPr>
          <p:nvPr/>
        </p:nvCxnSpPr>
        <p:spPr>
          <a:xfrm flipV="1">
            <a:off x="8758996" y="4281674"/>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ttangolo 98">
            <a:extLst>
              <a:ext uri="{FF2B5EF4-FFF2-40B4-BE49-F238E27FC236}">
                <a16:creationId xmlns:a16="http://schemas.microsoft.com/office/drawing/2014/main" id="{DDFF34E4-E981-4E7D-8013-EF3AFF7A312C}"/>
              </a:ext>
            </a:extLst>
          </p:cNvPr>
          <p:cNvSpPr/>
          <p:nvPr/>
        </p:nvSpPr>
        <p:spPr>
          <a:xfrm>
            <a:off x="6337438" y="4580613"/>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102" name="Ovale 101">
            <a:extLst>
              <a:ext uri="{FF2B5EF4-FFF2-40B4-BE49-F238E27FC236}">
                <a16:creationId xmlns:a16="http://schemas.microsoft.com/office/drawing/2014/main" id="{C697AE40-CAE3-40FF-82F9-032A776E281F}"/>
              </a:ext>
            </a:extLst>
          </p:cNvPr>
          <p:cNvSpPr/>
          <p:nvPr/>
        </p:nvSpPr>
        <p:spPr>
          <a:xfrm>
            <a:off x="5561625" y="246758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03" name="Ovale 102">
            <a:extLst>
              <a:ext uri="{FF2B5EF4-FFF2-40B4-BE49-F238E27FC236}">
                <a16:creationId xmlns:a16="http://schemas.microsoft.com/office/drawing/2014/main" id="{2AB03D13-A2FA-4D28-BBB0-0A6690D2F78F}"/>
              </a:ext>
            </a:extLst>
          </p:cNvPr>
          <p:cNvSpPr/>
          <p:nvPr/>
        </p:nvSpPr>
        <p:spPr>
          <a:xfrm>
            <a:off x="6008677" y="339672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04" name="Ovale 103">
            <a:extLst>
              <a:ext uri="{FF2B5EF4-FFF2-40B4-BE49-F238E27FC236}">
                <a16:creationId xmlns:a16="http://schemas.microsoft.com/office/drawing/2014/main" id="{E699719D-D2B8-4C36-B8D8-0E7416A4BB60}"/>
              </a:ext>
            </a:extLst>
          </p:cNvPr>
          <p:cNvSpPr/>
          <p:nvPr/>
        </p:nvSpPr>
        <p:spPr>
          <a:xfrm>
            <a:off x="8457225" y="256247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05" name="Connettore 2 104">
            <a:extLst>
              <a:ext uri="{FF2B5EF4-FFF2-40B4-BE49-F238E27FC236}">
                <a16:creationId xmlns:a16="http://schemas.microsoft.com/office/drawing/2014/main" id="{90DC7EBC-AA30-4003-AAEF-901B6FE54559}"/>
              </a:ext>
            </a:extLst>
          </p:cNvPr>
          <p:cNvCxnSpPr>
            <a:cxnSpLocks/>
            <a:endCxn id="111" idx="1"/>
          </p:cNvCxnSpPr>
          <p:nvPr/>
        </p:nvCxnSpPr>
        <p:spPr>
          <a:xfrm>
            <a:off x="5885593" y="2742474"/>
            <a:ext cx="457353" cy="185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ttore 2 105">
            <a:extLst>
              <a:ext uri="{FF2B5EF4-FFF2-40B4-BE49-F238E27FC236}">
                <a16:creationId xmlns:a16="http://schemas.microsoft.com/office/drawing/2014/main" id="{4627829F-FA93-42EF-92A9-D789191E0602}"/>
              </a:ext>
            </a:extLst>
          </p:cNvPr>
          <p:cNvCxnSpPr>
            <a:cxnSpLocks/>
            <a:stCxn id="111" idx="2"/>
            <a:endCxn id="103" idx="7"/>
          </p:cNvCxnSpPr>
          <p:nvPr/>
        </p:nvCxnSpPr>
        <p:spPr>
          <a:xfrm flipH="1">
            <a:off x="6315956" y="3143868"/>
            <a:ext cx="242990" cy="30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Connettore 2 106">
            <a:extLst>
              <a:ext uri="{FF2B5EF4-FFF2-40B4-BE49-F238E27FC236}">
                <a16:creationId xmlns:a16="http://schemas.microsoft.com/office/drawing/2014/main" id="{0C71958C-FBB1-4B08-816B-330C810E8565}"/>
              </a:ext>
            </a:extLst>
          </p:cNvPr>
          <p:cNvCxnSpPr>
            <a:cxnSpLocks/>
            <a:stCxn id="103" idx="6"/>
            <a:endCxn id="112" idx="1"/>
          </p:cNvCxnSpPr>
          <p:nvPr/>
        </p:nvCxnSpPr>
        <p:spPr>
          <a:xfrm flipV="1">
            <a:off x="6368677" y="3186502"/>
            <a:ext cx="1128845" cy="39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ttore 2 107">
            <a:extLst>
              <a:ext uri="{FF2B5EF4-FFF2-40B4-BE49-F238E27FC236}">
                <a16:creationId xmlns:a16="http://schemas.microsoft.com/office/drawing/2014/main" id="{640C4FF8-6A85-46D5-88CB-927084C46035}"/>
              </a:ext>
            </a:extLst>
          </p:cNvPr>
          <p:cNvCxnSpPr>
            <a:cxnSpLocks/>
            <a:stCxn id="112" idx="3"/>
            <a:endCxn id="104" idx="3"/>
          </p:cNvCxnSpPr>
          <p:nvPr/>
        </p:nvCxnSpPr>
        <p:spPr>
          <a:xfrm flipV="1">
            <a:off x="7929522" y="2869753"/>
            <a:ext cx="580424" cy="31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Connettore 2 108">
            <a:extLst>
              <a:ext uri="{FF2B5EF4-FFF2-40B4-BE49-F238E27FC236}">
                <a16:creationId xmlns:a16="http://schemas.microsoft.com/office/drawing/2014/main" id="{B7B8C41C-A8F8-447E-A4A4-A788CA30385E}"/>
              </a:ext>
            </a:extLst>
          </p:cNvPr>
          <p:cNvCxnSpPr>
            <a:endCxn id="102" idx="1"/>
          </p:cNvCxnSpPr>
          <p:nvPr/>
        </p:nvCxnSpPr>
        <p:spPr>
          <a:xfrm>
            <a:off x="5401534" y="2356749"/>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ttore 2 109">
            <a:extLst>
              <a:ext uri="{FF2B5EF4-FFF2-40B4-BE49-F238E27FC236}">
                <a16:creationId xmlns:a16="http://schemas.microsoft.com/office/drawing/2014/main" id="{359C6E8C-892A-440D-8CF4-58D61AC7D4A8}"/>
              </a:ext>
            </a:extLst>
          </p:cNvPr>
          <p:cNvCxnSpPr>
            <a:stCxn id="104" idx="7"/>
          </p:cNvCxnSpPr>
          <p:nvPr/>
        </p:nvCxnSpPr>
        <p:spPr>
          <a:xfrm flipV="1">
            <a:off x="8764504" y="2412929"/>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ttangolo 110">
            <a:extLst>
              <a:ext uri="{FF2B5EF4-FFF2-40B4-BE49-F238E27FC236}">
                <a16:creationId xmlns:a16="http://schemas.microsoft.com/office/drawing/2014/main" id="{118C4FEF-B33D-4E0C-89D7-5A1E053AAF3B}"/>
              </a:ext>
            </a:extLst>
          </p:cNvPr>
          <p:cNvSpPr/>
          <p:nvPr/>
        </p:nvSpPr>
        <p:spPr>
          <a:xfrm>
            <a:off x="6342946" y="2711868"/>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112" name="Rettangolo 111">
            <a:extLst>
              <a:ext uri="{FF2B5EF4-FFF2-40B4-BE49-F238E27FC236}">
                <a16:creationId xmlns:a16="http://schemas.microsoft.com/office/drawing/2014/main" id="{28B73C2E-1EB4-4E05-9E68-A38499AC15DD}"/>
              </a:ext>
            </a:extLst>
          </p:cNvPr>
          <p:cNvSpPr/>
          <p:nvPr/>
        </p:nvSpPr>
        <p:spPr>
          <a:xfrm>
            <a:off x="7497522" y="2970502"/>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
        <p:nvSpPr>
          <p:cNvPr id="113" name="Connettore 112">
            <a:extLst>
              <a:ext uri="{FF2B5EF4-FFF2-40B4-BE49-F238E27FC236}">
                <a16:creationId xmlns:a16="http://schemas.microsoft.com/office/drawing/2014/main" id="{82421EA3-08E0-4FC1-A602-64A112DD8186}"/>
              </a:ext>
            </a:extLst>
          </p:cNvPr>
          <p:cNvSpPr/>
          <p:nvPr/>
        </p:nvSpPr>
        <p:spPr>
          <a:xfrm>
            <a:off x="7346666" y="2844044"/>
            <a:ext cx="720000" cy="72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Ovale 113">
            <a:extLst>
              <a:ext uri="{FF2B5EF4-FFF2-40B4-BE49-F238E27FC236}">
                <a16:creationId xmlns:a16="http://schemas.microsoft.com/office/drawing/2014/main" id="{8AFA605F-2084-41AD-BBC5-BCC8EC74956D}"/>
              </a:ext>
            </a:extLst>
          </p:cNvPr>
          <p:cNvSpPr/>
          <p:nvPr/>
        </p:nvSpPr>
        <p:spPr>
          <a:xfrm>
            <a:off x="908236" y="433659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15" name="Ovale 114">
            <a:extLst>
              <a:ext uri="{FF2B5EF4-FFF2-40B4-BE49-F238E27FC236}">
                <a16:creationId xmlns:a16="http://schemas.microsoft.com/office/drawing/2014/main" id="{8A743081-CC30-455E-963A-7BF8FB51DA9A}"/>
              </a:ext>
            </a:extLst>
          </p:cNvPr>
          <p:cNvSpPr/>
          <p:nvPr/>
        </p:nvSpPr>
        <p:spPr>
          <a:xfrm>
            <a:off x="1355288" y="526574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16" name="Ovale 115">
            <a:extLst>
              <a:ext uri="{FF2B5EF4-FFF2-40B4-BE49-F238E27FC236}">
                <a16:creationId xmlns:a16="http://schemas.microsoft.com/office/drawing/2014/main" id="{C1338FB6-890B-4128-83A8-2426952169CC}"/>
              </a:ext>
            </a:extLst>
          </p:cNvPr>
          <p:cNvSpPr/>
          <p:nvPr/>
        </p:nvSpPr>
        <p:spPr>
          <a:xfrm>
            <a:off x="3803836" y="443148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17" name="Connettore 2 116">
            <a:extLst>
              <a:ext uri="{FF2B5EF4-FFF2-40B4-BE49-F238E27FC236}">
                <a16:creationId xmlns:a16="http://schemas.microsoft.com/office/drawing/2014/main" id="{5682F264-AAEB-4D95-93EC-41AF654C3C08}"/>
              </a:ext>
            </a:extLst>
          </p:cNvPr>
          <p:cNvCxnSpPr>
            <a:cxnSpLocks/>
            <a:stCxn id="114" idx="5"/>
            <a:endCxn id="115" idx="1"/>
          </p:cNvCxnSpPr>
          <p:nvPr/>
        </p:nvCxnSpPr>
        <p:spPr>
          <a:xfrm>
            <a:off x="1215515" y="4643876"/>
            <a:ext cx="192494" cy="674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2 118">
            <a:extLst>
              <a:ext uri="{FF2B5EF4-FFF2-40B4-BE49-F238E27FC236}">
                <a16:creationId xmlns:a16="http://schemas.microsoft.com/office/drawing/2014/main" id="{346F63E9-BECE-4026-828E-D13A7F1F763E}"/>
              </a:ext>
            </a:extLst>
          </p:cNvPr>
          <p:cNvCxnSpPr>
            <a:cxnSpLocks/>
            <a:stCxn id="115" idx="6"/>
            <a:endCxn id="124" idx="1"/>
          </p:cNvCxnSpPr>
          <p:nvPr/>
        </p:nvCxnSpPr>
        <p:spPr>
          <a:xfrm flipV="1">
            <a:off x="1715288" y="5055516"/>
            <a:ext cx="1128845" cy="39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Connettore 2 119">
            <a:extLst>
              <a:ext uri="{FF2B5EF4-FFF2-40B4-BE49-F238E27FC236}">
                <a16:creationId xmlns:a16="http://schemas.microsoft.com/office/drawing/2014/main" id="{5841B675-B940-4B79-93EF-FA8DE93DA1A7}"/>
              </a:ext>
            </a:extLst>
          </p:cNvPr>
          <p:cNvCxnSpPr>
            <a:cxnSpLocks/>
            <a:stCxn id="124" idx="3"/>
            <a:endCxn id="116" idx="3"/>
          </p:cNvCxnSpPr>
          <p:nvPr/>
        </p:nvCxnSpPr>
        <p:spPr>
          <a:xfrm flipV="1">
            <a:off x="3276133" y="4738767"/>
            <a:ext cx="580424" cy="31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Connettore 2 120">
            <a:extLst>
              <a:ext uri="{FF2B5EF4-FFF2-40B4-BE49-F238E27FC236}">
                <a16:creationId xmlns:a16="http://schemas.microsoft.com/office/drawing/2014/main" id="{5A1E3851-FF80-4A8E-811D-090B6D45CDAF}"/>
              </a:ext>
            </a:extLst>
          </p:cNvPr>
          <p:cNvCxnSpPr>
            <a:endCxn id="114" idx="1"/>
          </p:cNvCxnSpPr>
          <p:nvPr/>
        </p:nvCxnSpPr>
        <p:spPr>
          <a:xfrm>
            <a:off x="748145" y="4225763"/>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Connettore 2 121">
            <a:extLst>
              <a:ext uri="{FF2B5EF4-FFF2-40B4-BE49-F238E27FC236}">
                <a16:creationId xmlns:a16="http://schemas.microsoft.com/office/drawing/2014/main" id="{44B15081-FC1D-40E4-A8A8-11D0D5482F81}"/>
              </a:ext>
            </a:extLst>
          </p:cNvPr>
          <p:cNvCxnSpPr>
            <a:stCxn id="116" idx="7"/>
          </p:cNvCxnSpPr>
          <p:nvPr/>
        </p:nvCxnSpPr>
        <p:spPr>
          <a:xfrm flipV="1">
            <a:off x="4111115" y="4281943"/>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4" name="Rettangolo 123">
            <a:extLst>
              <a:ext uri="{FF2B5EF4-FFF2-40B4-BE49-F238E27FC236}">
                <a16:creationId xmlns:a16="http://schemas.microsoft.com/office/drawing/2014/main" id="{D9CB95FA-0452-4CA9-AED6-621CFB3E0DEE}"/>
              </a:ext>
            </a:extLst>
          </p:cNvPr>
          <p:cNvSpPr/>
          <p:nvPr/>
        </p:nvSpPr>
        <p:spPr>
          <a:xfrm>
            <a:off x="2844133" y="4839516"/>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
        <p:nvSpPr>
          <p:cNvPr id="8" name="CasellaDiTesto 7">
            <a:extLst>
              <a:ext uri="{FF2B5EF4-FFF2-40B4-BE49-F238E27FC236}">
                <a16:creationId xmlns:a16="http://schemas.microsoft.com/office/drawing/2014/main" id="{F307C37F-1A29-4780-8884-E8DF11F782EE}"/>
              </a:ext>
            </a:extLst>
          </p:cNvPr>
          <p:cNvSpPr txBox="1"/>
          <p:nvPr/>
        </p:nvSpPr>
        <p:spPr>
          <a:xfrm>
            <a:off x="862002" y="2201973"/>
            <a:ext cx="518091" cy="276999"/>
          </a:xfrm>
          <a:prstGeom prst="rect">
            <a:avLst/>
          </a:prstGeom>
          <a:noFill/>
        </p:spPr>
        <p:txBody>
          <a:bodyPr wrap="none" rtlCol="0">
            <a:spAutoFit/>
          </a:bodyPr>
          <a:lstStyle/>
          <a:p>
            <a:r>
              <a:rPr lang="it-IT" sz="1200" dirty="0"/>
              <a:t>100%</a:t>
            </a:r>
            <a:endParaRPr lang="it-IT" dirty="0"/>
          </a:p>
        </p:txBody>
      </p:sp>
      <p:sp>
        <p:nvSpPr>
          <p:cNvPr id="57" name="CasellaDiTesto 56">
            <a:extLst>
              <a:ext uri="{FF2B5EF4-FFF2-40B4-BE49-F238E27FC236}">
                <a16:creationId xmlns:a16="http://schemas.microsoft.com/office/drawing/2014/main" id="{119C0ECF-267D-4253-AC6D-022C11E6E3E1}"/>
              </a:ext>
            </a:extLst>
          </p:cNvPr>
          <p:cNvSpPr txBox="1"/>
          <p:nvPr/>
        </p:nvSpPr>
        <p:spPr>
          <a:xfrm>
            <a:off x="1685361" y="2497559"/>
            <a:ext cx="518091" cy="276999"/>
          </a:xfrm>
          <a:prstGeom prst="rect">
            <a:avLst/>
          </a:prstGeom>
          <a:noFill/>
        </p:spPr>
        <p:txBody>
          <a:bodyPr wrap="none" rtlCol="0">
            <a:spAutoFit/>
          </a:bodyPr>
          <a:lstStyle/>
          <a:p>
            <a:r>
              <a:rPr lang="it-IT" sz="1200" dirty="0"/>
              <a:t>100%</a:t>
            </a:r>
            <a:endParaRPr lang="it-IT" dirty="0"/>
          </a:p>
        </p:txBody>
      </p:sp>
      <p:sp>
        <p:nvSpPr>
          <p:cNvPr id="58" name="CasellaDiTesto 57">
            <a:extLst>
              <a:ext uri="{FF2B5EF4-FFF2-40B4-BE49-F238E27FC236}">
                <a16:creationId xmlns:a16="http://schemas.microsoft.com/office/drawing/2014/main" id="{5CF5E125-889F-4B69-8DD9-B5103DD19EBD}"/>
              </a:ext>
            </a:extLst>
          </p:cNvPr>
          <p:cNvSpPr txBox="1"/>
          <p:nvPr/>
        </p:nvSpPr>
        <p:spPr>
          <a:xfrm>
            <a:off x="1311754" y="3732226"/>
            <a:ext cx="437940" cy="276999"/>
          </a:xfrm>
          <a:prstGeom prst="rect">
            <a:avLst/>
          </a:prstGeom>
          <a:noFill/>
        </p:spPr>
        <p:txBody>
          <a:bodyPr wrap="none" rtlCol="0">
            <a:spAutoFit/>
          </a:bodyPr>
          <a:lstStyle/>
          <a:p>
            <a:r>
              <a:rPr lang="it-IT" sz="1200" dirty="0"/>
              <a:t>73%</a:t>
            </a:r>
            <a:endParaRPr lang="it-IT" dirty="0"/>
          </a:p>
        </p:txBody>
      </p:sp>
      <p:sp>
        <p:nvSpPr>
          <p:cNvPr id="59" name="CasellaDiTesto 58">
            <a:extLst>
              <a:ext uri="{FF2B5EF4-FFF2-40B4-BE49-F238E27FC236}">
                <a16:creationId xmlns:a16="http://schemas.microsoft.com/office/drawing/2014/main" id="{DA336B1A-D470-4EA9-A0C2-44B072CCF798}"/>
              </a:ext>
            </a:extLst>
          </p:cNvPr>
          <p:cNvSpPr txBox="1"/>
          <p:nvPr/>
        </p:nvSpPr>
        <p:spPr>
          <a:xfrm>
            <a:off x="2858838" y="3347704"/>
            <a:ext cx="437940" cy="276999"/>
          </a:xfrm>
          <a:prstGeom prst="rect">
            <a:avLst/>
          </a:prstGeom>
          <a:noFill/>
        </p:spPr>
        <p:txBody>
          <a:bodyPr wrap="none" rtlCol="0">
            <a:spAutoFit/>
          </a:bodyPr>
          <a:lstStyle/>
          <a:p>
            <a:r>
              <a:rPr lang="it-IT" sz="1200" dirty="0"/>
              <a:t>57%</a:t>
            </a:r>
            <a:endParaRPr lang="it-IT" dirty="0"/>
          </a:p>
        </p:txBody>
      </p:sp>
      <p:sp>
        <p:nvSpPr>
          <p:cNvPr id="61" name="CasellaDiTesto 60">
            <a:extLst>
              <a:ext uri="{FF2B5EF4-FFF2-40B4-BE49-F238E27FC236}">
                <a16:creationId xmlns:a16="http://schemas.microsoft.com/office/drawing/2014/main" id="{5DCA8C6C-1AAF-49B6-96AD-C8116BCD43AC}"/>
              </a:ext>
            </a:extLst>
          </p:cNvPr>
          <p:cNvSpPr txBox="1"/>
          <p:nvPr/>
        </p:nvSpPr>
        <p:spPr>
          <a:xfrm>
            <a:off x="3766342" y="2914287"/>
            <a:ext cx="437940" cy="276999"/>
          </a:xfrm>
          <a:prstGeom prst="rect">
            <a:avLst/>
          </a:prstGeom>
          <a:noFill/>
        </p:spPr>
        <p:txBody>
          <a:bodyPr wrap="none" rtlCol="0">
            <a:spAutoFit/>
          </a:bodyPr>
          <a:lstStyle/>
          <a:p>
            <a:r>
              <a:rPr lang="it-IT" sz="1200" dirty="0"/>
              <a:t>86%</a:t>
            </a:r>
            <a:endParaRPr lang="it-IT" dirty="0"/>
          </a:p>
        </p:txBody>
      </p:sp>
      <p:sp>
        <p:nvSpPr>
          <p:cNvPr id="64" name="CasellaDiTesto 63">
            <a:extLst>
              <a:ext uri="{FF2B5EF4-FFF2-40B4-BE49-F238E27FC236}">
                <a16:creationId xmlns:a16="http://schemas.microsoft.com/office/drawing/2014/main" id="{9B8C43C1-B086-4648-BDB1-7FD3E451D8BF}"/>
              </a:ext>
            </a:extLst>
          </p:cNvPr>
          <p:cNvSpPr txBox="1"/>
          <p:nvPr/>
        </p:nvSpPr>
        <p:spPr>
          <a:xfrm>
            <a:off x="5493608" y="2181948"/>
            <a:ext cx="437940" cy="276999"/>
          </a:xfrm>
          <a:prstGeom prst="rect">
            <a:avLst/>
          </a:prstGeom>
          <a:noFill/>
        </p:spPr>
        <p:txBody>
          <a:bodyPr wrap="none" rtlCol="0">
            <a:spAutoFit/>
          </a:bodyPr>
          <a:lstStyle/>
          <a:p>
            <a:r>
              <a:rPr lang="it-IT" sz="1200" dirty="0"/>
              <a:t>35%</a:t>
            </a:r>
            <a:endParaRPr lang="it-IT" dirty="0"/>
          </a:p>
        </p:txBody>
      </p:sp>
      <p:sp>
        <p:nvSpPr>
          <p:cNvPr id="65" name="CasellaDiTesto 64">
            <a:extLst>
              <a:ext uri="{FF2B5EF4-FFF2-40B4-BE49-F238E27FC236}">
                <a16:creationId xmlns:a16="http://schemas.microsoft.com/office/drawing/2014/main" id="{CDE5FFF6-A4F4-475D-95E1-88F123DCC7A8}"/>
              </a:ext>
            </a:extLst>
          </p:cNvPr>
          <p:cNvSpPr txBox="1"/>
          <p:nvPr/>
        </p:nvSpPr>
        <p:spPr>
          <a:xfrm>
            <a:off x="6316967" y="2477534"/>
            <a:ext cx="437940" cy="276999"/>
          </a:xfrm>
          <a:prstGeom prst="rect">
            <a:avLst/>
          </a:prstGeom>
          <a:noFill/>
        </p:spPr>
        <p:txBody>
          <a:bodyPr wrap="none" rtlCol="0">
            <a:spAutoFit/>
          </a:bodyPr>
          <a:lstStyle/>
          <a:p>
            <a:r>
              <a:rPr lang="it-IT" sz="1200" dirty="0"/>
              <a:t>18%</a:t>
            </a:r>
            <a:endParaRPr lang="it-IT" dirty="0"/>
          </a:p>
        </p:txBody>
      </p:sp>
      <p:sp>
        <p:nvSpPr>
          <p:cNvPr id="66" name="CasellaDiTesto 65">
            <a:extLst>
              <a:ext uri="{FF2B5EF4-FFF2-40B4-BE49-F238E27FC236}">
                <a16:creationId xmlns:a16="http://schemas.microsoft.com/office/drawing/2014/main" id="{259BB122-6CCB-4E18-9766-3BA40C20DD87}"/>
              </a:ext>
            </a:extLst>
          </p:cNvPr>
          <p:cNvSpPr txBox="1"/>
          <p:nvPr/>
        </p:nvSpPr>
        <p:spPr>
          <a:xfrm>
            <a:off x="5978872" y="3721079"/>
            <a:ext cx="437940" cy="276999"/>
          </a:xfrm>
          <a:prstGeom prst="rect">
            <a:avLst/>
          </a:prstGeom>
          <a:noFill/>
        </p:spPr>
        <p:txBody>
          <a:bodyPr wrap="none" rtlCol="0">
            <a:spAutoFit/>
          </a:bodyPr>
          <a:lstStyle/>
          <a:p>
            <a:r>
              <a:rPr lang="it-IT" sz="1200" dirty="0"/>
              <a:t>89%</a:t>
            </a:r>
            <a:endParaRPr lang="it-IT" dirty="0"/>
          </a:p>
        </p:txBody>
      </p:sp>
      <p:sp>
        <p:nvSpPr>
          <p:cNvPr id="67" name="CasellaDiTesto 66">
            <a:extLst>
              <a:ext uri="{FF2B5EF4-FFF2-40B4-BE49-F238E27FC236}">
                <a16:creationId xmlns:a16="http://schemas.microsoft.com/office/drawing/2014/main" id="{534AB933-35F5-4C52-AD96-5E4DB27793AF}"/>
              </a:ext>
            </a:extLst>
          </p:cNvPr>
          <p:cNvSpPr txBox="1"/>
          <p:nvPr/>
        </p:nvSpPr>
        <p:spPr>
          <a:xfrm>
            <a:off x="7525956" y="3336557"/>
            <a:ext cx="437940" cy="276999"/>
          </a:xfrm>
          <a:prstGeom prst="rect">
            <a:avLst/>
          </a:prstGeom>
          <a:noFill/>
        </p:spPr>
        <p:txBody>
          <a:bodyPr wrap="none" rtlCol="0">
            <a:spAutoFit/>
          </a:bodyPr>
          <a:lstStyle/>
          <a:p>
            <a:r>
              <a:rPr lang="it-IT" sz="1200" dirty="0"/>
              <a:t>76%</a:t>
            </a:r>
            <a:endParaRPr lang="it-IT" dirty="0"/>
          </a:p>
        </p:txBody>
      </p:sp>
      <p:sp>
        <p:nvSpPr>
          <p:cNvPr id="68" name="CasellaDiTesto 67">
            <a:extLst>
              <a:ext uri="{FF2B5EF4-FFF2-40B4-BE49-F238E27FC236}">
                <a16:creationId xmlns:a16="http://schemas.microsoft.com/office/drawing/2014/main" id="{D88BACD8-02DF-4015-B817-5548CB3CB05C}"/>
              </a:ext>
            </a:extLst>
          </p:cNvPr>
          <p:cNvSpPr txBox="1"/>
          <p:nvPr/>
        </p:nvSpPr>
        <p:spPr>
          <a:xfrm>
            <a:off x="8433460" y="2903140"/>
            <a:ext cx="437940" cy="276999"/>
          </a:xfrm>
          <a:prstGeom prst="rect">
            <a:avLst/>
          </a:prstGeom>
          <a:noFill/>
        </p:spPr>
        <p:txBody>
          <a:bodyPr wrap="none" rtlCol="0">
            <a:spAutoFit/>
          </a:bodyPr>
          <a:lstStyle/>
          <a:p>
            <a:r>
              <a:rPr lang="it-IT" sz="1200" dirty="0"/>
              <a:t>96%</a:t>
            </a:r>
            <a:endParaRPr lang="it-IT" dirty="0"/>
          </a:p>
        </p:txBody>
      </p:sp>
    </p:spTree>
    <p:extLst>
      <p:ext uri="{BB962C8B-B14F-4D97-AF65-F5344CB8AC3E}">
        <p14:creationId xmlns:p14="http://schemas.microsoft.com/office/powerpoint/2010/main" val="379680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21F54-51C2-4335-BB1D-9157B42E285E}"/>
              </a:ext>
            </a:extLst>
          </p:cNvPr>
          <p:cNvSpPr>
            <a:spLocks noGrp="1"/>
          </p:cNvSpPr>
          <p:nvPr>
            <p:ph type="title"/>
          </p:nvPr>
        </p:nvSpPr>
        <p:spPr>
          <a:xfrm>
            <a:off x="677333" y="609600"/>
            <a:ext cx="9043716" cy="796297"/>
          </a:xfrm>
        </p:spPr>
        <p:txBody>
          <a:bodyPr>
            <a:normAutofit/>
          </a:bodyPr>
          <a:lstStyle/>
          <a:p>
            <a:r>
              <a:rPr lang="it-IT" dirty="0"/>
              <a:t>Operazioni di distruzione delle stazioni (3)</a:t>
            </a:r>
          </a:p>
        </p:txBody>
      </p:sp>
      <p:sp>
        <p:nvSpPr>
          <p:cNvPr id="3" name="Segnaposto contenuto 2">
            <a:extLst>
              <a:ext uri="{FF2B5EF4-FFF2-40B4-BE49-F238E27FC236}">
                <a16:creationId xmlns:a16="http://schemas.microsoft.com/office/drawing/2014/main" id="{1ABE6B16-AD90-4CAD-9C24-2C27BDDA297B}"/>
              </a:ext>
            </a:extLst>
          </p:cNvPr>
          <p:cNvSpPr>
            <a:spLocks noGrp="1"/>
          </p:cNvSpPr>
          <p:nvPr>
            <p:ph sz="half" idx="1"/>
          </p:nvPr>
        </p:nvSpPr>
        <p:spPr>
          <a:xfrm>
            <a:off x="677334" y="1405898"/>
            <a:ext cx="4311856" cy="4635464"/>
          </a:xfrm>
        </p:spPr>
        <p:txBody>
          <a:bodyPr>
            <a:normAutofit/>
          </a:bodyPr>
          <a:lstStyle/>
          <a:p>
            <a:pPr marL="0" indent="0">
              <a:buNone/>
            </a:pPr>
            <a:r>
              <a:rPr lang="en-US" sz="1400" b="1" dirty="0" err="1"/>
              <a:t>RCwPS</a:t>
            </a:r>
            <a:r>
              <a:rPr lang="en-US" sz="1400" b="1" dirty="0"/>
              <a:t>: Remove Customer with Preceding Station</a:t>
            </a:r>
          </a:p>
          <a:p>
            <a:pPr marL="0" indent="0" algn="just">
              <a:buNone/>
            </a:pPr>
            <a:r>
              <a:rPr lang="it-IT" sz="1400" dirty="0"/>
              <a:t>Rimuoviamo il cliente nell'elenco di rimozione insieme alla stazione precedente, se esiste. L'idea è quella di eliminare la visita a una stazione in cui la ricarica non è necessariamente necessaria in quello stato della batteria se il veicolo non visita più il cliente rimosso.</a:t>
            </a:r>
          </a:p>
        </p:txBody>
      </p:sp>
      <p:sp>
        <p:nvSpPr>
          <p:cNvPr id="4" name="Segnaposto contenuto 3">
            <a:extLst>
              <a:ext uri="{FF2B5EF4-FFF2-40B4-BE49-F238E27FC236}">
                <a16:creationId xmlns:a16="http://schemas.microsoft.com/office/drawing/2014/main" id="{9B70335B-BB28-4133-AB17-00C5D757AFD1}"/>
              </a:ext>
            </a:extLst>
          </p:cNvPr>
          <p:cNvSpPr>
            <a:spLocks noGrp="1"/>
          </p:cNvSpPr>
          <p:nvPr>
            <p:ph sz="half" idx="2"/>
          </p:nvPr>
        </p:nvSpPr>
        <p:spPr>
          <a:xfrm>
            <a:off x="5089969" y="1405898"/>
            <a:ext cx="4311855" cy="4626588"/>
          </a:xfrm>
        </p:spPr>
        <p:txBody>
          <a:bodyPr>
            <a:normAutofit/>
          </a:bodyPr>
          <a:lstStyle/>
          <a:p>
            <a:pPr marL="0" indent="0">
              <a:buNone/>
            </a:pPr>
            <a:r>
              <a:rPr lang="en-US" sz="1400" b="1" dirty="0" err="1"/>
              <a:t>RCwSS</a:t>
            </a:r>
            <a:r>
              <a:rPr lang="en-US" sz="1400" b="1" dirty="0"/>
              <a:t>: Remove Customer with </a:t>
            </a:r>
            <a:r>
              <a:rPr lang="en-US" sz="1400" b="1" dirty="0" err="1"/>
              <a:t>Succeding</a:t>
            </a:r>
            <a:r>
              <a:rPr lang="en-US" sz="1400" b="1" dirty="0"/>
              <a:t> Station</a:t>
            </a:r>
          </a:p>
          <a:p>
            <a:pPr marL="0" indent="0" algn="just">
              <a:buNone/>
            </a:pPr>
            <a:r>
              <a:rPr lang="it-IT" sz="1400" dirty="0"/>
              <a:t>Rimuoviamo il cliente dall'elenco di rimozione insieme alla stazione successiva, se presente. L'idea è simile a </a:t>
            </a:r>
            <a:r>
              <a:rPr lang="it-IT" sz="1400" dirty="0" err="1"/>
              <a:t>RCwPS</a:t>
            </a:r>
            <a:r>
              <a:rPr lang="it-IT" sz="1400" dirty="0"/>
              <a:t>. La ricarica può essere necessaria dopo la partenza da un cliente per poter raggiungere il cliente successivo nel percorso. In tal caso, la ricarica non è necessariamente necessaria in quello stato della batteria se il cliente di partenza viene rimosso dalla soluzione e anche la stazione può essere rimossa.</a:t>
            </a:r>
          </a:p>
        </p:txBody>
      </p:sp>
      <p:sp>
        <p:nvSpPr>
          <p:cNvPr id="5" name="Segnaposto piè di pagina 4">
            <a:extLst>
              <a:ext uri="{FF2B5EF4-FFF2-40B4-BE49-F238E27FC236}">
                <a16:creationId xmlns:a16="http://schemas.microsoft.com/office/drawing/2014/main" id="{69046311-E9A8-4309-8E18-08D73E3B4E6E}"/>
              </a:ext>
            </a:extLst>
          </p:cNvPr>
          <p:cNvSpPr>
            <a:spLocks noGrp="1"/>
          </p:cNvSpPr>
          <p:nvPr>
            <p:ph type="ftr" sz="quarter" idx="11"/>
          </p:nvPr>
        </p:nvSpPr>
        <p:spPr/>
        <p:txBody>
          <a:bodyPr/>
          <a:lstStyle/>
          <a:p>
            <a:r>
              <a:rPr lang="en-US"/>
              <a:t>ALNS EVRP - Mirko Gualducci</a:t>
            </a:r>
            <a:endParaRPr lang="en-US" dirty="0"/>
          </a:p>
        </p:txBody>
      </p:sp>
      <p:sp>
        <p:nvSpPr>
          <p:cNvPr id="6" name="Segnaposto numero diapositiva 5">
            <a:extLst>
              <a:ext uri="{FF2B5EF4-FFF2-40B4-BE49-F238E27FC236}">
                <a16:creationId xmlns:a16="http://schemas.microsoft.com/office/drawing/2014/main" id="{3C734A0C-EEA4-47B8-94FE-68401DD407F9}"/>
              </a:ext>
            </a:extLst>
          </p:cNvPr>
          <p:cNvSpPr>
            <a:spLocks noGrp="1"/>
          </p:cNvSpPr>
          <p:nvPr>
            <p:ph type="sldNum" sz="quarter" idx="12"/>
          </p:nvPr>
        </p:nvSpPr>
        <p:spPr/>
        <p:txBody>
          <a:bodyPr/>
          <a:lstStyle/>
          <a:p>
            <a:fld id="{519954A3-9DFD-4C44-94BA-B95130A3BA1C}" type="slidenum">
              <a:rPr lang="en-US" smtClean="0"/>
              <a:t>19</a:t>
            </a:fld>
            <a:endParaRPr lang="en-US" dirty="0"/>
          </a:p>
        </p:txBody>
      </p:sp>
      <p:sp>
        <p:nvSpPr>
          <p:cNvPr id="10" name="Ovale 9">
            <a:extLst>
              <a:ext uri="{FF2B5EF4-FFF2-40B4-BE49-F238E27FC236}">
                <a16:creationId xmlns:a16="http://schemas.microsoft.com/office/drawing/2014/main" id="{B4FBAD65-41AC-429F-90EE-46D155396137}"/>
              </a:ext>
            </a:extLst>
          </p:cNvPr>
          <p:cNvSpPr/>
          <p:nvPr/>
        </p:nvSpPr>
        <p:spPr>
          <a:xfrm>
            <a:off x="908236" y="331836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3" name="Ovale 12">
            <a:extLst>
              <a:ext uri="{FF2B5EF4-FFF2-40B4-BE49-F238E27FC236}">
                <a16:creationId xmlns:a16="http://schemas.microsoft.com/office/drawing/2014/main" id="{BAD93448-F010-4ABB-99E6-68776C38FAAF}"/>
              </a:ext>
            </a:extLst>
          </p:cNvPr>
          <p:cNvSpPr/>
          <p:nvPr/>
        </p:nvSpPr>
        <p:spPr>
          <a:xfrm>
            <a:off x="1355288" y="424750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5" name="Ovale 14">
            <a:extLst>
              <a:ext uri="{FF2B5EF4-FFF2-40B4-BE49-F238E27FC236}">
                <a16:creationId xmlns:a16="http://schemas.microsoft.com/office/drawing/2014/main" id="{7C2B5E01-B26B-4C1E-A77F-C9F7A79F686A}"/>
              </a:ext>
            </a:extLst>
          </p:cNvPr>
          <p:cNvSpPr/>
          <p:nvPr/>
        </p:nvSpPr>
        <p:spPr>
          <a:xfrm>
            <a:off x="3803836" y="3413255"/>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7" name="Connettore 2 16">
            <a:extLst>
              <a:ext uri="{FF2B5EF4-FFF2-40B4-BE49-F238E27FC236}">
                <a16:creationId xmlns:a16="http://schemas.microsoft.com/office/drawing/2014/main" id="{FFAB97B2-1076-4256-8BB6-0004E8D07FC6}"/>
              </a:ext>
            </a:extLst>
          </p:cNvPr>
          <p:cNvCxnSpPr>
            <a:cxnSpLocks/>
            <a:endCxn id="7" idx="1"/>
          </p:cNvCxnSpPr>
          <p:nvPr/>
        </p:nvCxnSpPr>
        <p:spPr>
          <a:xfrm>
            <a:off x="1232204" y="3593255"/>
            <a:ext cx="457353" cy="185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911121D6-D5E5-4E24-A662-688FA795910B}"/>
              </a:ext>
            </a:extLst>
          </p:cNvPr>
          <p:cNvCxnSpPr>
            <a:cxnSpLocks/>
            <a:stCxn id="7" idx="2"/>
            <a:endCxn id="13" idx="7"/>
          </p:cNvCxnSpPr>
          <p:nvPr/>
        </p:nvCxnSpPr>
        <p:spPr>
          <a:xfrm flipH="1">
            <a:off x="1662567" y="3994649"/>
            <a:ext cx="242990" cy="30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CCF85A0B-3838-486B-BB98-4759CE2E70EA}"/>
              </a:ext>
            </a:extLst>
          </p:cNvPr>
          <p:cNvCxnSpPr>
            <a:cxnSpLocks/>
            <a:stCxn id="13" idx="6"/>
            <a:endCxn id="62" idx="1"/>
          </p:cNvCxnSpPr>
          <p:nvPr/>
        </p:nvCxnSpPr>
        <p:spPr>
          <a:xfrm flipV="1">
            <a:off x="1715288" y="4037283"/>
            <a:ext cx="1128845" cy="39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D432610A-6540-4D47-AF55-803DC9F13D2D}"/>
              </a:ext>
            </a:extLst>
          </p:cNvPr>
          <p:cNvCxnSpPr>
            <a:cxnSpLocks/>
            <a:stCxn id="62" idx="3"/>
            <a:endCxn id="15" idx="3"/>
          </p:cNvCxnSpPr>
          <p:nvPr/>
        </p:nvCxnSpPr>
        <p:spPr>
          <a:xfrm flipV="1">
            <a:off x="3276133" y="3720534"/>
            <a:ext cx="580424" cy="31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reccia in giù 43">
            <a:extLst>
              <a:ext uri="{FF2B5EF4-FFF2-40B4-BE49-F238E27FC236}">
                <a16:creationId xmlns:a16="http://schemas.microsoft.com/office/drawing/2014/main" id="{825FBA54-D862-4F40-858E-8B98E514B0A3}"/>
              </a:ext>
            </a:extLst>
          </p:cNvPr>
          <p:cNvSpPr/>
          <p:nvPr/>
        </p:nvSpPr>
        <p:spPr>
          <a:xfrm>
            <a:off x="2423217" y="4586412"/>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cxnSp>
        <p:nvCxnSpPr>
          <p:cNvPr id="56" name="Connettore 2 55">
            <a:extLst>
              <a:ext uri="{FF2B5EF4-FFF2-40B4-BE49-F238E27FC236}">
                <a16:creationId xmlns:a16="http://schemas.microsoft.com/office/drawing/2014/main" id="{191D45AA-FFFB-4334-9796-B620B8BBC9F0}"/>
              </a:ext>
            </a:extLst>
          </p:cNvPr>
          <p:cNvCxnSpPr>
            <a:endCxn id="10" idx="1"/>
          </p:cNvCxnSpPr>
          <p:nvPr/>
        </p:nvCxnSpPr>
        <p:spPr>
          <a:xfrm>
            <a:off x="748145" y="3207530"/>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a:extLst>
              <a:ext uri="{FF2B5EF4-FFF2-40B4-BE49-F238E27FC236}">
                <a16:creationId xmlns:a16="http://schemas.microsoft.com/office/drawing/2014/main" id="{E4DF4B5C-25EA-4873-A538-3F0B808D6715}"/>
              </a:ext>
            </a:extLst>
          </p:cNvPr>
          <p:cNvCxnSpPr>
            <a:stCxn id="15" idx="7"/>
          </p:cNvCxnSpPr>
          <p:nvPr/>
        </p:nvCxnSpPr>
        <p:spPr>
          <a:xfrm flipV="1">
            <a:off x="4111115" y="3263710"/>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Freccia in giù 80">
            <a:extLst>
              <a:ext uri="{FF2B5EF4-FFF2-40B4-BE49-F238E27FC236}">
                <a16:creationId xmlns:a16="http://schemas.microsoft.com/office/drawing/2014/main" id="{388BA517-C338-4CE6-8E20-BD07B810526A}"/>
              </a:ext>
            </a:extLst>
          </p:cNvPr>
          <p:cNvSpPr/>
          <p:nvPr/>
        </p:nvSpPr>
        <p:spPr>
          <a:xfrm>
            <a:off x="7108076" y="5177004"/>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377FB350-FD85-4693-822F-0116C107658E}"/>
              </a:ext>
            </a:extLst>
          </p:cNvPr>
          <p:cNvSpPr/>
          <p:nvPr/>
        </p:nvSpPr>
        <p:spPr>
          <a:xfrm>
            <a:off x="1689557" y="3562649"/>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62" name="Rettangolo 61">
            <a:extLst>
              <a:ext uri="{FF2B5EF4-FFF2-40B4-BE49-F238E27FC236}">
                <a16:creationId xmlns:a16="http://schemas.microsoft.com/office/drawing/2014/main" id="{B75F433D-2083-4E21-81F0-761D568C4F6B}"/>
              </a:ext>
            </a:extLst>
          </p:cNvPr>
          <p:cNvSpPr/>
          <p:nvPr/>
        </p:nvSpPr>
        <p:spPr>
          <a:xfrm>
            <a:off x="2844133" y="3821283"/>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
        <p:nvSpPr>
          <p:cNvPr id="63" name="Connettore 62">
            <a:extLst>
              <a:ext uri="{FF2B5EF4-FFF2-40B4-BE49-F238E27FC236}">
                <a16:creationId xmlns:a16="http://schemas.microsoft.com/office/drawing/2014/main" id="{3BC8B207-5F93-4EC0-8287-AD9681E98FE7}"/>
              </a:ext>
            </a:extLst>
          </p:cNvPr>
          <p:cNvSpPr/>
          <p:nvPr/>
        </p:nvSpPr>
        <p:spPr>
          <a:xfrm>
            <a:off x="1262778" y="4164418"/>
            <a:ext cx="540000" cy="54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Ovale 72">
            <a:extLst>
              <a:ext uri="{FF2B5EF4-FFF2-40B4-BE49-F238E27FC236}">
                <a16:creationId xmlns:a16="http://schemas.microsoft.com/office/drawing/2014/main" id="{A4A768B0-7BF0-4B96-8402-7DABE0FECFBB}"/>
              </a:ext>
            </a:extLst>
          </p:cNvPr>
          <p:cNvSpPr/>
          <p:nvPr/>
        </p:nvSpPr>
        <p:spPr>
          <a:xfrm>
            <a:off x="5552746" y="573457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88" name="Ovale 87">
            <a:extLst>
              <a:ext uri="{FF2B5EF4-FFF2-40B4-BE49-F238E27FC236}">
                <a16:creationId xmlns:a16="http://schemas.microsoft.com/office/drawing/2014/main" id="{6BA542E8-4489-407D-BF77-B94D032C59DB}"/>
              </a:ext>
            </a:extLst>
          </p:cNvPr>
          <p:cNvSpPr/>
          <p:nvPr/>
        </p:nvSpPr>
        <p:spPr>
          <a:xfrm>
            <a:off x="8448346" y="5829465"/>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93" name="Connettore 2 92">
            <a:extLst>
              <a:ext uri="{FF2B5EF4-FFF2-40B4-BE49-F238E27FC236}">
                <a16:creationId xmlns:a16="http://schemas.microsoft.com/office/drawing/2014/main" id="{F70AA4E3-759F-4AD5-A82F-529187827B33}"/>
              </a:ext>
            </a:extLst>
          </p:cNvPr>
          <p:cNvCxnSpPr>
            <a:cxnSpLocks/>
            <a:endCxn id="99" idx="1"/>
          </p:cNvCxnSpPr>
          <p:nvPr/>
        </p:nvCxnSpPr>
        <p:spPr>
          <a:xfrm>
            <a:off x="5876714" y="6009465"/>
            <a:ext cx="457353" cy="185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8F630B1-B60A-4762-9904-3D9B3CDAE1C4}"/>
              </a:ext>
            </a:extLst>
          </p:cNvPr>
          <p:cNvCxnSpPr>
            <a:cxnSpLocks/>
            <a:stCxn id="99" idx="3"/>
            <a:endCxn id="88" idx="2"/>
          </p:cNvCxnSpPr>
          <p:nvPr/>
        </p:nvCxnSpPr>
        <p:spPr>
          <a:xfrm flipV="1">
            <a:off x="6766067" y="6009465"/>
            <a:ext cx="1682279" cy="185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nettore 2 96">
            <a:extLst>
              <a:ext uri="{FF2B5EF4-FFF2-40B4-BE49-F238E27FC236}">
                <a16:creationId xmlns:a16="http://schemas.microsoft.com/office/drawing/2014/main" id="{7811E64C-68B3-4820-8313-17FEC01584FF}"/>
              </a:ext>
            </a:extLst>
          </p:cNvPr>
          <p:cNvCxnSpPr>
            <a:endCxn id="73" idx="1"/>
          </p:cNvCxnSpPr>
          <p:nvPr/>
        </p:nvCxnSpPr>
        <p:spPr>
          <a:xfrm>
            <a:off x="5392655" y="5623740"/>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Connettore 2 97">
            <a:extLst>
              <a:ext uri="{FF2B5EF4-FFF2-40B4-BE49-F238E27FC236}">
                <a16:creationId xmlns:a16="http://schemas.microsoft.com/office/drawing/2014/main" id="{8D1EB6AC-A3D6-4286-AE75-A1C9B6B3C901}"/>
              </a:ext>
            </a:extLst>
          </p:cNvPr>
          <p:cNvCxnSpPr>
            <a:stCxn id="88" idx="7"/>
          </p:cNvCxnSpPr>
          <p:nvPr/>
        </p:nvCxnSpPr>
        <p:spPr>
          <a:xfrm flipV="1">
            <a:off x="8755625" y="5679920"/>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ttangolo 98">
            <a:extLst>
              <a:ext uri="{FF2B5EF4-FFF2-40B4-BE49-F238E27FC236}">
                <a16:creationId xmlns:a16="http://schemas.microsoft.com/office/drawing/2014/main" id="{DDFF34E4-E981-4E7D-8013-EF3AFF7A312C}"/>
              </a:ext>
            </a:extLst>
          </p:cNvPr>
          <p:cNvSpPr/>
          <p:nvPr/>
        </p:nvSpPr>
        <p:spPr>
          <a:xfrm>
            <a:off x="6334067" y="5978859"/>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102" name="Ovale 101">
            <a:extLst>
              <a:ext uri="{FF2B5EF4-FFF2-40B4-BE49-F238E27FC236}">
                <a16:creationId xmlns:a16="http://schemas.microsoft.com/office/drawing/2014/main" id="{C697AE40-CAE3-40FF-82F9-032A776E281F}"/>
              </a:ext>
            </a:extLst>
          </p:cNvPr>
          <p:cNvSpPr/>
          <p:nvPr/>
        </p:nvSpPr>
        <p:spPr>
          <a:xfrm>
            <a:off x="5561625" y="411883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03" name="Ovale 102">
            <a:extLst>
              <a:ext uri="{FF2B5EF4-FFF2-40B4-BE49-F238E27FC236}">
                <a16:creationId xmlns:a16="http://schemas.microsoft.com/office/drawing/2014/main" id="{2AB03D13-A2FA-4D28-BBB0-0A6690D2F78F}"/>
              </a:ext>
            </a:extLst>
          </p:cNvPr>
          <p:cNvSpPr/>
          <p:nvPr/>
        </p:nvSpPr>
        <p:spPr>
          <a:xfrm>
            <a:off x="6008677" y="5047975"/>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04" name="Ovale 103">
            <a:extLst>
              <a:ext uri="{FF2B5EF4-FFF2-40B4-BE49-F238E27FC236}">
                <a16:creationId xmlns:a16="http://schemas.microsoft.com/office/drawing/2014/main" id="{E699719D-D2B8-4C36-B8D8-0E7416A4BB60}"/>
              </a:ext>
            </a:extLst>
          </p:cNvPr>
          <p:cNvSpPr/>
          <p:nvPr/>
        </p:nvSpPr>
        <p:spPr>
          <a:xfrm>
            <a:off x="8457225" y="4213722"/>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05" name="Connettore 2 104">
            <a:extLst>
              <a:ext uri="{FF2B5EF4-FFF2-40B4-BE49-F238E27FC236}">
                <a16:creationId xmlns:a16="http://schemas.microsoft.com/office/drawing/2014/main" id="{90DC7EBC-AA30-4003-AAEF-901B6FE54559}"/>
              </a:ext>
            </a:extLst>
          </p:cNvPr>
          <p:cNvCxnSpPr>
            <a:cxnSpLocks/>
            <a:endCxn id="111" idx="1"/>
          </p:cNvCxnSpPr>
          <p:nvPr/>
        </p:nvCxnSpPr>
        <p:spPr>
          <a:xfrm>
            <a:off x="5885593" y="4393722"/>
            <a:ext cx="457353" cy="185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ttore 2 105">
            <a:extLst>
              <a:ext uri="{FF2B5EF4-FFF2-40B4-BE49-F238E27FC236}">
                <a16:creationId xmlns:a16="http://schemas.microsoft.com/office/drawing/2014/main" id="{4627829F-FA93-42EF-92A9-D789191E0602}"/>
              </a:ext>
            </a:extLst>
          </p:cNvPr>
          <p:cNvCxnSpPr>
            <a:cxnSpLocks/>
            <a:stCxn id="111" idx="2"/>
            <a:endCxn id="103" idx="7"/>
          </p:cNvCxnSpPr>
          <p:nvPr/>
        </p:nvCxnSpPr>
        <p:spPr>
          <a:xfrm flipH="1">
            <a:off x="6315956" y="4795116"/>
            <a:ext cx="242990" cy="30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Connettore 2 106">
            <a:extLst>
              <a:ext uri="{FF2B5EF4-FFF2-40B4-BE49-F238E27FC236}">
                <a16:creationId xmlns:a16="http://schemas.microsoft.com/office/drawing/2014/main" id="{0C71958C-FBB1-4B08-816B-330C810E8565}"/>
              </a:ext>
            </a:extLst>
          </p:cNvPr>
          <p:cNvCxnSpPr>
            <a:cxnSpLocks/>
            <a:stCxn id="103" idx="6"/>
            <a:endCxn id="112" idx="1"/>
          </p:cNvCxnSpPr>
          <p:nvPr/>
        </p:nvCxnSpPr>
        <p:spPr>
          <a:xfrm flipV="1">
            <a:off x="6368677" y="4837750"/>
            <a:ext cx="1128845" cy="39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ttore 2 107">
            <a:extLst>
              <a:ext uri="{FF2B5EF4-FFF2-40B4-BE49-F238E27FC236}">
                <a16:creationId xmlns:a16="http://schemas.microsoft.com/office/drawing/2014/main" id="{640C4FF8-6A85-46D5-88CB-927084C46035}"/>
              </a:ext>
            </a:extLst>
          </p:cNvPr>
          <p:cNvCxnSpPr>
            <a:cxnSpLocks/>
            <a:stCxn id="112" idx="3"/>
            <a:endCxn id="104" idx="3"/>
          </p:cNvCxnSpPr>
          <p:nvPr/>
        </p:nvCxnSpPr>
        <p:spPr>
          <a:xfrm flipV="1">
            <a:off x="7929522" y="4521001"/>
            <a:ext cx="580424" cy="31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Connettore 2 108">
            <a:extLst>
              <a:ext uri="{FF2B5EF4-FFF2-40B4-BE49-F238E27FC236}">
                <a16:creationId xmlns:a16="http://schemas.microsoft.com/office/drawing/2014/main" id="{B7B8C41C-A8F8-447E-A4A4-A788CA30385E}"/>
              </a:ext>
            </a:extLst>
          </p:cNvPr>
          <p:cNvCxnSpPr>
            <a:endCxn id="102" idx="1"/>
          </p:cNvCxnSpPr>
          <p:nvPr/>
        </p:nvCxnSpPr>
        <p:spPr>
          <a:xfrm>
            <a:off x="5401534" y="4007997"/>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ttore 2 109">
            <a:extLst>
              <a:ext uri="{FF2B5EF4-FFF2-40B4-BE49-F238E27FC236}">
                <a16:creationId xmlns:a16="http://schemas.microsoft.com/office/drawing/2014/main" id="{359C6E8C-892A-440D-8CF4-58D61AC7D4A8}"/>
              </a:ext>
            </a:extLst>
          </p:cNvPr>
          <p:cNvCxnSpPr>
            <a:stCxn id="104" idx="7"/>
          </p:cNvCxnSpPr>
          <p:nvPr/>
        </p:nvCxnSpPr>
        <p:spPr>
          <a:xfrm flipV="1">
            <a:off x="8764504" y="4064177"/>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ttangolo 110">
            <a:extLst>
              <a:ext uri="{FF2B5EF4-FFF2-40B4-BE49-F238E27FC236}">
                <a16:creationId xmlns:a16="http://schemas.microsoft.com/office/drawing/2014/main" id="{118C4FEF-B33D-4E0C-89D7-5A1E053AAF3B}"/>
              </a:ext>
            </a:extLst>
          </p:cNvPr>
          <p:cNvSpPr/>
          <p:nvPr/>
        </p:nvSpPr>
        <p:spPr>
          <a:xfrm>
            <a:off x="6342946" y="4363116"/>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112" name="Rettangolo 111">
            <a:extLst>
              <a:ext uri="{FF2B5EF4-FFF2-40B4-BE49-F238E27FC236}">
                <a16:creationId xmlns:a16="http://schemas.microsoft.com/office/drawing/2014/main" id="{28B73C2E-1EB4-4E05-9E68-A38499AC15DD}"/>
              </a:ext>
            </a:extLst>
          </p:cNvPr>
          <p:cNvSpPr/>
          <p:nvPr/>
        </p:nvSpPr>
        <p:spPr>
          <a:xfrm>
            <a:off x="7497522" y="4621750"/>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
        <p:nvSpPr>
          <p:cNvPr id="114" name="Ovale 113">
            <a:extLst>
              <a:ext uri="{FF2B5EF4-FFF2-40B4-BE49-F238E27FC236}">
                <a16:creationId xmlns:a16="http://schemas.microsoft.com/office/drawing/2014/main" id="{8AFA605F-2084-41AD-BBC5-BCC8EC74956D}"/>
              </a:ext>
            </a:extLst>
          </p:cNvPr>
          <p:cNvSpPr/>
          <p:nvPr/>
        </p:nvSpPr>
        <p:spPr>
          <a:xfrm>
            <a:off x="785030" y="5017102"/>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16" name="Ovale 115">
            <a:extLst>
              <a:ext uri="{FF2B5EF4-FFF2-40B4-BE49-F238E27FC236}">
                <a16:creationId xmlns:a16="http://schemas.microsoft.com/office/drawing/2014/main" id="{C1338FB6-890B-4128-83A8-2426952169CC}"/>
              </a:ext>
            </a:extLst>
          </p:cNvPr>
          <p:cNvSpPr/>
          <p:nvPr/>
        </p:nvSpPr>
        <p:spPr>
          <a:xfrm>
            <a:off x="3680630" y="511199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17" name="Connettore 2 116">
            <a:extLst>
              <a:ext uri="{FF2B5EF4-FFF2-40B4-BE49-F238E27FC236}">
                <a16:creationId xmlns:a16="http://schemas.microsoft.com/office/drawing/2014/main" id="{5682F264-AAEB-4D95-93EC-41AF654C3C08}"/>
              </a:ext>
            </a:extLst>
          </p:cNvPr>
          <p:cNvCxnSpPr>
            <a:cxnSpLocks/>
            <a:stCxn id="114" idx="5"/>
            <a:endCxn id="124" idx="1"/>
          </p:cNvCxnSpPr>
          <p:nvPr/>
        </p:nvCxnSpPr>
        <p:spPr>
          <a:xfrm>
            <a:off x="1092309" y="5324381"/>
            <a:ext cx="1628618" cy="411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ttore 2 119">
            <a:extLst>
              <a:ext uri="{FF2B5EF4-FFF2-40B4-BE49-F238E27FC236}">
                <a16:creationId xmlns:a16="http://schemas.microsoft.com/office/drawing/2014/main" id="{5841B675-B940-4B79-93EF-FA8DE93DA1A7}"/>
              </a:ext>
            </a:extLst>
          </p:cNvPr>
          <p:cNvCxnSpPr>
            <a:cxnSpLocks/>
            <a:stCxn id="124" idx="3"/>
            <a:endCxn id="116" idx="3"/>
          </p:cNvCxnSpPr>
          <p:nvPr/>
        </p:nvCxnSpPr>
        <p:spPr>
          <a:xfrm flipV="1">
            <a:off x="3152927" y="5419272"/>
            <a:ext cx="580424" cy="31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Connettore 2 120">
            <a:extLst>
              <a:ext uri="{FF2B5EF4-FFF2-40B4-BE49-F238E27FC236}">
                <a16:creationId xmlns:a16="http://schemas.microsoft.com/office/drawing/2014/main" id="{5A1E3851-FF80-4A8E-811D-090B6D45CDAF}"/>
              </a:ext>
            </a:extLst>
          </p:cNvPr>
          <p:cNvCxnSpPr>
            <a:endCxn id="114" idx="1"/>
          </p:cNvCxnSpPr>
          <p:nvPr/>
        </p:nvCxnSpPr>
        <p:spPr>
          <a:xfrm>
            <a:off x="624939" y="4906268"/>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Connettore 2 121">
            <a:extLst>
              <a:ext uri="{FF2B5EF4-FFF2-40B4-BE49-F238E27FC236}">
                <a16:creationId xmlns:a16="http://schemas.microsoft.com/office/drawing/2014/main" id="{44B15081-FC1D-40E4-A8A8-11D0D5482F81}"/>
              </a:ext>
            </a:extLst>
          </p:cNvPr>
          <p:cNvCxnSpPr>
            <a:stCxn id="116" idx="7"/>
          </p:cNvCxnSpPr>
          <p:nvPr/>
        </p:nvCxnSpPr>
        <p:spPr>
          <a:xfrm flipV="1">
            <a:off x="3987909" y="4962448"/>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4" name="Rettangolo 123">
            <a:extLst>
              <a:ext uri="{FF2B5EF4-FFF2-40B4-BE49-F238E27FC236}">
                <a16:creationId xmlns:a16="http://schemas.microsoft.com/office/drawing/2014/main" id="{D9CB95FA-0452-4CA9-AED6-621CFB3E0DEE}"/>
              </a:ext>
            </a:extLst>
          </p:cNvPr>
          <p:cNvSpPr/>
          <p:nvPr/>
        </p:nvSpPr>
        <p:spPr>
          <a:xfrm>
            <a:off x="2720927" y="5520021"/>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
        <p:nvSpPr>
          <p:cNvPr id="57" name="Connettore 56">
            <a:extLst>
              <a:ext uri="{FF2B5EF4-FFF2-40B4-BE49-F238E27FC236}">
                <a16:creationId xmlns:a16="http://schemas.microsoft.com/office/drawing/2014/main" id="{AC5ED81B-B937-4BC2-93C5-0AAF43A12A89}"/>
              </a:ext>
            </a:extLst>
          </p:cNvPr>
          <p:cNvSpPr/>
          <p:nvPr/>
        </p:nvSpPr>
        <p:spPr>
          <a:xfrm>
            <a:off x="5925046" y="4956012"/>
            <a:ext cx="540000" cy="5400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286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C0B18-B3F4-406B-A3A4-805773AECAC0}"/>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C92C1E1D-7502-4E3B-A998-6422621B87A1}"/>
              </a:ext>
            </a:extLst>
          </p:cNvPr>
          <p:cNvSpPr>
            <a:spLocks noGrp="1"/>
          </p:cNvSpPr>
          <p:nvPr>
            <p:ph idx="1"/>
          </p:nvPr>
        </p:nvSpPr>
        <p:spPr/>
        <p:txBody>
          <a:bodyPr/>
          <a:lstStyle/>
          <a:p>
            <a:pPr algn="just"/>
            <a:r>
              <a:rPr lang="it-IT" dirty="0"/>
              <a:t>Ho svolto il progetto large del corso di </a:t>
            </a:r>
            <a:r>
              <a:rPr lang="it-IT" dirty="0" err="1"/>
              <a:t>Methods</a:t>
            </a:r>
            <a:r>
              <a:rPr lang="it-IT" dirty="0"/>
              <a:t> and Models for </a:t>
            </a:r>
            <a:r>
              <a:rPr lang="it-IT" dirty="0" err="1"/>
              <a:t>Decision</a:t>
            </a:r>
            <a:r>
              <a:rPr lang="it-IT" dirty="0"/>
              <a:t> Support sviluppando la </a:t>
            </a:r>
            <a:r>
              <a:rPr lang="it-IT" dirty="0" err="1"/>
              <a:t>metauristica</a:t>
            </a:r>
            <a:r>
              <a:rPr lang="it-IT" dirty="0"/>
              <a:t> di </a:t>
            </a:r>
            <a:r>
              <a:rPr lang="it-IT" dirty="0" err="1"/>
              <a:t>Adaptive</a:t>
            </a:r>
            <a:r>
              <a:rPr lang="it-IT" dirty="0"/>
              <a:t> Large </a:t>
            </a:r>
            <a:r>
              <a:rPr lang="it-IT" dirty="0" err="1"/>
              <a:t>Neighborhood</a:t>
            </a:r>
            <a:r>
              <a:rPr lang="it-IT" dirty="0"/>
              <a:t> </a:t>
            </a:r>
            <a:r>
              <a:rPr lang="it-IT" dirty="0" err="1"/>
              <a:t>Search</a:t>
            </a:r>
            <a:r>
              <a:rPr lang="it-IT" dirty="0"/>
              <a:t> applicato al problema del Electric </a:t>
            </a:r>
            <a:r>
              <a:rPr lang="it-IT" dirty="0" err="1"/>
              <a:t>Vehicle</a:t>
            </a:r>
            <a:r>
              <a:rPr lang="it-IT" dirty="0"/>
              <a:t> Routing </a:t>
            </a:r>
            <a:r>
              <a:rPr lang="it-IT" dirty="0" err="1"/>
              <a:t>Problem</a:t>
            </a:r>
            <a:r>
              <a:rPr lang="it-IT" dirty="0"/>
              <a:t>.</a:t>
            </a:r>
          </a:p>
          <a:p>
            <a:pPr algn="just"/>
            <a:r>
              <a:rPr lang="it-IT" dirty="0"/>
              <a:t>Per il progetto ho preso spunto dai testi </a:t>
            </a:r>
            <a:r>
              <a:rPr lang="en-US" sz="1800" b="0" i="0" u="none" strike="noStrike" baseline="0" dirty="0">
                <a:latin typeface="Trebuchet MS" panose="020B0603020202020204" pitchFamily="34" charset="0"/>
              </a:rPr>
              <a:t>“An Adaptive Large Neighborhood Search Heuristic for the Pickup and Delivery Problem with Time Windows” di </a:t>
            </a:r>
            <a:r>
              <a:rPr lang="it-IT" sz="1800" b="0" i="0" u="none" strike="noStrike" baseline="0" dirty="0">
                <a:latin typeface="Trebuchet MS" panose="020B0603020202020204" pitchFamily="34" charset="0"/>
              </a:rPr>
              <a:t>Stefan </a:t>
            </a:r>
            <a:r>
              <a:rPr lang="it-IT" sz="1800" b="0" i="0" u="none" strike="noStrike" baseline="0" dirty="0" err="1">
                <a:latin typeface="Trebuchet MS" panose="020B0603020202020204" pitchFamily="34" charset="0"/>
              </a:rPr>
              <a:t>Ropke</a:t>
            </a:r>
            <a:r>
              <a:rPr lang="it-IT" sz="1800" b="0" i="0" u="none" strike="noStrike" baseline="0" dirty="0">
                <a:latin typeface="Trebuchet MS" panose="020B0603020202020204" pitchFamily="34" charset="0"/>
              </a:rPr>
              <a:t> e Da</a:t>
            </a:r>
            <a:r>
              <a:rPr lang="it-IT" dirty="0"/>
              <a:t>vid </a:t>
            </a:r>
            <a:r>
              <a:rPr lang="it-IT" dirty="0" err="1"/>
              <a:t>Pisinger</a:t>
            </a:r>
            <a:r>
              <a:rPr lang="it-IT" dirty="0"/>
              <a:t> pubblicato nel 2006 e </a:t>
            </a:r>
            <a:r>
              <a:rPr lang="en-US" dirty="0"/>
              <a:t>“Partial recharge strategies for the electric vehicle routing </a:t>
            </a:r>
            <a:r>
              <a:rPr lang="it-IT" dirty="0" err="1"/>
              <a:t>problem</a:t>
            </a:r>
            <a:r>
              <a:rPr lang="it-IT" dirty="0"/>
              <a:t> with time windows</a:t>
            </a:r>
            <a:r>
              <a:rPr lang="en-US" dirty="0"/>
              <a:t>” di </a:t>
            </a:r>
            <a:r>
              <a:rPr lang="it-IT" dirty="0" err="1"/>
              <a:t>Merve</a:t>
            </a:r>
            <a:r>
              <a:rPr lang="it-IT" dirty="0"/>
              <a:t> </a:t>
            </a:r>
            <a:r>
              <a:rPr lang="it-IT" dirty="0" err="1"/>
              <a:t>Keskin</a:t>
            </a:r>
            <a:r>
              <a:rPr lang="it-IT" dirty="0"/>
              <a:t> e </a:t>
            </a:r>
            <a:r>
              <a:rPr lang="it-IT" dirty="0" err="1"/>
              <a:t>Bülent</a:t>
            </a:r>
            <a:r>
              <a:rPr lang="it-IT" dirty="0"/>
              <a:t> </a:t>
            </a:r>
            <a:r>
              <a:rPr lang="it-IT" dirty="0" err="1"/>
              <a:t>Çatay</a:t>
            </a:r>
            <a:r>
              <a:rPr lang="it-IT" dirty="0"/>
              <a:t> pubblicato nel 2016.</a:t>
            </a:r>
          </a:p>
          <a:p>
            <a:pPr algn="just"/>
            <a:r>
              <a:rPr lang="it-IT" dirty="0"/>
              <a:t>Il problema è stato svolto utilizzando il linguaggio C# e la piattaforma .NET Core utilizzando l’IDE Visual Studio 2019.</a:t>
            </a:r>
          </a:p>
        </p:txBody>
      </p:sp>
      <p:sp>
        <p:nvSpPr>
          <p:cNvPr id="14" name="Segnaposto piè di pagina 13">
            <a:extLst>
              <a:ext uri="{FF2B5EF4-FFF2-40B4-BE49-F238E27FC236}">
                <a16:creationId xmlns:a16="http://schemas.microsoft.com/office/drawing/2014/main" id="{1AD005E5-05FD-4EC7-8C89-4254DCCE1C30}"/>
              </a:ext>
            </a:extLst>
          </p:cNvPr>
          <p:cNvSpPr>
            <a:spLocks noGrp="1"/>
          </p:cNvSpPr>
          <p:nvPr>
            <p:ph type="ftr" sz="quarter" idx="11"/>
          </p:nvPr>
        </p:nvSpPr>
        <p:spPr/>
        <p:txBody>
          <a:bodyPr/>
          <a:lstStyle/>
          <a:p>
            <a:r>
              <a:rPr lang="en-US"/>
              <a:t>ALNS EVRP - Mirko Gualducci</a:t>
            </a:r>
            <a:endParaRPr lang="en-US" dirty="0"/>
          </a:p>
        </p:txBody>
      </p:sp>
      <p:sp>
        <p:nvSpPr>
          <p:cNvPr id="15" name="Segnaposto numero diapositiva 14">
            <a:extLst>
              <a:ext uri="{FF2B5EF4-FFF2-40B4-BE49-F238E27FC236}">
                <a16:creationId xmlns:a16="http://schemas.microsoft.com/office/drawing/2014/main" id="{66AFB875-5434-4B17-B702-90FBD9825B41}"/>
              </a:ext>
            </a:extLst>
          </p:cNvPr>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556930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21F54-51C2-4335-BB1D-9157B42E285E}"/>
              </a:ext>
            </a:extLst>
          </p:cNvPr>
          <p:cNvSpPr>
            <a:spLocks noGrp="1"/>
          </p:cNvSpPr>
          <p:nvPr>
            <p:ph type="title"/>
          </p:nvPr>
        </p:nvSpPr>
        <p:spPr>
          <a:xfrm>
            <a:off x="677333" y="609600"/>
            <a:ext cx="9345556" cy="796297"/>
          </a:xfrm>
        </p:spPr>
        <p:txBody>
          <a:bodyPr>
            <a:normAutofit/>
          </a:bodyPr>
          <a:lstStyle/>
          <a:p>
            <a:r>
              <a:rPr lang="it-IT" dirty="0"/>
              <a:t>Operazioni di inserimento delle stazioni (1)</a:t>
            </a:r>
          </a:p>
        </p:txBody>
      </p:sp>
      <p:sp>
        <p:nvSpPr>
          <p:cNvPr id="3" name="Segnaposto contenuto 2">
            <a:extLst>
              <a:ext uri="{FF2B5EF4-FFF2-40B4-BE49-F238E27FC236}">
                <a16:creationId xmlns:a16="http://schemas.microsoft.com/office/drawing/2014/main" id="{1ABE6B16-AD90-4CAD-9C24-2C27BDDA297B}"/>
              </a:ext>
            </a:extLst>
          </p:cNvPr>
          <p:cNvSpPr>
            <a:spLocks noGrp="1"/>
          </p:cNvSpPr>
          <p:nvPr>
            <p:ph sz="half" idx="1"/>
          </p:nvPr>
        </p:nvSpPr>
        <p:spPr>
          <a:xfrm>
            <a:off x="677334" y="1405898"/>
            <a:ext cx="4311856" cy="4635464"/>
          </a:xfrm>
        </p:spPr>
        <p:txBody>
          <a:bodyPr>
            <a:normAutofit/>
          </a:bodyPr>
          <a:lstStyle/>
          <a:p>
            <a:pPr marL="0" indent="0">
              <a:buNone/>
            </a:pPr>
            <a:r>
              <a:rPr lang="en-US" sz="1400" b="1" dirty="0"/>
              <a:t>Best station repair</a:t>
            </a:r>
          </a:p>
          <a:p>
            <a:pPr marL="0" indent="0" algn="just">
              <a:buNone/>
            </a:pPr>
            <a:r>
              <a:rPr lang="it-IT" sz="1400" dirty="0"/>
              <a:t>Determiniamo i migliori inserimenti di stazione tra il cliente a cui arriva il veicolo elettrico con livello di batteria negativo e il deposito o una stazione precedentemente visitata considerando tutti gli archi all'indietro nel percorso. Selezioniamo il miglior inserimento possibile e lo eseguiamo.</a:t>
            </a:r>
          </a:p>
        </p:txBody>
      </p:sp>
      <p:sp>
        <p:nvSpPr>
          <p:cNvPr id="4" name="Segnaposto contenuto 3">
            <a:extLst>
              <a:ext uri="{FF2B5EF4-FFF2-40B4-BE49-F238E27FC236}">
                <a16:creationId xmlns:a16="http://schemas.microsoft.com/office/drawing/2014/main" id="{9B70335B-BB28-4133-AB17-00C5D757AFD1}"/>
              </a:ext>
            </a:extLst>
          </p:cNvPr>
          <p:cNvSpPr>
            <a:spLocks noGrp="1"/>
          </p:cNvSpPr>
          <p:nvPr>
            <p:ph sz="half" idx="2"/>
          </p:nvPr>
        </p:nvSpPr>
        <p:spPr>
          <a:xfrm>
            <a:off x="5089969" y="1405898"/>
            <a:ext cx="4311855" cy="4626588"/>
          </a:xfrm>
        </p:spPr>
        <p:txBody>
          <a:bodyPr>
            <a:normAutofit/>
          </a:bodyPr>
          <a:lstStyle/>
          <a:p>
            <a:pPr marL="0" indent="0">
              <a:buNone/>
            </a:pPr>
            <a:r>
              <a:rPr lang="en-US" sz="1400" b="1" dirty="0"/>
              <a:t>Greedy station repair</a:t>
            </a:r>
          </a:p>
          <a:p>
            <a:pPr marL="0" indent="0" algn="just">
              <a:buNone/>
            </a:pPr>
            <a:r>
              <a:rPr lang="it-IT" sz="1400" dirty="0"/>
              <a:t>Questo algoritmo determina il primo cliente nel percorso in cui il veicolo arriva con livello batteria negativo e inserisce la stazione "migliore" (che aumenta il costo minimo) sull'arco tra quel cliente e il cliente precedente . Se questo inserimento non è fattibile, allora gli archi precedenti vengono tentati nello stesso modo.</a:t>
            </a:r>
          </a:p>
        </p:txBody>
      </p:sp>
      <p:sp>
        <p:nvSpPr>
          <p:cNvPr id="5" name="Segnaposto piè di pagina 4">
            <a:extLst>
              <a:ext uri="{FF2B5EF4-FFF2-40B4-BE49-F238E27FC236}">
                <a16:creationId xmlns:a16="http://schemas.microsoft.com/office/drawing/2014/main" id="{69046311-E9A8-4309-8E18-08D73E3B4E6E}"/>
              </a:ext>
            </a:extLst>
          </p:cNvPr>
          <p:cNvSpPr>
            <a:spLocks noGrp="1"/>
          </p:cNvSpPr>
          <p:nvPr>
            <p:ph type="ftr" sz="quarter" idx="11"/>
          </p:nvPr>
        </p:nvSpPr>
        <p:spPr/>
        <p:txBody>
          <a:bodyPr/>
          <a:lstStyle/>
          <a:p>
            <a:r>
              <a:rPr lang="en-US" dirty="0"/>
              <a:t>ALNS EVRP - Mirko Gualducci</a:t>
            </a:r>
          </a:p>
        </p:txBody>
      </p:sp>
      <p:sp>
        <p:nvSpPr>
          <p:cNvPr id="6" name="Segnaposto numero diapositiva 5">
            <a:extLst>
              <a:ext uri="{FF2B5EF4-FFF2-40B4-BE49-F238E27FC236}">
                <a16:creationId xmlns:a16="http://schemas.microsoft.com/office/drawing/2014/main" id="{3C734A0C-EEA4-47B8-94FE-68401DD407F9}"/>
              </a:ext>
            </a:extLst>
          </p:cNvPr>
          <p:cNvSpPr>
            <a:spLocks noGrp="1"/>
          </p:cNvSpPr>
          <p:nvPr>
            <p:ph type="sldNum" sz="quarter" idx="12"/>
          </p:nvPr>
        </p:nvSpPr>
        <p:spPr/>
        <p:txBody>
          <a:bodyPr/>
          <a:lstStyle/>
          <a:p>
            <a:fld id="{519954A3-9DFD-4C44-94BA-B95130A3BA1C}" type="slidenum">
              <a:rPr lang="en-US" smtClean="0"/>
              <a:t>20</a:t>
            </a:fld>
            <a:endParaRPr lang="en-US" dirty="0"/>
          </a:p>
        </p:txBody>
      </p:sp>
      <p:sp>
        <p:nvSpPr>
          <p:cNvPr id="10" name="Ovale 9">
            <a:extLst>
              <a:ext uri="{FF2B5EF4-FFF2-40B4-BE49-F238E27FC236}">
                <a16:creationId xmlns:a16="http://schemas.microsoft.com/office/drawing/2014/main" id="{B4FBAD65-41AC-429F-90EE-46D155396137}"/>
              </a:ext>
            </a:extLst>
          </p:cNvPr>
          <p:cNvSpPr/>
          <p:nvPr/>
        </p:nvSpPr>
        <p:spPr>
          <a:xfrm>
            <a:off x="295680" y="361132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3" name="Ovale 12">
            <a:extLst>
              <a:ext uri="{FF2B5EF4-FFF2-40B4-BE49-F238E27FC236}">
                <a16:creationId xmlns:a16="http://schemas.microsoft.com/office/drawing/2014/main" id="{BAD93448-F010-4ABB-99E6-68776C38FAAF}"/>
              </a:ext>
            </a:extLst>
          </p:cNvPr>
          <p:cNvSpPr/>
          <p:nvPr/>
        </p:nvSpPr>
        <p:spPr>
          <a:xfrm>
            <a:off x="1017941" y="398117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5" name="Ovale 14">
            <a:extLst>
              <a:ext uri="{FF2B5EF4-FFF2-40B4-BE49-F238E27FC236}">
                <a16:creationId xmlns:a16="http://schemas.microsoft.com/office/drawing/2014/main" id="{7C2B5E01-B26B-4C1E-A77F-C9F7A79F686A}"/>
              </a:ext>
            </a:extLst>
          </p:cNvPr>
          <p:cNvSpPr/>
          <p:nvPr/>
        </p:nvSpPr>
        <p:spPr>
          <a:xfrm>
            <a:off x="2836175" y="337774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sp>
        <p:nvSpPr>
          <p:cNvPr id="44" name="Freccia in giù 43">
            <a:extLst>
              <a:ext uri="{FF2B5EF4-FFF2-40B4-BE49-F238E27FC236}">
                <a16:creationId xmlns:a16="http://schemas.microsoft.com/office/drawing/2014/main" id="{825FBA54-D862-4F40-858E-8B98E514B0A3}"/>
              </a:ext>
            </a:extLst>
          </p:cNvPr>
          <p:cNvSpPr/>
          <p:nvPr/>
        </p:nvSpPr>
        <p:spPr>
          <a:xfrm rot="203035">
            <a:off x="2220073" y="4050910"/>
            <a:ext cx="188820" cy="7028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cxnSp>
        <p:nvCxnSpPr>
          <p:cNvPr id="56" name="Connettore 2 55">
            <a:extLst>
              <a:ext uri="{FF2B5EF4-FFF2-40B4-BE49-F238E27FC236}">
                <a16:creationId xmlns:a16="http://schemas.microsoft.com/office/drawing/2014/main" id="{191D45AA-FFFB-4334-9796-B620B8BBC9F0}"/>
              </a:ext>
            </a:extLst>
          </p:cNvPr>
          <p:cNvCxnSpPr>
            <a:endCxn id="10" idx="1"/>
          </p:cNvCxnSpPr>
          <p:nvPr/>
        </p:nvCxnSpPr>
        <p:spPr>
          <a:xfrm>
            <a:off x="135589" y="3500493"/>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a:extLst>
              <a:ext uri="{FF2B5EF4-FFF2-40B4-BE49-F238E27FC236}">
                <a16:creationId xmlns:a16="http://schemas.microsoft.com/office/drawing/2014/main" id="{E4DF4B5C-25EA-4873-A538-3F0B808D6715}"/>
              </a:ext>
            </a:extLst>
          </p:cNvPr>
          <p:cNvCxnSpPr>
            <a:cxnSpLocks/>
            <a:stCxn id="15" idx="7"/>
          </p:cNvCxnSpPr>
          <p:nvPr/>
        </p:nvCxnSpPr>
        <p:spPr>
          <a:xfrm flipV="1">
            <a:off x="3143454" y="3228199"/>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ttangolo 6">
            <a:extLst>
              <a:ext uri="{FF2B5EF4-FFF2-40B4-BE49-F238E27FC236}">
                <a16:creationId xmlns:a16="http://schemas.microsoft.com/office/drawing/2014/main" id="{377FB350-FD85-4693-822F-0116C107658E}"/>
              </a:ext>
            </a:extLst>
          </p:cNvPr>
          <p:cNvSpPr/>
          <p:nvPr/>
        </p:nvSpPr>
        <p:spPr>
          <a:xfrm>
            <a:off x="1432108" y="3251930"/>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cxnSp>
        <p:nvCxnSpPr>
          <p:cNvPr id="9" name="Connettore 2 8">
            <a:extLst>
              <a:ext uri="{FF2B5EF4-FFF2-40B4-BE49-F238E27FC236}">
                <a16:creationId xmlns:a16="http://schemas.microsoft.com/office/drawing/2014/main" id="{CB45327B-81B2-43E3-B0D1-86BC09E08174}"/>
              </a:ext>
            </a:extLst>
          </p:cNvPr>
          <p:cNvCxnSpPr>
            <a:stCxn id="10" idx="5"/>
            <a:endCxn id="13" idx="2"/>
          </p:cNvCxnSpPr>
          <p:nvPr/>
        </p:nvCxnSpPr>
        <p:spPr>
          <a:xfrm>
            <a:off x="602959" y="3918606"/>
            <a:ext cx="414982" cy="242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BBDC9380-5A0C-4D64-AC48-C255AE95BC0F}"/>
              </a:ext>
            </a:extLst>
          </p:cNvPr>
          <p:cNvCxnSpPr>
            <a:cxnSpLocks/>
            <a:stCxn id="13" idx="6"/>
            <a:endCxn id="15" idx="3"/>
          </p:cNvCxnSpPr>
          <p:nvPr/>
        </p:nvCxnSpPr>
        <p:spPr>
          <a:xfrm flipV="1">
            <a:off x="1377941" y="3685023"/>
            <a:ext cx="1510955" cy="476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BA80A22E-62C4-4AF8-9B4C-8D02A61048AA}"/>
              </a:ext>
            </a:extLst>
          </p:cNvPr>
          <p:cNvSpPr txBox="1"/>
          <p:nvPr/>
        </p:nvSpPr>
        <p:spPr>
          <a:xfrm>
            <a:off x="250529" y="3929169"/>
            <a:ext cx="437940" cy="276999"/>
          </a:xfrm>
          <a:prstGeom prst="rect">
            <a:avLst/>
          </a:prstGeom>
          <a:noFill/>
        </p:spPr>
        <p:txBody>
          <a:bodyPr wrap="square" rtlCol="0">
            <a:spAutoFit/>
          </a:bodyPr>
          <a:lstStyle/>
          <a:p>
            <a:r>
              <a:rPr lang="it-IT" sz="1200" dirty="0"/>
              <a:t>47%</a:t>
            </a:r>
          </a:p>
        </p:txBody>
      </p:sp>
      <p:sp>
        <p:nvSpPr>
          <p:cNvPr id="52" name="CasellaDiTesto 51">
            <a:extLst>
              <a:ext uri="{FF2B5EF4-FFF2-40B4-BE49-F238E27FC236}">
                <a16:creationId xmlns:a16="http://schemas.microsoft.com/office/drawing/2014/main" id="{A66F4D59-A84E-4A29-8AE1-68F81C8CD6D3}"/>
              </a:ext>
            </a:extLst>
          </p:cNvPr>
          <p:cNvSpPr txBox="1"/>
          <p:nvPr/>
        </p:nvSpPr>
        <p:spPr>
          <a:xfrm>
            <a:off x="1007092" y="4341178"/>
            <a:ext cx="437940" cy="276999"/>
          </a:xfrm>
          <a:prstGeom prst="rect">
            <a:avLst/>
          </a:prstGeom>
          <a:noFill/>
        </p:spPr>
        <p:txBody>
          <a:bodyPr wrap="square" rtlCol="0">
            <a:spAutoFit/>
          </a:bodyPr>
          <a:lstStyle/>
          <a:p>
            <a:r>
              <a:rPr lang="it-IT" sz="1200" dirty="0"/>
              <a:t>26%</a:t>
            </a:r>
          </a:p>
        </p:txBody>
      </p:sp>
      <p:sp>
        <p:nvSpPr>
          <p:cNvPr id="53" name="CasellaDiTesto 52">
            <a:extLst>
              <a:ext uri="{FF2B5EF4-FFF2-40B4-BE49-F238E27FC236}">
                <a16:creationId xmlns:a16="http://schemas.microsoft.com/office/drawing/2014/main" id="{EBA84C8A-18D5-4086-A598-29ED2A58CF0C}"/>
              </a:ext>
            </a:extLst>
          </p:cNvPr>
          <p:cNvSpPr txBox="1"/>
          <p:nvPr/>
        </p:nvSpPr>
        <p:spPr>
          <a:xfrm>
            <a:off x="2799905" y="3717583"/>
            <a:ext cx="413896" cy="276999"/>
          </a:xfrm>
          <a:prstGeom prst="rect">
            <a:avLst/>
          </a:prstGeom>
          <a:noFill/>
        </p:spPr>
        <p:txBody>
          <a:bodyPr wrap="square" rtlCol="0">
            <a:spAutoFit/>
          </a:bodyPr>
          <a:lstStyle/>
          <a:p>
            <a:r>
              <a:rPr lang="it-IT" sz="1200" dirty="0"/>
              <a:t>-9%</a:t>
            </a:r>
          </a:p>
        </p:txBody>
      </p:sp>
      <p:sp>
        <p:nvSpPr>
          <p:cNvPr id="54" name="Ovale 53">
            <a:extLst>
              <a:ext uri="{FF2B5EF4-FFF2-40B4-BE49-F238E27FC236}">
                <a16:creationId xmlns:a16="http://schemas.microsoft.com/office/drawing/2014/main" id="{1F61911A-2190-4886-96D0-9DEF59B64AD4}"/>
              </a:ext>
            </a:extLst>
          </p:cNvPr>
          <p:cNvSpPr/>
          <p:nvPr/>
        </p:nvSpPr>
        <p:spPr>
          <a:xfrm>
            <a:off x="323789" y="5113132"/>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55" name="Ovale 54">
            <a:extLst>
              <a:ext uri="{FF2B5EF4-FFF2-40B4-BE49-F238E27FC236}">
                <a16:creationId xmlns:a16="http://schemas.microsoft.com/office/drawing/2014/main" id="{89FDD07B-4B3D-4036-89BF-719F2FD4487A}"/>
              </a:ext>
            </a:extLst>
          </p:cNvPr>
          <p:cNvSpPr/>
          <p:nvPr/>
        </p:nvSpPr>
        <p:spPr>
          <a:xfrm>
            <a:off x="1046050" y="548298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58" name="Ovale 57">
            <a:extLst>
              <a:ext uri="{FF2B5EF4-FFF2-40B4-BE49-F238E27FC236}">
                <a16:creationId xmlns:a16="http://schemas.microsoft.com/office/drawing/2014/main" id="{F876A9C3-8598-4A94-9F08-D3092483E7F5}"/>
              </a:ext>
            </a:extLst>
          </p:cNvPr>
          <p:cNvSpPr/>
          <p:nvPr/>
        </p:nvSpPr>
        <p:spPr>
          <a:xfrm>
            <a:off x="2864284" y="4879549"/>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59" name="Connettore 2 58">
            <a:extLst>
              <a:ext uri="{FF2B5EF4-FFF2-40B4-BE49-F238E27FC236}">
                <a16:creationId xmlns:a16="http://schemas.microsoft.com/office/drawing/2014/main" id="{9C51192D-F568-43A0-8826-EEAF67B8B011}"/>
              </a:ext>
            </a:extLst>
          </p:cNvPr>
          <p:cNvCxnSpPr>
            <a:endCxn id="54" idx="1"/>
          </p:cNvCxnSpPr>
          <p:nvPr/>
        </p:nvCxnSpPr>
        <p:spPr>
          <a:xfrm>
            <a:off x="163698" y="5002298"/>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a:extLst>
              <a:ext uri="{FF2B5EF4-FFF2-40B4-BE49-F238E27FC236}">
                <a16:creationId xmlns:a16="http://schemas.microsoft.com/office/drawing/2014/main" id="{C9FD7A3E-9029-48E8-A622-FAC5BBD9788C}"/>
              </a:ext>
            </a:extLst>
          </p:cNvPr>
          <p:cNvCxnSpPr>
            <a:stCxn id="58" idx="7"/>
          </p:cNvCxnSpPr>
          <p:nvPr/>
        </p:nvCxnSpPr>
        <p:spPr>
          <a:xfrm flipV="1">
            <a:off x="3171563" y="4730004"/>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ttangolo 63">
            <a:extLst>
              <a:ext uri="{FF2B5EF4-FFF2-40B4-BE49-F238E27FC236}">
                <a16:creationId xmlns:a16="http://schemas.microsoft.com/office/drawing/2014/main" id="{C513F714-141D-4294-9343-79031AD0C0DE}"/>
              </a:ext>
            </a:extLst>
          </p:cNvPr>
          <p:cNvSpPr/>
          <p:nvPr/>
        </p:nvSpPr>
        <p:spPr>
          <a:xfrm>
            <a:off x="1460217" y="4753735"/>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cxnSp>
        <p:nvCxnSpPr>
          <p:cNvPr id="65" name="Connettore 2 64">
            <a:extLst>
              <a:ext uri="{FF2B5EF4-FFF2-40B4-BE49-F238E27FC236}">
                <a16:creationId xmlns:a16="http://schemas.microsoft.com/office/drawing/2014/main" id="{FB27E720-E49D-422A-BDCA-972C6067B8C2}"/>
              </a:ext>
            </a:extLst>
          </p:cNvPr>
          <p:cNvCxnSpPr>
            <a:stCxn id="54" idx="5"/>
            <a:endCxn id="55" idx="2"/>
          </p:cNvCxnSpPr>
          <p:nvPr/>
        </p:nvCxnSpPr>
        <p:spPr>
          <a:xfrm>
            <a:off x="631068" y="5420411"/>
            <a:ext cx="414982" cy="242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ttore 2 65">
            <a:extLst>
              <a:ext uri="{FF2B5EF4-FFF2-40B4-BE49-F238E27FC236}">
                <a16:creationId xmlns:a16="http://schemas.microsoft.com/office/drawing/2014/main" id="{4D5FC646-C692-4B95-BB32-910EE6741B4E}"/>
              </a:ext>
            </a:extLst>
          </p:cNvPr>
          <p:cNvCxnSpPr>
            <a:cxnSpLocks/>
            <a:stCxn id="55" idx="0"/>
            <a:endCxn id="64" idx="1"/>
          </p:cNvCxnSpPr>
          <p:nvPr/>
        </p:nvCxnSpPr>
        <p:spPr>
          <a:xfrm flipV="1">
            <a:off x="1226050" y="4969735"/>
            <a:ext cx="234167" cy="513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CasellaDiTesto 66">
            <a:extLst>
              <a:ext uri="{FF2B5EF4-FFF2-40B4-BE49-F238E27FC236}">
                <a16:creationId xmlns:a16="http://schemas.microsoft.com/office/drawing/2014/main" id="{A2713DCA-3077-4BCA-A68C-7F1D42C39050}"/>
              </a:ext>
            </a:extLst>
          </p:cNvPr>
          <p:cNvSpPr txBox="1"/>
          <p:nvPr/>
        </p:nvSpPr>
        <p:spPr>
          <a:xfrm>
            <a:off x="278638" y="5430974"/>
            <a:ext cx="437940" cy="276999"/>
          </a:xfrm>
          <a:prstGeom prst="rect">
            <a:avLst/>
          </a:prstGeom>
          <a:noFill/>
        </p:spPr>
        <p:txBody>
          <a:bodyPr wrap="square" rtlCol="0">
            <a:spAutoFit/>
          </a:bodyPr>
          <a:lstStyle/>
          <a:p>
            <a:r>
              <a:rPr lang="it-IT" sz="1200" dirty="0"/>
              <a:t>47%</a:t>
            </a:r>
          </a:p>
        </p:txBody>
      </p:sp>
      <p:sp>
        <p:nvSpPr>
          <p:cNvPr id="68" name="CasellaDiTesto 67">
            <a:extLst>
              <a:ext uri="{FF2B5EF4-FFF2-40B4-BE49-F238E27FC236}">
                <a16:creationId xmlns:a16="http://schemas.microsoft.com/office/drawing/2014/main" id="{4D81B2A6-CDCC-47E4-9C6A-0BD0A33DB762}"/>
              </a:ext>
            </a:extLst>
          </p:cNvPr>
          <p:cNvSpPr txBox="1"/>
          <p:nvPr/>
        </p:nvSpPr>
        <p:spPr>
          <a:xfrm>
            <a:off x="1029226" y="5808405"/>
            <a:ext cx="437940" cy="276999"/>
          </a:xfrm>
          <a:prstGeom prst="rect">
            <a:avLst/>
          </a:prstGeom>
          <a:noFill/>
        </p:spPr>
        <p:txBody>
          <a:bodyPr wrap="square" rtlCol="0">
            <a:spAutoFit/>
          </a:bodyPr>
          <a:lstStyle/>
          <a:p>
            <a:r>
              <a:rPr lang="it-IT" sz="1200" dirty="0"/>
              <a:t>26%</a:t>
            </a:r>
          </a:p>
        </p:txBody>
      </p:sp>
      <p:sp>
        <p:nvSpPr>
          <p:cNvPr id="69" name="CasellaDiTesto 68">
            <a:extLst>
              <a:ext uri="{FF2B5EF4-FFF2-40B4-BE49-F238E27FC236}">
                <a16:creationId xmlns:a16="http://schemas.microsoft.com/office/drawing/2014/main" id="{B928B237-A806-4AD4-85D2-D41F44F44082}"/>
              </a:ext>
            </a:extLst>
          </p:cNvPr>
          <p:cNvSpPr txBox="1"/>
          <p:nvPr/>
        </p:nvSpPr>
        <p:spPr>
          <a:xfrm>
            <a:off x="2828014" y="5219388"/>
            <a:ext cx="437940" cy="276999"/>
          </a:xfrm>
          <a:prstGeom prst="rect">
            <a:avLst/>
          </a:prstGeom>
          <a:noFill/>
        </p:spPr>
        <p:txBody>
          <a:bodyPr wrap="square" rtlCol="0">
            <a:spAutoFit/>
          </a:bodyPr>
          <a:lstStyle/>
          <a:p>
            <a:r>
              <a:rPr lang="it-IT" sz="1200" dirty="0"/>
              <a:t>78%</a:t>
            </a:r>
          </a:p>
        </p:txBody>
      </p:sp>
      <p:cxnSp>
        <p:nvCxnSpPr>
          <p:cNvPr id="19" name="Connettore 2 18">
            <a:extLst>
              <a:ext uri="{FF2B5EF4-FFF2-40B4-BE49-F238E27FC236}">
                <a16:creationId xmlns:a16="http://schemas.microsoft.com/office/drawing/2014/main" id="{20075C93-C6DD-42B1-9E68-FDB2DB711689}"/>
              </a:ext>
            </a:extLst>
          </p:cNvPr>
          <p:cNvCxnSpPr>
            <a:cxnSpLocks/>
            <a:stCxn id="64" idx="3"/>
            <a:endCxn id="58" idx="2"/>
          </p:cNvCxnSpPr>
          <p:nvPr/>
        </p:nvCxnSpPr>
        <p:spPr>
          <a:xfrm>
            <a:off x="1892217" y="4969735"/>
            <a:ext cx="972067" cy="89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CasellaDiTesto 70">
            <a:extLst>
              <a:ext uri="{FF2B5EF4-FFF2-40B4-BE49-F238E27FC236}">
                <a16:creationId xmlns:a16="http://schemas.microsoft.com/office/drawing/2014/main" id="{EE1A3B4C-D106-411B-81A2-69530E83F50B}"/>
              </a:ext>
            </a:extLst>
          </p:cNvPr>
          <p:cNvSpPr txBox="1"/>
          <p:nvPr/>
        </p:nvSpPr>
        <p:spPr>
          <a:xfrm>
            <a:off x="1471690" y="5169760"/>
            <a:ext cx="437940" cy="276999"/>
          </a:xfrm>
          <a:prstGeom prst="rect">
            <a:avLst/>
          </a:prstGeom>
          <a:noFill/>
        </p:spPr>
        <p:txBody>
          <a:bodyPr wrap="square" rtlCol="0">
            <a:spAutoFit/>
          </a:bodyPr>
          <a:lstStyle/>
          <a:p>
            <a:r>
              <a:rPr lang="it-IT" sz="1200" dirty="0"/>
              <a:t>12%</a:t>
            </a:r>
          </a:p>
        </p:txBody>
      </p:sp>
      <p:sp>
        <p:nvSpPr>
          <p:cNvPr id="77" name="Ovale 76">
            <a:extLst>
              <a:ext uri="{FF2B5EF4-FFF2-40B4-BE49-F238E27FC236}">
                <a16:creationId xmlns:a16="http://schemas.microsoft.com/office/drawing/2014/main" id="{CEC171FB-14BF-4655-8B5C-8A98AB82B260}"/>
              </a:ext>
            </a:extLst>
          </p:cNvPr>
          <p:cNvSpPr/>
          <p:nvPr/>
        </p:nvSpPr>
        <p:spPr>
          <a:xfrm>
            <a:off x="2354612" y="571862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78" name="Ovale 77">
            <a:extLst>
              <a:ext uri="{FF2B5EF4-FFF2-40B4-BE49-F238E27FC236}">
                <a16:creationId xmlns:a16="http://schemas.microsoft.com/office/drawing/2014/main" id="{D9370350-C860-4F11-9364-D51AD26ED7E8}"/>
              </a:ext>
            </a:extLst>
          </p:cNvPr>
          <p:cNvSpPr/>
          <p:nvPr/>
        </p:nvSpPr>
        <p:spPr>
          <a:xfrm>
            <a:off x="3076873" y="6088472"/>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79" name="Ovale 78">
            <a:extLst>
              <a:ext uri="{FF2B5EF4-FFF2-40B4-BE49-F238E27FC236}">
                <a16:creationId xmlns:a16="http://schemas.microsoft.com/office/drawing/2014/main" id="{A0F00F15-22F5-40B2-9D48-1B0736F6B4EE}"/>
              </a:ext>
            </a:extLst>
          </p:cNvPr>
          <p:cNvSpPr/>
          <p:nvPr/>
        </p:nvSpPr>
        <p:spPr>
          <a:xfrm>
            <a:off x="4895107" y="548503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80" name="Connettore 2 79">
            <a:extLst>
              <a:ext uri="{FF2B5EF4-FFF2-40B4-BE49-F238E27FC236}">
                <a16:creationId xmlns:a16="http://schemas.microsoft.com/office/drawing/2014/main" id="{553E5ECC-75D8-4C22-AE37-A24CDB856375}"/>
              </a:ext>
            </a:extLst>
          </p:cNvPr>
          <p:cNvCxnSpPr>
            <a:endCxn id="77" idx="1"/>
          </p:cNvCxnSpPr>
          <p:nvPr/>
        </p:nvCxnSpPr>
        <p:spPr>
          <a:xfrm>
            <a:off x="2194521" y="5607787"/>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ttore 2 81">
            <a:extLst>
              <a:ext uri="{FF2B5EF4-FFF2-40B4-BE49-F238E27FC236}">
                <a16:creationId xmlns:a16="http://schemas.microsoft.com/office/drawing/2014/main" id="{AC744F6E-F4A1-4940-AA47-B16201A2AE66}"/>
              </a:ext>
            </a:extLst>
          </p:cNvPr>
          <p:cNvCxnSpPr>
            <a:stCxn id="79" idx="7"/>
          </p:cNvCxnSpPr>
          <p:nvPr/>
        </p:nvCxnSpPr>
        <p:spPr>
          <a:xfrm flipV="1">
            <a:off x="5202386" y="5335493"/>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ttangolo 82">
            <a:extLst>
              <a:ext uri="{FF2B5EF4-FFF2-40B4-BE49-F238E27FC236}">
                <a16:creationId xmlns:a16="http://schemas.microsoft.com/office/drawing/2014/main" id="{121F7BFB-0B28-49A2-A46E-2A09975917A3}"/>
              </a:ext>
            </a:extLst>
          </p:cNvPr>
          <p:cNvSpPr/>
          <p:nvPr/>
        </p:nvSpPr>
        <p:spPr>
          <a:xfrm>
            <a:off x="3491040" y="5359224"/>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cxnSp>
        <p:nvCxnSpPr>
          <p:cNvPr id="84" name="Connettore 2 83">
            <a:extLst>
              <a:ext uri="{FF2B5EF4-FFF2-40B4-BE49-F238E27FC236}">
                <a16:creationId xmlns:a16="http://schemas.microsoft.com/office/drawing/2014/main" id="{0FC22D78-0BA3-4740-95A4-CBB826592606}"/>
              </a:ext>
            </a:extLst>
          </p:cNvPr>
          <p:cNvCxnSpPr>
            <a:cxnSpLocks/>
            <a:stCxn id="77" idx="6"/>
            <a:endCxn id="83" idx="1"/>
          </p:cNvCxnSpPr>
          <p:nvPr/>
        </p:nvCxnSpPr>
        <p:spPr>
          <a:xfrm flipV="1">
            <a:off x="2714612" y="5575224"/>
            <a:ext cx="776428" cy="323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Connettore 2 84">
            <a:extLst>
              <a:ext uri="{FF2B5EF4-FFF2-40B4-BE49-F238E27FC236}">
                <a16:creationId xmlns:a16="http://schemas.microsoft.com/office/drawing/2014/main" id="{27497A3E-F374-453F-92E5-35F49D625AC4}"/>
              </a:ext>
            </a:extLst>
          </p:cNvPr>
          <p:cNvCxnSpPr>
            <a:cxnSpLocks/>
            <a:stCxn id="78" idx="6"/>
            <a:endCxn id="79" idx="3"/>
          </p:cNvCxnSpPr>
          <p:nvPr/>
        </p:nvCxnSpPr>
        <p:spPr>
          <a:xfrm flipV="1">
            <a:off x="3436873" y="5792317"/>
            <a:ext cx="1510955" cy="476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CasellaDiTesto 85">
            <a:extLst>
              <a:ext uri="{FF2B5EF4-FFF2-40B4-BE49-F238E27FC236}">
                <a16:creationId xmlns:a16="http://schemas.microsoft.com/office/drawing/2014/main" id="{C6472FE5-7FD0-4347-94BA-FAC3B354003A}"/>
              </a:ext>
            </a:extLst>
          </p:cNvPr>
          <p:cNvSpPr txBox="1"/>
          <p:nvPr/>
        </p:nvSpPr>
        <p:spPr>
          <a:xfrm>
            <a:off x="2309461" y="6036463"/>
            <a:ext cx="437940" cy="276999"/>
          </a:xfrm>
          <a:prstGeom prst="rect">
            <a:avLst/>
          </a:prstGeom>
          <a:noFill/>
        </p:spPr>
        <p:txBody>
          <a:bodyPr wrap="square" rtlCol="0">
            <a:spAutoFit/>
          </a:bodyPr>
          <a:lstStyle/>
          <a:p>
            <a:r>
              <a:rPr lang="it-IT" sz="1200" dirty="0"/>
              <a:t>47%</a:t>
            </a:r>
          </a:p>
        </p:txBody>
      </p:sp>
      <p:sp>
        <p:nvSpPr>
          <p:cNvPr id="87" name="CasellaDiTesto 86">
            <a:extLst>
              <a:ext uri="{FF2B5EF4-FFF2-40B4-BE49-F238E27FC236}">
                <a16:creationId xmlns:a16="http://schemas.microsoft.com/office/drawing/2014/main" id="{0CFDC036-2318-4190-8C32-E48D431FEC9D}"/>
              </a:ext>
            </a:extLst>
          </p:cNvPr>
          <p:cNvSpPr txBox="1"/>
          <p:nvPr/>
        </p:nvSpPr>
        <p:spPr>
          <a:xfrm>
            <a:off x="3060049" y="6413894"/>
            <a:ext cx="437940" cy="276999"/>
          </a:xfrm>
          <a:prstGeom prst="rect">
            <a:avLst/>
          </a:prstGeom>
          <a:noFill/>
        </p:spPr>
        <p:txBody>
          <a:bodyPr wrap="square" rtlCol="0">
            <a:spAutoFit/>
          </a:bodyPr>
          <a:lstStyle/>
          <a:p>
            <a:r>
              <a:rPr lang="it-IT" sz="1200" dirty="0"/>
              <a:t>87%</a:t>
            </a:r>
          </a:p>
        </p:txBody>
      </p:sp>
      <p:sp>
        <p:nvSpPr>
          <p:cNvPr id="89" name="CasellaDiTesto 88">
            <a:extLst>
              <a:ext uri="{FF2B5EF4-FFF2-40B4-BE49-F238E27FC236}">
                <a16:creationId xmlns:a16="http://schemas.microsoft.com/office/drawing/2014/main" id="{B2B9DEF8-CD9E-4163-8CC4-F64CC7B166BB}"/>
              </a:ext>
            </a:extLst>
          </p:cNvPr>
          <p:cNvSpPr txBox="1"/>
          <p:nvPr/>
        </p:nvSpPr>
        <p:spPr>
          <a:xfrm>
            <a:off x="4858837" y="5824877"/>
            <a:ext cx="437940" cy="276999"/>
          </a:xfrm>
          <a:prstGeom prst="rect">
            <a:avLst/>
          </a:prstGeom>
          <a:noFill/>
        </p:spPr>
        <p:txBody>
          <a:bodyPr wrap="square" rtlCol="0">
            <a:spAutoFit/>
          </a:bodyPr>
          <a:lstStyle/>
          <a:p>
            <a:r>
              <a:rPr lang="it-IT" sz="1200" dirty="0"/>
              <a:t>63%</a:t>
            </a:r>
          </a:p>
        </p:txBody>
      </p:sp>
      <p:cxnSp>
        <p:nvCxnSpPr>
          <p:cNvPr id="90" name="Connettore 2 89">
            <a:extLst>
              <a:ext uri="{FF2B5EF4-FFF2-40B4-BE49-F238E27FC236}">
                <a16:creationId xmlns:a16="http://schemas.microsoft.com/office/drawing/2014/main" id="{4F7DCD39-A82C-4236-95A4-10E6A85B9A44}"/>
              </a:ext>
            </a:extLst>
          </p:cNvPr>
          <p:cNvCxnSpPr>
            <a:cxnSpLocks/>
            <a:stCxn id="91" idx="0"/>
            <a:endCxn id="78" idx="0"/>
          </p:cNvCxnSpPr>
          <p:nvPr/>
        </p:nvCxnSpPr>
        <p:spPr>
          <a:xfrm flipH="1">
            <a:off x="3256873" y="5775249"/>
            <a:ext cx="491244" cy="313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CasellaDiTesto 90">
            <a:extLst>
              <a:ext uri="{FF2B5EF4-FFF2-40B4-BE49-F238E27FC236}">
                <a16:creationId xmlns:a16="http://schemas.microsoft.com/office/drawing/2014/main" id="{D82120E7-348F-4498-A390-8A6A54F57CFA}"/>
              </a:ext>
            </a:extLst>
          </p:cNvPr>
          <p:cNvSpPr txBox="1"/>
          <p:nvPr/>
        </p:nvSpPr>
        <p:spPr>
          <a:xfrm>
            <a:off x="3529147" y="5775249"/>
            <a:ext cx="437940" cy="276999"/>
          </a:xfrm>
          <a:prstGeom prst="rect">
            <a:avLst/>
          </a:prstGeom>
          <a:noFill/>
        </p:spPr>
        <p:txBody>
          <a:bodyPr wrap="square" rtlCol="0">
            <a:spAutoFit/>
          </a:bodyPr>
          <a:lstStyle/>
          <a:p>
            <a:r>
              <a:rPr lang="it-IT" sz="1200" dirty="0"/>
              <a:t>18%</a:t>
            </a:r>
          </a:p>
        </p:txBody>
      </p:sp>
      <p:sp>
        <p:nvSpPr>
          <p:cNvPr id="96" name="Freccia in giù 95">
            <a:extLst>
              <a:ext uri="{FF2B5EF4-FFF2-40B4-BE49-F238E27FC236}">
                <a16:creationId xmlns:a16="http://schemas.microsoft.com/office/drawing/2014/main" id="{840A8C4A-7AC4-4771-8526-2B08B166FA0D}"/>
              </a:ext>
            </a:extLst>
          </p:cNvPr>
          <p:cNvSpPr/>
          <p:nvPr/>
        </p:nvSpPr>
        <p:spPr>
          <a:xfrm rot="19741648">
            <a:off x="3623858" y="3948344"/>
            <a:ext cx="211894" cy="125521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7D8AE80A-1F72-4FAF-8E46-BBAEFF7714F5}"/>
              </a:ext>
            </a:extLst>
          </p:cNvPr>
          <p:cNvSpPr/>
          <p:nvPr/>
        </p:nvSpPr>
        <p:spPr>
          <a:xfrm rot="20860838">
            <a:off x="39202" y="4267280"/>
            <a:ext cx="3504256" cy="16439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Ovale 99">
            <a:extLst>
              <a:ext uri="{FF2B5EF4-FFF2-40B4-BE49-F238E27FC236}">
                <a16:creationId xmlns:a16="http://schemas.microsoft.com/office/drawing/2014/main" id="{7917979E-73AA-4397-B7AF-350C49EC8681}"/>
              </a:ext>
            </a:extLst>
          </p:cNvPr>
          <p:cNvSpPr/>
          <p:nvPr/>
        </p:nvSpPr>
        <p:spPr>
          <a:xfrm>
            <a:off x="6118601" y="3844910"/>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01" name="Ovale 100">
            <a:extLst>
              <a:ext uri="{FF2B5EF4-FFF2-40B4-BE49-F238E27FC236}">
                <a16:creationId xmlns:a16="http://schemas.microsoft.com/office/drawing/2014/main" id="{B86EDD55-F989-48BC-BCD6-FEF3299D44BA}"/>
              </a:ext>
            </a:extLst>
          </p:cNvPr>
          <p:cNvSpPr/>
          <p:nvPr/>
        </p:nvSpPr>
        <p:spPr>
          <a:xfrm>
            <a:off x="6840862" y="421476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13" name="Ovale 112">
            <a:extLst>
              <a:ext uri="{FF2B5EF4-FFF2-40B4-BE49-F238E27FC236}">
                <a16:creationId xmlns:a16="http://schemas.microsoft.com/office/drawing/2014/main" id="{26FD4ED6-D5B2-48DF-A7A0-E885E9538D27}"/>
              </a:ext>
            </a:extLst>
          </p:cNvPr>
          <p:cNvSpPr/>
          <p:nvPr/>
        </p:nvSpPr>
        <p:spPr>
          <a:xfrm>
            <a:off x="8659096" y="361132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15" name="Connettore 2 114">
            <a:extLst>
              <a:ext uri="{FF2B5EF4-FFF2-40B4-BE49-F238E27FC236}">
                <a16:creationId xmlns:a16="http://schemas.microsoft.com/office/drawing/2014/main" id="{F10DD7BF-0AD7-4B69-86C1-962E5C64AA3E}"/>
              </a:ext>
            </a:extLst>
          </p:cNvPr>
          <p:cNvCxnSpPr>
            <a:endCxn id="100" idx="1"/>
          </p:cNvCxnSpPr>
          <p:nvPr/>
        </p:nvCxnSpPr>
        <p:spPr>
          <a:xfrm>
            <a:off x="5958510" y="3734076"/>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Connettore 2 117">
            <a:extLst>
              <a:ext uri="{FF2B5EF4-FFF2-40B4-BE49-F238E27FC236}">
                <a16:creationId xmlns:a16="http://schemas.microsoft.com/office/drawing/2014/main" id="{FB99008B-37D4-408B-875E-BECD495874C0}"/>
              </a:ext>
            </a:extLst>
          </p:cNvPr>
          <p:cNvCxnSpPr>
            <a:cxnSpLocks/>
            <a:stCxn id="113" idx="7"/>
          </p:cNvCxnSpPr>
          <p:nvPr/>
        </p:nvCxnSpPr>
        <p:spPr>
          <a:xfrm flipV="1">
            <a:off x="8966375" y="3461782"/>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9" name="Rettangolo 118">
            <a:extLst>
              <a:ext uri="{FF2B5EF4-FFF2-40B4-BE49-F238E27FC236}">
                <a16:creationId xmlns:a16="http://schemas.microsoft.com/office/drawing/2014/main" id="{A593674A-7413-4B2C-8632-01798FB5413D}"/>
              </a:ext>
            </a:extLst>
          </p:cNvPr>
          <p:cNvSpPr/>
          <p:nvPr/>
        </p:nvSpPr>
        <p:spPr>
          <a:xfrm>
            <a:off x="7255029" y="3485513"/>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cxnSp>
        <p:nvCxnSpPr>
          <p:cNvPr id="123" name="Connettore 2 122">
            <a:extLst>
              <a:ext uri="{FF2B5EF4-FFF2-40B4-BE49-F238E27FC236}">
                <a16:creationId xmlns:a16="http://schemas.microsoft.com/office/drawing/2014/main" id="{B84CE629-2ABD-4D76-B77F-159D9A253EEE}"/>
              </a:ext>
            </a:extLst>
          </p:cNvPr>
          <p:cNvCxnSpPr>
            <a:stCxn id="100" idx="5"/>
            <a:endCxn id="101" idx="2"/>
          </p:cNvCxnSpPr>
          <p:nvPr/>
        </p:nvCxnSpPr>
        <p:spPr>
          <a:xfrm>
            <a:off x="6425880" y="4152189"/>
            <a:ext cx="414982" cy="242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Connettore 2 124">
            <a:extLst>
              <a:ext uri="{FF2B5EF4-FFF2-40B4-BE49-F238E27FC236}">
                <a16:creationId xmlns:a16="http://schemas.microsoft.com/office/drawing/2014/main" id="{657CBF5A-C28F-4739-B3BE-960F16AA1351}"/>
              </a:ext>
            </a:extLst>
          </p:cNvPr>
          <p:cNvCxnSpPr>
            <a:stCxn id="101" idx="6"/>
            <a:endCxn id="113" idx="3"/>
          </p:cNvCxnSpPr>
          <p:nvPr/>
        </p:nvCxnSpPr>
        <p:spPr>
          <a:xfrm flipV="1">
            <a:off x="7200862" y="3918606"/>
            <a:ext cx="1510955" cy="476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6" name="CasellaDiTesto 125">
            <a:extLst>
              <a:ext uri="{FF2B5EF4-FFF2-40B4-BE49-F238E27FC236}">
                <a16:creationId xmlns:a16="http://schemas.microsoft.com/office/drawing/2014/main" id="{8A9CD06F-092B-4AC2-911A-5424FDA329A4}"/>
              </a:ext>
            </a:extLst>
          </p:cNvPr>
          <p:cNvSpPr txBox="1"/>
          <p:nvPr/>
        </p:nvSpPr>
        <p:spPr>
          <a:xfrm>
            <a:off x="6073450" y="4162752"/>
            <a:ext cx="437940" cy="276999"/>
          </a:xfrm>
          <a:prstGeom prst="rect">
            <a:avLst/>
          </a:prstGeom>
          <a:noFill/>
        </p:spPr>
        <p:txBody>
          <a:bodyPr wrap="square" rtlCol="0">
            <a:spAutoFit/>
          </a:bodyPr>
          <a:lstStyle/>
          <a:p>
            <a:r>
              <a:rPr lang="it-IT" sz="1200" dirty="0"/>
              <a:t>47%</a:t>
            </a:r>
          </a:p>
        </p:txBody>
      </p:sp>
      <p:sp>
        <p:nvSpPr>
          <p:cNvPr id="127" name="CasellaDiTesto 126">
            <a:extLst>
              <a:ext uri="{FF2B5EF4-FFF2-40B4-BE49-F238E27FC236}">
                <a16:creationId xmlns:a16="http://schemas.microsoft.com/office/drawing/2014/main" id="{8DA34176-741E-4549-AAB5-1480F5A1E86D}"/>
              </a:ext>
            </a:extLst>
          </p:cNvPr>
          <p:cNvSpPr txBox="1"/>
          <p:nvPr/>
        </p:nvSpPr>
        <p:spPr>
          <a:xfrm>
            <a:off x="6830013" y="4574761"/>
            <a:ext cx="437940" cy="276999"/>
          </a:xfrm>
          <a:prstGeom prst="rect">
            <a:avLst/>
          </a:prstGeom>
          <a:noFill/>
        </p:spPr>
        <p:txBody>
          <a:bodyPr wrap="square" rtlCol="0">
            <a:spAutoFit/>
          </a:bodyPr>
          <a:lstStyle/>
          <a:p>
            <a:r>
              <a:rPr lang="it-IT" sz="1200" dirty="0"/>
              <a:t>26%</a:t>
            </a:r>
          </a:p>
        </p:txBody>
      </p:sp>
      <p:sp>
        <p:nvSpPr>
          <p:cNvPr id="128" name="CasellaDiTesto 127">
            <a:extLst>
              <a:ext uri="{FF2B5EF4-FFF2-40B4-BE49-F238E27FC236}">
                <a16:creationId xmlns:a16="http://schemas.microsoft.com/office/drawing/2014/main" id="{BB6ED343-A767-495B-99EF-6027B493511B}"/>
              </a:ext>
            </a:extLst>
          </p:cNvPr>
          <p:cNvSpPr txBox="1"/>
          <p:nvPr/>
        </p:nvSpPr>
        <p:spPr>
          <a:xfrm>
            <a:off x="8622826" y="3951166"/>
            <a:ext cx="413896" cy="276999"/>
          </a:xfrm>
          <a:prstGeom prst="rect">
            <a:avLst/>
          </a:prstGeom>
          <a:noFill/>
        </p:spPr>
        <p:txBody>
          <a:bodyPr wrap="square" rtlCol="0">
            <a:spAutoFit/>
          </a:bodyPr>
          <a:lstStyle/>
          <a:p>
            <a:r>
              <a:rPr lang="it-IT" sz="1200" dirty="0"/>
              <a:t>-9%</a:t>
            </a:r>
          </a:p>
        </p:txBody>
      </p:sp>
      <p:sp>
        <p:nvSpPr>
          <p:cNvPr id="129" name="Ovale 128">
            <a:extLst>
              <a:ext uri="{FF2B5EF4-FFF2-40B4-BE49-F238E27FC236}">
                <a16:creationId xmlns:a16="http://schemas.microsoft.com/office/drawing/2014/main" id="{5EC3FC2F-3AD0-4CCB-9D3F-9D6C9B00508E}"/>
              </a:ext>
            </a:extLst>
          </p:cNvPr>
          <p:cNvSpPr/>
          <p:nvPr/>
        </p:nvSpPr>
        <p:spPr>
          <a:xfrm>
            <a:off x="6157257" y="539758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30" name="Ovale 129">
            <a:extLst>
              <a:ext uri="{FF2B5EF4-FFF2-40B4-BE49-F238E27FC236}">
                <a16:creationId xmlns:a16="http://schemas.microsoft.com/office/drawing/2014/main" id="{14838B67-0DC1-4340-9D46-8BDB1E927615}"/>
              </a:ext>
            </a:extLst>
          </p:cNvPr>
          <p:cNvSpPr/>
          <p:nvPr/>
        </p:nvSpPr>
        <p:spPr>
          <a:xfrm>
            <a:off x="6879518" y="5767439"/>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31" name="Ovale 130">
            <a:extLst>
              <a:ext uri="{FF2B5EF4-FFF2-40B4-BE49-F238E27FC236}">
                <a16:creationId xmlns:a16="http://schemas.microsoft.com/office/drawing/2014/main" id="{00318733-21D8-45D9-9C86-7E7C5777A371}"/>
              </a:ext>
            </a:extLst>
          </p:cNvPr>
          <p:cNvSpPr/>
          <p:nvPr/>
        </p:nvSpPr>
        <p:spPr>
          <a:xfrm>
            <a:off x="8697752" y="5164005"/>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32" name="Connettore 2 131">
            <a:extLst>
              <a:ext uri="{FF2B5EF4-FFF2-40B4-BE49-F238E27FC236}">
                <a16:creationId xmlns:a16="http://schemas.microsoft.com/office/drawing/2014/main" id="{47C6AE9E-02C2-4984-AD4B-39C7C155FAD6}"/>
              </a:ext>
            </a:extLst>
          </p:cNvPr>
          <p:cNvCxnSpPr>
            <a:endCxn id="129" idx="1"/>
          </p:cNvCxnSpPr>
          <p:nvPr/>
        </p:nvCxnSpPr>
        <p:spPr>
          <a:xfrm>
            <a:off x="5997166" y="5286754"/>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Connettore 2 132">
            <a:extLst>
              <a:ext uri="{FF2B5EF4-FFF2-40B4-BE49-F238E27FC236}">
                <a16:creationId xmlns:a16="http://schemas.microsoft.com/office/drawing/2014/main" id="{9E26ADF4-83E5-44A8-9F05-7D28E8F15B33}"/>
              </a:ext>
            </a:extLst>
          </p:cNvPr>
          <p:cNvCxnSpPr>
            <a:stCxn id="131" idx="7"/>
          </p:cNvCxnSpPr>
          <p:nvPr/>
        </p:nvCxnSpPr>
        <p:spPr>
          <a:xfrm flipV="1">
            <a:off x="9005031" y="5014460"/>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4" name="Rettangolo 133">
            <a:extLst>
              <a:ext uri="{FF2B5EF4-FFF2-40B4-BE49-F238E27FC236}">
                <a16:creationId xmlns:a16="http://schemas.microsoft.com/office/drawing/2014/main" id="{C5093C7A-DF49-43FA-B4BC-2FBB51275679}"/>
              </a:ext>
            </a:extLst>
          </p:cNvPr>
          <p:cNvSpPr/>
          <p:nvPr/>
        </p:nvSpPr>
        <p:spPr>
          <a:xfrm>
            <a:off x="7293685" y="5038191"/>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cxnSp>
        <p:nvCxnSpPr>
          <p:cNvPr id="135" name="Connettore 2 134">
            <a:extLst>
              <a:ext uri="{FF2B5EF4-FFF2-40B4-BE49-F238E27FC236}">
                <a16:creationId xmlns:a16="http://schemas.microsoft.com/office/drawing/2014/main" id="{D515D0E3-6E9E-4B79-AE0D-C3C81699F402}"/>
              </a:ext>
            </a:extLst>
          </p:cNvPr>
          <p:cNvCxnSpPr>
            <a:stCxn id="129" idx="5"/>
            <a:endCxn id="130" idx="2"/>
          </p:cNvCxnSpPr>
          <p:nvPr/>
        </p:nvCxnSpPr>
        <p:spPr>
          <a:xfrm>
            <a:off x="6464536" y="5704867"/>
            <a:ext cx="414982" cy="242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Connettore 2 135">
            <a:extLst>
              <a:ext uri="{FF2B5EF4-FFF2-40B4-BE49-F238E27FC236}">
                <a16:creationId xmlns:a16="http://schemas.microsoft.com/office/drawing/2014/main" id="{2DCC3A0A-BAA3-4250-809C-C4F69C2E1F71}"/>
              </a:ext>
            </a:extLst>
          </p:cNvPr>
          <p:cNvCxnSpPr>
            <a:cxnSpLocks/>
            <a:stCxn id="130" idx="0"/>
            <a:endCxn id="134" idx="1"/>
          </p:cNvCxnSpPr>
          <p:nvPr/>
        </p:nvCxnSpPr>
        <p:spPr>
          <a:xfrm flipV="1">
            <a:off x="7059518" y="5254191"/>
            <a:ext cx="234167" cy="513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7" name="CasellaDiTesto 136">
            <a:extLst>
              <a:ext uri="{FF2B5EF4-FFF2-40B4-BE49-F238E27FC236}">
                <a16:creationId xmlns:a16="http://schemas.microsoft.com/office/drawing/2014/main" id="{6EBDFC89-A8E3-44D6-970A-9430ECE55899}"/>
              </a:ext>
            </a:extLst>
          </p:cNvPr>
          <p:cNvSpPr txBox="1"/>
          <p:nvPr/>
        </p:nvSpPr>
        <p:spPr>
          <a:xfrm>
            <a:off x="6112106" y="5715430"/>
            <a:ext cx="437940" cy="276999"/>
          </a:xfrm>
          <a:prstGeom prst="rect">
            <a:avLst/>
          </a:prstGeom>
          <a:noFill/>
        </p:spPr>
        <p:txBody>
          <a:bodyPr wrap="square" rtlCol="0">
            <a:spAutoFit/>
          </a:bodyPr>
          <a:lstStyle/>
          <a:p>
            <a:r>
              <a:rPr lang="it-IT" sz="1200" dirty="0"/>
              <a:t>47%</a:t>
            </a:r>
          </a:p>
        </p:txBody>
      </p:sp>
      <p:sp>
        <p:nvSpPr>
          <p:cNvPr id="138" name="CasellaDiTesto 137">
            <a:extLst>
              <a:ext uri="{FF2B5EF4-FFF2-40B4-BE49-F238E27FC236}">
                <a16:creationId xmlns:a16="http://schemas.microsoft.com/office/drawing/2014/main" id="{F2A4DB99-16C0-4FC4-8A1B-B64C190BB1F3}"/>
              </a:ext>
            </a:extLst>
          </p:cNvPr>
          <p:cNvSpPr txBox="1"/>
          <p:nvPr/>
        </p:nvSpPr>
        <p:spPr>
          <a:xfrm>
            <a:off x="8661482" y="5503844"/>
            <a:ext cx="437940" cy="276999"/>
          </a:xfrm>
          <a:prstGeom prst="rect">
            <a:avLst/>
          </a:prstGeom>
          <a:noFill/>
        </p:spPr>
        <p:txBody>
          <a:bodyPr wrap="square" rtlCol="0">
            <a:spAutoFit/>
          </a:bodyPr>
          <a:lstStyle/>
          <a:p>
            <a:r>
              <a:rPr lang="it-IT" sz="1200" dirty="0"/>
              <a:t>78%</a:t>
            </a:r>
          </a:p>
        </p:txBody>
      </p:sp>
      <p:cxnSp>
        <p:nvCxnSpPr>
          <p:cNvPr id="139" name="Connettore 2 138">
            <a:extLst>
              <a:ext uri="{FF2B5EF4-FFF2-40B4-BE49-F238E27FC236}">
                <a16:creationId xmlns:a16="http://schemas.microsoft.com/office/drawing/2014/main" id="{05ED5145-CD76-4991-8573-4B8D520CD4EB}"/>
              </a:ext>
            </a:extLst>
          </p:cNvPr>
          <p:cNvCxnSpPr>
            <a:cxnSpLocks/>
            <a:stCxn id="134" idx="3"/>
            <a:endCxn id="131" idx="2"/>
          </p:cNvCxnSpPr>
          <p:nvPr/>
        </p:nvCxnSpPr>
        <p:spPr>
          <a:xfrm>
            <a:off x="7725685" y="5254191"/>
            <a:ext cx="972067" cy="89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CasellaDiTesto 139">
            <a:extLst>
              <a:ext uri="{FF2B5EF4-FFF2-40B4-BE49-F238E27FC236}">
                <a16:creationId xmlns:a16="http://schemas.microsoft.com/office/drawing/2014/main" id="{BE9FE341-F244-49D0-9E14-41D0DD45F993}"/>
              </a:ext>
            </a:extLst>
          </p:cNvPr>
          <p:cNvSpPr txBox="1"/>
          <p:nvPr/>
        </p:nvSpPr>
        <p:spPr>
          <a:xfrm>
            <a:off x="7305158" y="5454216"/>
            <a:ext cx="437940" cy="276999"/>
          </a:xfrm>
          <a:prstGeom prst="rect">
            <a:avLst/>
          </a:prstGeom>
          <a:noFill/>
        </p:spPr>
        <p:txBody>
          <a:bodyPr wrap="square" rtlCol="0">
            <a:spAutoFit/>
          </a:bodyPr>
          <a:lstStyle/>
          <a:p>
            <a:r>
              <a:rPr lang="it-IT" sz="1200" dirty="0"/>
              <a:t>12%</a:t>
            </a:r>
          </a:p>
        </p:txBody>
      </p:sp>
      <p:sp>
        <p:nvSpPr>
          <p:cNvPr id="143" name="Freccia in giù 142">
            <a:extLst>
              <a:ext uri="{FF2B5EF4-FFF2-40B4-BE49-F238E27FC236}">
                <a16:creationId xmlns:a16="http://schemas.microsoft.com/office/drawing/2014/main" id="{06F1AFA1-6176-43B9-BA95-8A0120F2AF8F}"/>
              </a:ext>
            </a:extLst>
          </p:cNvPr>
          <p:cNvSpPr/>
          <p:nvPr/>
        </p:nvSpPr>
        <p:spPr>
          <a:xfrm>
            <a:off x="7843332" y="4341178"/>
            <a:ext cx="229976" cy="67661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144" name="CasellaDiTesto 143">
            <a:extLst>
              <a:ext uri="{FF2B5EF4-FFF2-40B4-BE49-F238E27FC236}">
                <a16:creationId xmlns:a16="http://schemas.microsoft.com/office/drawing/2014/main" id="{BBE19670-6CF4-42BD-AB67-B7ECD7180532}"/>
              </a:ext>
            </a:extLst>
          </p:cNvPr>
          <p:cNvSpPr txBox="1"/>
          <p:nvPr/>
        </p:nvSpPr>
        <p:spPr>
          <a:xfrm>
            <a:off x="6870256" y="6095058"/>
            <a:ext cx="437940" cy="276999"/>
          </a:xfrm>
          <a:prstGeom prst="rect">
            <a:avLst/>
          </a:prstGeom>
          <a:noFill/>
        </p:spPr>
        <p:txBody>
          <a:bodyPr wrap="square" rtlCol="0">
            <a:spAutoFit/>
          </a:bodyPr>
          <a:lstStyle/>
          <a:p>
            <a:r>
              <a:rPr lang="it-IT" sz="1200" dirty="0"/>
              <a:t>26%</a:t>
            </a:r>
          </a:p>
        </p:txBody>
      </p:sp>
      <p:sp>
        <p:nvSpPr>
          <p:cNvPr id="146" name="Ovale 145">
            <a:extLst>
              <a:ext uri="{FF2B5EF4-FFF2-40B4-BE49-F238E27FC236}">
                <a16:creationId xmlns:a16="http://schemas.microsoft.com/office/drawing/2014/main" id="{C9F567E7-93BE-4A36-9C97-19C62075C432}"/>
              </a:ext>
            </a:extLst>
          </p:cNvPr>
          <p:cNvSpPr/>
          <p:nvPr/>
        </p:nvSpPr>
        <p:spPr>
          <a:xfrm rot="20860838">
            <a:off x="5897378" y="4688722"/>
            <a:ext cx="3504256" cy="16439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96963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21F54-51C2-4335-BB1D-9157B42E285E}"/>
              </a:ext>
            </a:extLst>
          </p:cNvPr>
          <p:cNvSpPr>
            <a:spLocks noGrp="1"/>
          </p:cNvSpPr>
          <p:nvPr>
            <p:ph type="title"/>
          </p:nvPr>
        </p:nvSpPr>
        <p:spPr>
          <a:xfrm>
            <a:off x="677333" y="609600"/>
            <a:ext cx="9345556" cy="796297"/>
          </a:xfrm>
        </p:spPr>
        <p:txBody>
          <a:bodyPr>
            <a:normAutofit/>
          </a:bodyPr>
          <a:lstStyle/>
          <a:p>
            <a:r>
              <a:rPr lang="it-IT" dirty="0"/>
              <a:t>Operazioni di inserimento delle stazioni (2)</a:t>
            </a:r>
          </a:p>
        </p:txBody>
      </p:sp>
      <p:sp>
        <p:nvSpPr>
          <p:cNvPr id="3" name="Segnaposto contenuto 2">
            <a:extLst>
              <a:ext uri="{FF2B5EF4-FFF2-40B4-BE49-F238E27FC236}">
                <a16:creationId xmlns:a16="http://schemas.microsoft.com/office/drawing/2014/main" id="{1ABE6B16-AD90-4CAD-9C24-2C27BDDA297B}"/>
              </a:ext>
            </a:extLst>
          </p:cNvPr>
          <p:cNvSpPr>
            <a:spLocks noGrp="1"/>
          </p:cNvSpPr>
          <p:nvPr>
            <p:ph sz="half" idx="1"/>
          </p:nvPr>
        </p:nvSpPr>
        <p:spPr>
          <a:xfrm>
            <a:off x="677334" y="1405898"/>
            <a:ext cx="4311856" cy="4635464"/>
          </a:xfrm>
        </p:spPr>
        <p:txBody>
          <a:bodyPr>
            <a:normAutofit/>
          </a:bodyPr>
          <a:lstStyle/>
          <a:p>
            <a:pPr marL="0" indent="0">
              <a:buNone/>
            </a:pPr>
            <a:r>
              <a:rPr lang="it-IT" sz="1400" b="1" dirty="0" err="1"/>
              <a:t>Greedy</a:t>
            </a:r>
            <a:r>
              <a:rPr lang="it-IT" sz="1400" b="1" dirty="0"/>
              <a:t> station with </a:t>
            </a:r>
            <a:r>
              <a:rPr lang="it-IT" sz="1400" b="1" dirty="0" err="1"/>
              <a:t>comparison</a:t>
            </a:r>
            <a:r>
              <a:rPr lang="it-IT" sz="1400" b="1" dirty="0"/>
              <a:t> </a:t>
            </a:r>
            <a:r>
              <a:rPr lang="it-IT" sz="1400" b="1" dirty="0" err="1"/>
              <a:t>repair</a:t>
            </a:r>
            <a:endParaRPr lang="it-IT" sz="1400" b="1" dirty="0"/>
          </a:p>
          <a:p>
            <a:pPr marL="0" indent="0" algn="just">
              <a:buNone/>
            </a:pPr>
            <a:r>
              <a:rPr lang="it-IT" sz="1400" dirty="0"/>
              <a:t>L'algoritmo determina la migliore stazione sull'arco che porta al cliente dove il livello della batteria è negativo come in </a:t>
            </a:r>
            <a:r>
              <a:rPr lang="it-IT" sz="1400" dirty="0" err="1"/>
              <a:t>Greedy</a:t>
            </a:r>
            <a:r>
              <a:rPr lang="it-IT" sz="1400" dirty="0"/>
              <a:t> station </a:t>
            </a:r>
            <a:r>
              <a:rPr lang="it-IT" sz="1400" dirty="0" err="1"/>
              <a:t>repair</a:t>
            </a:r>
            <a:r>
              <a:rPr lang="it-IT" sz="1400" dirty="0"/>
              <a:t> e confronta il risultato con il caso dell'inserimento della stazione migliore corrispondente sull'arco immediatamente precedente. Viene eseguito l'inserimento che aumenta di meno il costo della rotta. Se entrambi gli inserimenti non sono fattibili, si applica la procedura GSI considerando gli archi precedenti.</a:t>
            </a:r>
          </a:p>
        </p:txBody>
      </p:sp>
      <p:sp>
        <p:nvSpPr>
          <p:cNvPr id="5" name="Segnaposto piè di pagina 4">
            <a:extLst>
              <a:ext uri="{FF2B5EF4-FFF2-40B4-BE49-F238E27FC236}">
                <a16:creationId xmlns:a16="http://schemas.microsoft.com/office/drawing/2014/main" id="{69046311-E9A8-4309-8E18-08D73E3B4E6E}"/>
              </a:ext>
            </a:extLst>
          </p:cNvPr>
          <p:cNvSpPr>
            <a:spLocks noGrp="1"/>
          </p:cNvSpPr>
          <p:nvPr>
            <p:ph type="ftr" sz="quarter" idx="11"/>
          </p:nvPr>
        </p:nvSpPr>
        <p:spPr/>
        <p:txBody>
          <a:bodyPr/>
          <a:lstStyle/>
          <a:p>
            <a:r>
              <a:rPr lang="en-US"/>
              <a:t>ALNS EVRP - Mirko Gualducci</a:t>
            </a:r>
            <a:endParaRPr lang="en-US" dirty="0"/>
          </a:p>
        </p:txBody>
      </p:sp>
      <p:sp>
        <p:nvSpPr>
          <p:cNvPr id="6" name="Segnaposto numero diapositiva 5">
            <a:extLst>
              <a:ext uri="{FF2B5EF4-FFF2-40B4-BE49-F238E27FC236}">
                <a16:creationId xmlns:a16="http://schemas.microsoft.com/office/drawing/2014/main" id="{3C734A0C-EEA4-47B8-94FE-68401DD407F9}"/>
              </a:ext>
            </a:extLst>
          </p:cNvPr>
          <p:cNvSpPr>
            <a:spLocks noGrp="1"/>
          </p:cNvSpPr>
          <p:nvPr>
            <p:ph type="sldNum" sz="quarter" idx="12"/>
          </p:nvPr>
        </p:nvSpPr>
        <p:spPr/>
        <p:txBody>
          <a:bodyPr/>
          <a:lstStyle/>
          <a:p>
            <a:fld id="{519954A3-9DFD-4C44-94BA-B95130A3BA1C}" type="slidenum">
              <a:rPr lang="en-US" smtClean="0"/>
              <a:t>21</a:t>
            </a:fld>
            <a:endParaRPr lang="en-US" dirty="0"/>
          </a:p>
        </p:txBody>
      </p:sp>
      <p:sp>
        <p:nvSpPr>
          <p:cNvPr id="81" name="Freccia in giù 80">
            <a:extLst>
              <a:ext uri="{FF2B5EF4-FFF2-40B4-BE49-F238E27FC236}">
                <a16:creationId xmlns:a16="http://schemas.microsoft.com/office/drawing/2014/main" id="{388BA517-C338-4CE6-8E20-BD07B810526A}"/>
              </a:ext>
            </a:extLst>
          </p:cNvPr>
          <p:cNvSpPr/>
          <p:nvPr/>
        </p:nvSpPr>
        <p:spPr>
          <a:xfrm>
            <a:off x="6856557" y="4344047"/>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102" name="Ovale 101">
            <a:extLst>
              <a:ext uri="{FF2B5EF4-FFF2-40B4-BE49-F238E27FC236}">
                <a16:creationId xmlns:a16="http://schemas.microsoft.com/office/drawing/2014/main" id="{C697AE40-CAE3-40FF-82F9-032A776E281F}"/>
              </a:ext>
            </a:extLst>
          </p:cNvPr>
          <p:cNvSpPr/>
          <p:nvPr/>
        </p:nvSpPr>
        <p:spPr>
          <a:xfrm>
            <a:off x="5341776" y="3445096"/>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03" name="Ovale 102">
            <a:extLst>
              <a:ext uri="{FF2B5EF4-FFF2-40B4-BE49-F238E27FC236}">
                <a16:creationId xmlns:a16="http://schemas.microsoft.com/office/drawing/2014/main" id="{2AB03D13-A2FA-4D28-BBB0-0A6690D2F78F}"/>
              </a:ext>
            </a:extLst>
          </p:cNvPr>
          <p:cNvSpPr/>
          <p:nvPr/>
        </p:nvSpPr>
        <p:spPr>
          <a:xfrm>
            <a:off x="6173065" y="3805096"/>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104" name="Ovale 103">
            <a:extLst>
              <a:ext uri="{FF2B5EF4-FFF2-40B4-BE49-F238E27FC236}">
                <a16:creationId xmlns:a16="http://schemas.microsoft.com/office/drawing/2014/main" id="{E699719D-D2B8-4C36-B8D8-0E7416A4BB60}"/>
              </a:ext>
            </a:extLst>
          </p:cNvPr>
          <p:cNvSpPr/>
          <p:nvPr/>
        </p:nvSpPr>
        <p:spPr>
          <a:xfrm>
            <a:off x="8390220" y="359464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cxnSp>
        <p:nvCxnSpPr>
          <p:cNvPr id="109" name="Connettore 2 108">
            <a:extLst>
              <a:ext uri="{FF2B5EF4-FFF2-40B4-BE49-F238E27FC236}">
                <a16:creationId xmlns:a16="http://schemas.microsoft.com/office/drawing/2014/main" id="{B7B8C41C-A8F8-447E-A4A4-A788CA30385E}"/>
              </a:ext>
            </a:extLst>
          </p:cNvPr>
          <p:cNvCxnSpPr>
            <a:endCxn id="102" idx="1"/>
          </p:cNvCxnSpPr>
          <p:nvPr/>
        </p:nvCxnSpPr>
        <p:spPr>
          <a:xfrm>
            <a:off x="5181685" y="3334262"/>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ttore 2 109">
            <a:extLst>
              <a:ext uri="{FF2B5EF4-FFF2-40B4-BE49-F238E27FC236}">
                <a16:creationId xmlns:a16="http://schemas.microsoft.com/office/drawing/2014/main" id="{359C6E8C-892A-440D-8CF4-58D61AC7D4A8}"/>
              </a:ext>
            </a:extLst>
          </p:cNvPr>
          <p:cNvCxnSpPr>
            <a:stCxn id="104" idx="7"/>
          </p:cNvCxnSpPr>
          <p:nvPr/>
        </p:nvCxnSpPr>
        <p:spPr>
          <a:xfrm flipV="1">
            <a:off x="8697499" y="3445096"/>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ttangolo 110">
            <a:extLst>
              <a:ext uri="{FF2B5EF4-FFF2-40B4-BE49-F238E27FC236}">
                <a16:creationId xmlns:a16="http://schemas.microsoft.com/office/drawing/2014/main" id="{118C4FEF-B33D-4E0C-89D7-5A1E053AAF3B}"/>
              </a:ext>
            </a:extLst>
          </p:cNvPr>
          <p:cNvSpPr/>
          <p:nvPr/>
        </p:nvSpPr>
        <p:spPr>
          <a:xfrm>
            <a:off x="6738236" y="2710897"/>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50" name="Ovale 49">
            <a:extLst>
              <a:ext uri="{FF2B5EF4-FFF2-40B4-BE49-F238E27FC236}">
                <a16:creationId xmlns:a16="http://schemas.microsoft.com/office/drawing/2014/main" id="{9D5F9BE3-5DC5-48C5-B759-91BB7D7FB136}"/>
              </a:ext>
            </a:extLst>
          </p:cNvPr>
          <p:cNvSpPr/>
          <p:nvPr/>
        </p:nvSpPr>
        <p:spPr>
          <a:xfrm>
            <a:off x="7409433" y="3448215"/>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14" name="Connettore 2 13">
            <a:extLst>
              <a:ext uri="{FF2B5EF4-FFF2-40B4-BE49-F238E27FC236}">
                <a16:creationId xmlns:a16="http://schemas.microsoft.com/office/drawing/2014/main" id="{76669175-E8B9-46BE-A2D8-D53C6C905D15}"/>
              </a:ext>
            </a:extLst>
          </p:cNvPr>
          <p:cNvCxnSpPr>
            <a:stCxn id="102" idx="5"/>
            <a:endCxn id="103" idx="2"/>
          </p:cNvCxnSpPr>
          <p:nvPr/>
        </p:nvCxnSpPr>
        <p:spPr>
          <a:xfrm>
            <a:off x="5649055" y="3752375"/>
            <a:ext cx="524010" cy="232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053712A2-55C0-48C0-A4F3-890EEEBF82EA}"/>
              </a:ext>
            </a:extLst>
          </p:cNvPr>
          <p:cNvCxnSpPr>
            <a:stCxn id="103" idx="6"/>
            <a:endCxn id="50" idx="2"/>
          </p:cNvCxnSpPr>
          <p:nvPr/>
        </p:nvCxnSpPr>
        <p:spPr>
          <a:xfrm flipV="1">
            <a:off x="6533065" y="3628215"/>
            <a:ext cx="876368" cy="356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4C42ED21-94A7-4B05-BD15-44817F53903E}"/>
              </a:ext>
            </a:extLst>
          </p:cNvPr>
          <p:cNvCxnSpPr>
            <a:stCxn id="50" idx="6"/>
            <a:endCxn id="104" idx="2"/>
          </p:cNvCxnSpPr>
          <p:nvPr/>
        </p:nvCxnSpPr>
        <p:spPr>
          <a:xfrm>
            <a:off x="7769433" y="3628215"/>
            <a:ext cx="620787" cy="14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CasellaDiTesto 57">
            <a:extLst>
              <a:ext uri="{FF2B5EF4-FFF2-40B4-BE49-F238E27FC236}">
                <a16:creationId xmlns:a16="http://schemas.microsoft.com/office/drawing/2014/main" id="{8421E4E5-DDB6-486E-B54B-59F075985665}"/>
              </a:ext>
            </a:extLst>
          </p:cNvPr>
          <p:cNvSpPr txBox="1"/>
          <p:nvPr/>
        </p:nvSpPr>
        <p:spPr>
          <a:xfrm>
            <a:off x="5288091" y="3816141"/>
            <a:ext cx="437940" cy="276999"/>
          </a:xfrm>
          <a:prstGeom prst="rect">
            <a:avLst/>
          </a:prstGeom>
          <a:noFill/>
        </p:spPr>
        <p:txBody>
          <a:bodyPr wrap="square" rtlCol="0">
            <a:spAutoFit/>
          </a:bodyPr>
          <a:lstStyle/>
          <a:p>
            <a:r>
              <a:rPr lang="it-IT" sz="1200" dirty="0"/>
              <a:t>56%</a:t>
            </a:r>
          </a:p>
        </p:txBody>
      </p:sp>
      <p:sp>
        <p:nvSpPr>
          <p:cNvPr id="59" name="CasellaDiTesto 58">
            <a:extLst>
              <a:ext uri="{FF2B5EF4-FFF2-40B4-BE49-F238E27FC236}">
                <a16:creationId xmlns:a16="http://schemas.microsoft.com/office/drawing/2014/main" id="{8DA53C29-78C9-4942-AE43-E315D5A4820C}"/>
              </a:ext>
            </a:extLst>
          </p:cNvPr>
          <p:cNvSpPr txBox="1"/>
          <p:nvPr/>
        </p:nvSpPr>
        <p:spPr>
          <a:xfrm>
            <a:off x="6140603" y="4153875"/>
            <a:ext cx="437940" cy="276999"/>
          </a:xfrm>
          <a:prstGeom prst="rect">
            <a:avLst/>
          </a:prstGeom>
          <a:noFill/>
        </p:spPr>
        <p:txBody>
          <a:bodyPr wrap="square" rtlCol="0">
            <a:spAutoFit/>
          </a:bodyPr>
          <a:lstStyle/>
          <a:p>
            <a:r>
              <a:rPr lang="it-IT" sz="1200" dirty="0"/>
              <a:t>39%</a:t>
            </a:r>
          </a:p>
        </p:txBody>
      </p:sp>
      <p:sp>
        <p:nvSpPr>
          <p:cNvPr id="61" name="CasellaDiTesto 60">
            <a:extLst>
              <a:ext uri="{FF2B5EF4-FFF2-40B4-BE49-F238E27FC236}">
                <a16:creationId xmlns:a16="http://schemas.microsoft.com/office/drawing/2014/main" id="{E2BA36D3-EAC9-4E96-8C75-B4E9A83892F7}"/>
              </a:ext>
            </a:extLst>
          </p:cNvPr>
          <p:cNvSpPr txBox="1"/>
          <p:nvPr/>
        </p:nvSpPr>
        <p:spPr>
          <a:xfrm>
            <a:off x="7364354" y="3842977"/>
            <a:ext cx="437940" cy="276999"/>
          </a:xfrm>
          <a:prstGeom prst="rect">
            <a:avLst/>
          </a:prstGeom>
          <a:noFill/>
        </p:spPr>
        <p:txBody>
          <a:bodyPr wrap="square" rtlCol="0">
            <a:spAutoFit/>
          </a:bodyPr>
          <a:lstStyle/>
          <a:p>
            <a:r>
              <a:rPr lang="it-IT" sz="1200" dirty="0"/>
              <a:t>14%</a:t>
            </a:r>
          </a:p>
        </p:txBody>
      </p:sp>
      <p:sp>
        <p:nvSpPr>
          <p:cNvPr id="64" name="CasellaDiTesto 63">
            <a:extLst>
              <a:ext uri="{FF2B5EF4-FFF2-40B4-BE49-F238E27FC236}">
                <a16:creationId xmlns:a16="http://schemas.microsoft.com/office/drawing/2014/main" id="{EDA6F5FE-B4AC-40C1-B5E7-AAE4CA6573E1}"/>
              </a:ext>
            </a:extLst>
          </p:cNvPr>
          <p:cNvSpPr txBox="1"/>
          <p:nvPr/>
        </p:nvSpPr>
        <p:spPr>
          <a:xfrm>
            <a:off x="8325371" y="3988744"/>
            <a:ext cx="557713" cy="276999"/>
          </a:xfrm>
          <a:prstGeom prst="rect">
            <a:avLst/>
          </a:prstGeom>
          <a:noFill/>
        </p:spPr>
        <p:txBody>
          <a:bodyPr wrap="square" rtlCol="0">
            <a:spAutoFit/>
          </a:bodyPr>
          <a:lstStyle/>
          <a:p>
            <a:r>
              <a:rPr lang="it-IT" sz="1200" dirty="0"/>
              <a:t>-11%</a:t>
            </a:r>
          </a:p>
        </p:txBody>
      </p:sp>
      <p:sp>
        <p:nvSpPr>
          <p:cNvPr id="65" name="Freccia in giù 64">
            <a:extLst>
              <a:ext uri="{FF2B5EF4-FFF2-40B4-BE49-F238E27FC236}">
                <a16:creationId xmlns:a16="http://schemas.microsoft.com/office/drawing/2014/main" id="{17B84B6E-887A-4693-912C-E6CE8E2D34A8}"/>
              </a:ext>
            </a:extLst>
          </p:cNvPr>
          <p:cNvSpPr/>
          <p:nvPr/>
        </p:nvSpPr>
        <p:spPr>
          <a:xfrm rot="3017058">
            <a:off x="5102285" y="4149614"/>
            <a:ext cx="229384" cy="59471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66" name="Ovale 65">
            <a:extLst>
              <a:ext uri="{FF2B5EF4-FFF2-40B4-BE49-F238E27FC236}">
                <a16:creationId xmlns:a16="http://schemas.microsoft.com/office/drawing/2014/main" id="{672BE979-EACC-4935-BA3F-76CB37555525}"/>
              </a:ext>
            </a:extLst>
          </p:cNvPr>
          <p:cNvSpPr/>
          <p:nvPr/>
        </p:nvSpPr>
        <p:spPr>
          <a:xfrm>
            <a:off x="1417814" y="498607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67" name="Ovale 66">
            <a:extLst>
              <a:ext uri="{FF2B5EF4-FFF2-40B4-BE49-F238E27FC236}">
                <a16:creationId xmlns:a16="http://schemas.microsoft.com/office/drawing/2014/main" id="{81FCDF27-FC78-4503-84A5-7C0D6544BE5E}"/>
              </a:ext>
            </a:extLst>
          </p:cNvPr>
          <p:cNvSpPr/>
          <p:nvPr/>
        </p:nvSpPr>
        <p:spPr>
          <a:xfrm>
            <a:off x="2249103" y="5346073"/>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68" name="Ovale 67">
            <a:extLst>
              <a:ext uri="{FF2B5EF4-FFF2-40B4-BE49-F238E27FC236}">
                <a16:creationId xmlns:a16="http://schemas.microsoft.com/office/drawing/2014/main" id="{BD38BC4B-B169-4244-A9D8-4ED682B20B3C}"/>
              </a:ext>
            </a:extLst>
          </p:cNvPr>
          <p:cNvSpPr/>
          <p:nvPr/>
        </p:nvSpPr>
        <p:spPr>
          <a:xfrm>
            <a:off x="4466258" y="5135618"/>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cxnSp>
        <p:nvCxnSpPr>
          <p:cNvPr id="69" name="Connettore 2 68">
            <a:extLst>
              <a:ext uri="{FF2B5EF4-FFF2-40B4-BE49-F238E27FC236}">
                <a16:creationId xmlns:a16="http://schemas.microsoft.com/office/drawing/2014/main" id="{5ABE1063-1143-4556-9EFA-1885A46BE5B2}"/>
              </a:ext>
            </a:extLst>
          </p:cNvPr>
          <p:cNvCxnSpPr>
            <a:endCxn id="66" idx="1"/>
          </p:cNvCxnSpPr>
          <p:nvPr/>
        </p:nvCxnSpPr>
        <p:spPr>
          <a:xfrm>
            <a:off x="1257723" y="4875239"/>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nettore 2 69">
            <a:extLst>
              <a:ext uri="{FF2B5EF4-FFF2-40B4-BE49-F238E27FC236}">
                <a16:creationId xmlns:a16="http://schemas.microsoft.com/office/drawing/2014/main" id="{98D6F45A-13B0-46B4-B34A-68941DDBD501}"/>
              </a:ext>
            </a:extLst>
          </p:cNvPr>
          <p:cNvCxnSpPr>
            <a:stCxn id="68" idx="7"/>
          </p:cNvCxnSpPr>
          <p:nvPr/>
        </p:nvCxnSpPr>
        <p:spPr>
          <a:xfrm flipV="1">
            <a:off x="4773537" y="4986073"/>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Rettangolo 70">
            <a:extLst>
              <a:ext uri="{FF2B5EF4-FFF2-40B4-BE49-F238E27FC236}">
                <a16:creationId xmlns:a16="http://schemas.microsoft.com/office/drawing/2014/main" id="{0D5EB097-AE01-4AFB-8809-9133122134C5}"/>
              </a:ext>
            </a:extLst>
          </p:cNvPr>
          <p:cNvSpPr/>
          <p:nvPr/>
        </p:nvSpPr>
        <p:spPr>
          <a:xfrm>
            <a:off x="2814274" y="4251874"/>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72" name="Ovale 71">
            <a:extLst>
              <a:ext uri="{FF2B5EF4-FFF2-40B4-BE49-F238E27FC236}">
                <a16:creationId xmlns:a16="http://schemas.microsoft.com/office/drawing/2014/main" id="{EC499EA3-DFA5-4BB4-A62E-952534E835D9}"/>
              </a:ext>
            </a:extLst>
          </p:cNvPr>
          <p:cNvSpPr/>
          <p:nvPr/>
        </p:nvSpPr>
        <p:spPr>
          <a:xfrm>
            <a:off x="3485471" y="4989192"/>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74" name="Connettore 2 73">
            <a:extLst>
              <a:ext uri="{FF2B5EF4-FFF2-40B4-BE49-F238E27FC236}">
                <a16:creationId xmlns:a16="http://schemas.microsoft.com/office/drawing/2014/main" id="{A2E625B0-5EC4-4546-B3F1-0F7F82A23AB1}"/>
              </a:ext>
            </a:extLst>
          </p:cNvPr>
          <p:cNvCxnSpPr>
            <a:stCxn id="66" idx="5"/>
            <a:endCxn id="67" idx="2"/>
          </p:cNvCxnSpPr>
          <p:nvPr/>
        </p:nvCxnSpPr>
        <p:spPr>
          <a:xfrm>
            <a:off x="1725093" y="5293352"/>
            <a:ext cx="524010" cy="232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ttore 2 74">
            <a:extLst>
              <a:ext uri="{FF2B5EF4-FFF2-40B4-BE49-F238E27FC236}">
                <a16:creationId xmlns:a16="http://schemas.microsoft.com/office/drawing/2014/main" id="{3F15B1D6-3F54-45D5-8BD5-4A8F8C975A7D}"/>
              </a:ext>
            </a:extLst>
          </p:cNvPr>
          <p:cNvCxnSpPr>
            <a:cxnSpLocks/>
            <a:stCxn id="67" idx="0"/>
            <a:endCxn id="71" idx="1"/>
          </p:cNvCxnSpPr>
          <p:nvPr/>
        </p:nvCxnSpPr>
        <p:spPr>
          <a:xfrm flipV="1">
            <a:off x="2429103" y="4467874"/>
            <a:ext cx="385171" cy="878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ttore 2 75">
            <a:extLst>
              <a:ext uri="{FF2B5EF4-FFF2-40B4-BE49-F238E27FC236}">
                <a16:creationId xmlns:a16="http://schemas.microsoft.com/office/drawing/2014/main" id="{953D428D-2789-49AC-85DB-5C0C5B3760E0}"/>
              </a:ext>
            </a:extLst>
          </p:cNvPr>
          <p:cNvCxnSpPr>
            <a:stCxn id="72" idx="6"/>
            <a:endCxn id="68" idx="2"/>
          </p:cNvCxnSpPr>
          <p:nvPr/>
        </p:nvCxnSpPr>
        <p:spPr>
          <a:xfrm>
            <a:off x="3845471" y="5169192"/>
            <a:ext cx="620787" cy="14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CasellaDiTesto 76">
            <a:extLst>
              <a:ext uri="{FF2B5EF4-FFF2-40B4-BE49-F238E27FC236}">
                <a16:creationId xmlns:a16="http://schemas.microsoft.com/office/drawing/2014/main" id="{AC063874-A0DF-47E4-973C-31E73A2A5CB3}"/>
              </a:ext>
            </a:extLst>
          </p:cNvPr>
          <p:cNvSpPr txBox="1"/>
          <p:nvPr/>
        </p:nvSpPr>
        <p:spPr>
          <a:xfrm>
            <a:off x="1364129" y="5357118"/>
            <a:ext cx="437940" cy="276999"/>
          </a:xfrm>
          <a:prstGeom prst="rect">
            <a:avLst/>
          </a:prstGeom>
          <a:noFill/>
        </p:spPr>
        <p:txBody>
          <a:bodyPr wrap="square" rtlCol="0">
            <a:spAutoFit/>
          </a:bodyPr>
          <a:lstStyle/>
          <a:p>
            <a:r>
              <a:rPr lang="it-IT" sz="1200" dirty="0"/>
              <a:t>56%</a:t>
            </a:r>
          </a:p>
        </p:txBody>
      </p:sp>
      <p:sp>
        <p:nvSpPr>
          <p:cNvPr id="78" name="CasellaDiTesto 77">
            <a:extLst>
              <a:ext uri="{FF2B5EF4-FFF2-40B4-BE49-F238E27FC236}">
                <a16:creationId xmlns:a16="http://schemas.microsoft.com/office/drawing/2014/main" id="{8EE3DAA0-C178-4738-9B5A-04C499BC57D2}"/>
              </a:ext>
            </a:extLst>
          </p:cNvPr>
          <p:cNvSpPr txBox="1"/>
          <p:nvPr/>
        </p:nvSpPr>
        <p:spPr>
          <a:xfrm>
            <a:off x="2216641" y="5694852"/>
            <a:ext cx="437940" cy="276999"/>
          </a:xfrm>
          <a:prstGeom prst="rect">
            <a:avLst/>
          </a:prstGeom>
          <a:noFill/>
        </p:spPr>
        <p:txBody>
          <a:bodyPr wrap="square" rtlCol="0">
            <a:spAutoFit/>
          </a:bodyPr>
          <a:lstStyle/>
          <a:p>
            <a:r>
              <a:rPr lang="it-IT" sz="1200" dirty="0"/>
              <a:t>39%</a:t>
            </a:r>
          </a:p>
        </p:txBody>
      </p:sp>
      <p:sp>
        <p:nvSpPr>
          <p:cNvPr id="79" name="CasellaDiTesto 78">
            <a:extLst>
              <a:ext uri="{FF2B5EF4-FFF2-40B4-BE49-F238E27FC236}">
                <a16:creationId xmlns:a16="http://schemas.microsoft.com/office/drawing/2014/main" id="{9CE29D43-36AF-4CC2-80F8-ACF0251251E8}"/>
              </a:ext>
            </a:extLst>
          </p:cNvPr>
          <p:cNvSpPr txBox="1"/>
          <p:nvPr/>
        </p:nvSpPr>
        <p:spPr>
          <a:xfrm>
            <a:off x="3440392" y="5383954"/>
            <a:ext cx="437940" cy="276999"/>
          </a:xfrm>
          <a:prstGeom prst="rect">
            <a:avLst/>
          </a:prstGeom>
          <a:noFill/>
        </p:spPr>
        <p:txBody>
          <a:bodyPr wrap="square" rtlCol="0">
            <a:spAutoFit/>
          </a:bodyPr>
          <a:lstStyle/>
          <a:p>
            <a:r>
              <a:rPr lang="it-IT" sz="1200" dirty="0"/>
              <a:t>84%</a:t>
            </a:r>
          </a:p>
        </p:txBody>
      </p:sp>
      <p:sp>
        <p:nvSpPr>
          <p:cNvPr id="80" name="CasellaDiTesto 79">
            <a:extLst>
              <a:ext uri="{FF2B5EF4-FFF2-40B4-BE49-F238E27FC236}">
                <a16:creationId xmlns:a16="http://schemas.microsoft.com/office/drawing/2014/main" id="{4C531C66-9AD2-44E8-ADA7-D49ABDF1E1D4}"/>
              </a:ext>
            </a:extLst>
          </p:cNvPr>
          <p:cNvSpPr txBox="1"/>
          <p:nvPr/>
        </p:nvSpPr>
        <p:spPr>
          <a:xfrm>
            <a:off x="4445799" y="5529721"/>
            <a:ext cx="453159" cy="276999"/>
          </a:xfrm>
          <a:prstGeom prst="rect">
            <a:avLst/>
          </a:prstGeom>
          <a:noFill/>
        </p:spPr>
        <p:txBody>
          <a:bodyPr wrap="square" rtlCol="0">
            <a:spAutoFit/>
          </a:bodyPr>
          <a:lstStyle/>
          <a:p>
            <a:r>
              <a:rPr lang="it-IT" sz="1200" dirty="0"/>
              <a:t>71%</a:t>
            </a:r>
          </a:p>
        </p:txBody>
      </p:sp>
      <p:sp>
        <p:nvSpPr>
          <p:cNvPr id="82" name="Ovale 81">
            <a:extLst>
              <a:ext uri="{FF2B5EF4-FFF2-40B4-BE49-F238E27FC236}">
                <a16:creationId xmlns:a16="http://schemas.microsoft.com/office/drawing/2014/main" id="{7F154D90-997F-43A5-9DFE-DEA08E77885A}"/>
              </a:ext>
            </a:extLst>
          </p:cNvPr>
          <p:cNvSpPr/>
          <p:nvPr/>
        </p:nvSpPr>
        <p:spPr>
          <a:xfrm>
            <a:off x="5306577" y="5828272"/>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83" name="Ovale 82">
            <a:extLst>
              <a:ext uri="{FF2B5EF4-FFF2-40B4-BE49-F238E27FC236}">
                <a16:creationId xmlns:a16="http://schemas.microsoft.com/office/drawing/2014/main" id="{6247A73A-1621-4F1A-9608-9ED810E89663}"/>
              </a:ext>
            </a:extLst>
          </p:cNvPr>
          <p:cNvSpPr/>
          <p:nvPr/>
        </p:nvSpPr>
        <p:spPr>
          <a:xfrm>
            <a:off x="6137866" y="6188272"/>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2</a:t>
            </a:r>
          </a:p>
        </p:txBody>
      </p:sp>
      <p:sp>
        <p:nvSpPr>
          <p:cNvPr id="84" name="Ovale 83">
            <a:extLst>
              <a:ext uri="{FF2B5EF4-FFF2-40B4-BE49-F238E27FC236}">
                <a16:creationId xmlns:a16="http://schemas.microsoft.com/office/drawing/2014/main" id="{E401301A-A59F-46F6-A094-DA25F5EA1240}"/>
              </a:ext>
            </a:extLst>
          </p:cNvPr>
          <p:cNvSpPr/>
          <p:nvPr/>
        </p:nvSpPr>
        <p:spPr>
          <a:xfrm>
            <a:off x="8355021" y="5977817"/>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4</a:t>
            </a:r>
          </a:p>
        </p:txBody>
      </p:sp>
      <p:cxnSp>
        <p:nvCxnSpPr>
          <p:cNvPr id="85" name="Connettore 2 84">
            <a:extLst>
              <a:ext uri="{FF2B5EF4-FFF2-40B4-BE49-F238E27FC236}">
                <a16:creationId xmlns:a16="http://schemas.microsoft.com/office/drawing/2014/main" id="{478E5F83-5004-45D6-B156-C836368B63E3}"/>
              </a:ext>
            </a:extLst>
          </p:cNvPr>
          <p:cNvCxnSpPr>
            <a:endCxn id="82" idx="1"/>
          </p:cNvCxnSpPr>
          <p:nvPr/>
        </p:nvCxnSpPr>
        <p:spPr>
          <a:xfrm>
            <a:off x="5146486" y="5717438"/>
            <a:ext cx="212812" cy="163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ttore 2 85">
            <a:extLst>
              <a:ext uri="{FF2B5EF4-FFF2-40B4-BE49-F238E27FC236}">
                <a16:creationId xmlns:a16="http://schemas.microsoft.com/office/drawing/2014/main" id="{2654647E-5A4D-45E6-8609-971A0735E9B9}"/>
              </a:ext>
            </a:extLst>
          </p:cNvPr>
          <p:cNvCxnSpPr>
            <a:stCxn id="84" idx="7"/>
          </p:cNvCxnSpPr>
          <p:nvPr/>
        </p:nvCxnSpPr>
        <p:spPr>
          <a:xfrm flipV="1">
            <a:off x="8662300" y="5828272"/>
            <a:ext cx="229976" cy="202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ttangolo 86">
            <a:extLst>
              <a:ext uri="{FF2B5EF4-FFF2-40B4-BE49-F238E27FC236}">
                <a16:creationId xmlns:a16="http://schemas.microsoft.com/office/drawing/2014/main" id="{85C2B231-3437-45D1-BB44-13BC581D8DE2}"/>
              </a:ext>
            </a:extLst>
          </p:cNvPr>
          <p:cNvSpPr/>
          <p:nvPr/>
        </p:nvSpPr>
        <p:spPr>
          <a:xfrm>
            <a:off x="6703037" y="5094073"/>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89" name="Ovale 88">
            <a:extLst>
              <a:ext uri="{FF2B5EF4-FFF2-40B4-BE49-F238E27FC236}">
                <a16:creationId xmlns:a16="http://schemas.microsoft.com/office/drawing/2014/main" id="{75AE22FA-24DF-4964-B636-81167ADFA0A2}"/>
              </a:ext>
            </a:extLst>
          </p:cNvPr>
          <p:cNvSpPr/>
          <p:nvPr/>
        </p:nvSpPr>
        <p:spPr>
          <a:xfrm>
            <a:off x="7374234" y="5831391"/>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3</a:t>
            </a:r>
          </a:p>
        </p:txBody>
      </p:sp>
      <p:cxnSp>
        <p:nvCxnSpPr>
          <p:cNvPr id="90" name="Connettore 2 89">
            <a:extLst>
              <a:ext uri="{FF2B5EF4-FFF2-40B4-BE49-F238E27FC236}">
                <a16:creationId xmlns:a16="http://schemas.microsoft.com/office/drawing/2014/main" id="{DFD5BC3B-2ECF-486B-B4C6-9759633B11C7}"/>
              </a:ext>
            </a:extLst>
          </p:cNvPr>
          <p:cNvCxnSpPr>
            <a:stCxn id="82" idx="5"/>
            <a:endCxn id="83" idx="2"/>
          </p:cNvCxnSpPr>
          <p:nvPr/>
        </p:nvCxnSpPr>
        <p:spPr>
          <a:xfrm>
            <a:off x="5613856" y="6135551"/>
            <a:ext cx="524010" cy="232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Connettore 2 90">
            <a:extLst>
              <a:ext uri="{FF2B5EF4-FFF2-40B4-BE49-F238E27FC236}">
                <a16:creationId xmlns:a16="http://schemas.microsoft.com/office/drawing/2014/main" id="{41E99C11-CC2F-4F89-8362-36E7425BA107}"/>
              </a:ext>
            </a:extLst>
          </p:cNvPr>
          <p:cNvCxnSpPr>
            <a:stCxn id="83" idx="6"/>
            <a:endCxn id="89" idx="2"/>
          </p:cNvCxnSpPr>
          <p:nvPr/>
        </p:nvCxnSpPr>
        <p:spPr>
          <a:xfrm flipV="1">
            <a:off x="6497866" y="6011391"/>
            <a:ext cx="876368" cy="356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Connettore 2 91">
            <a:extLst>
              <a:ext uri="{FF2B5EF4-FFF2-40B4-BE49-F238E27FC236}">
                <a16:creationId xmlns:a16="http://schemas.microsoft.com/office/drawing/2014/main" id="{4B600B17-C552-441F-AA15-A91DB0414CAE}"/>
              </a:ext>
            </a:extLst>
          </p:cNvPr>
          <p:cNvCxnSpPr>
            <a:cxnSpLocks/>
            <a:stCxn id="87" idx="3"/>
            <a:endCxn id="84" idx="2"/>
          </p:cNvCxnSpPr>
          <p:nvPr/>
        </p:nvCxnSpPr>
        <p:spPr>
          <a:xfrm>
            <a:off x="7135037" y="5310073"/>
            <a:ext cx="1219984" cy="847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4" name="CasellaDiTesto 93">
            <a:extLst>
              <a:ext uri="{FF2B5EF4-FFF2-40B4-BE49-F238E27FC236}">
                <a16:creationId xmlns:a16="http://schemas.microsoft.com/office/drawing/2014/main" id="{FE577841-ECD7-4C8F-BB47-0A4D57A5562F}"/>
              </a:ext>
            </a:extLst>
          </p:cNvPr>
          <p:cNvSpPr txBox="1"/>
          <p:nvPr/>
        </p:nvSpPr>
        <p:spPr>
          <a:xfrm>
            <a:off x="5252892" y="6199317"/>
            <a:ext cx="437940" cy="276999"/>
          </a:xfrm>
          <a:prstGeom prst="rect">
            <a:avLst/>
          </a:prstGeom>
          <a:noFill/>
        </p:spPr>
        <p:txBody>
          <a:bodyPr wrap="square" rtlCol="0">
            <a:spAutoFit/>
          </a:bodyPr>
          <a:lstStyle/>
          <a:p>
            <a:r>
              <a:rPr lang="it-IT" sz="1200" dirty="0"/>
              <a:t>56%</a:t>
            </a:r>
          </a:p>
        </p:txBody>
      </p:sp>
      <p:sp>
        <p:nvSpPr>
          <p:cNvPr id="96" name="CasellaDiTesto 95">
            <a:extLst>
              <a:ext uri="{FF2B5EF4-FFF2-40B4-BE49-F238E27FC236}">
                <a16:creationId xmlns:a16="http://schemas.microsoft.com/office/drawing/2014/main" id="{BA1A76F3-F19B-4DD1-A283-504019FF2C38}"/>
              </a:ext>
            </a:extLst>
          </p:cNvPr>
          <p:cNvSpPr txBox="1"/>
          <p:nvPr/>
        </p:nvSpPr>
        <p:spPr>
          <a:xfrm>
            <a:off x="6105404" y="6537051"/>
            <a:ext cx="437940" cy="276999"/>
          </a:xfrm>
          <a:prstGeom prst="rect">
            <a:avLst/>
          </a:prstGeom>
          <a:noFill/>
        </p:spPr>
        <p:txBody>
          <a:bodyPr wrap="square" rtlCol="0">
            <a:spAutoFit/>
          </a:bodyPr>
          <a:lstStyle/>
          <a:p>
            <a:r>
              <a:rPr lang="it-IT" sz="1200" dirty="0"/>
              <a:t>39%</a:t>
            </a:r>
          </a:p>
        </p:txBody>
      </p:sp>
      <p:sp>
        <p:nvSpPr>
          <p:cNvPr id="100" name="CasellaDiTesto 99">
            <a:extLst>
              <a:ext uri="{FF2B5EF4-FFF2-40B4-BE49-F238E27FC236}">
                <a16:creationId xmlns:a16="http://schemas.microsoft.com/office/drawing/2014/main" id="{B2F525CB-E2E9-4DC9-BD62-159FCC57F891}"/>
              </a:ext>
            </a:extLst>
          </p:cNvPr>
          <p:cNvSpPr txBox="1"/>
          <p:nvPr/>
        </p:nvSpPr>
        <p:spPr>
          <a:xfrm>
            <a:off x="7329155" y="6226153"/>
            <a:ext cx="437940" cy="276999"/>
          </a:xfrm>
          <a:prstGeom prst="rect">
            <a:avLst/>
          </a:prstGeom>
          <a:noFill/>
        </p:spPr>
        <p:txBody>
          <a:bodyPr wrap="square" rtlCol="0">
            <a:spAutoFit/>
          </a:bodyPr>
          <a:lstStyle/>
          <a:p>
            <a:r>
              <a:rPr lang="it-IT" sz="1200" dirty="0"/>
              <a:t>14%</a:t>
            </a:r>
          </a:p>
        </p:txBody>
      </p:sp>
      <p:sp>
        <p:nvSpPr>
          <p:cNvPr id="101" name="CasellaDiTesto 100">
            <a:extLst>
              <a:ext uri="{FF2B5EF4-FFF2-40B4-BE49-F238E27FC236}">
                <a16:creationId xmlns:a16="http://schemas.microsoft.com/office/drawing/2014/main" id="{FCE004F1-8461-4FD0-ADC5-FDEBECC61F1E}"/>
              </a:ext>
            </a:extLst>
          </p:cNvPr>
          <p:cNvSpPr txBox="1"/>
          <p:nvPr/>
        </p:nvSpPr>
        <p:spPr>
          <a:xfrm>
            <a:off x="8352318" y="6354164"/>
            <a:ext cx="437941" cy="276999"/>
          </a:xfrm>
          <a:prstGeom prst="rect">
            <a:avLst/>
          </a:prstGeom>
          <a:noFill/>
        </p:spPr>
        <p:txBody>
          <a:bodyPr wrap="square" rtlCol="0">
            <a:spAutoFit/>
          </a:bodyPr>
          <a:lstStyle/>
          <a:p>
            <a:r>
              <a:rPr lang="it-IT" sz="1200" dirty="0"/>
              <a:t>74%</a:t>
            </a:r>
          </a:p>
        </p:txBody>
      </p:sp>
      <p:cxnSp>
        <p:nvCxnSpPr>
          <p:cNvPr id="26" name="Connettore 2 25">
            <a:extLst>
              <a:ext uri="{FF2B5EF4-FFF2-40B4-BE49-F238E27FC236}">
                <a16:creationId xmlns:a16="http://schemas.microsoft.com/office/drawing/2014/main" id="{0DA5BE66-8B91-453D-88C9-F790BA4979A1}"/>
              </a:ext>
            </a:extLst>
          </p:cNvPr>
          <p:cNvCxnSpPr>
            <a:stCxn id="71" idx="3"/>
            <a:endCxn id="72" idx="1"/>
          </p:cNvCxnSpPr>
          <p:nvPr/>
        </p:nvCxnSpPr>
        <p:spPr>
          <a:xfrm>
            <a:off x="3246274" y="4467874"/>
            <a:ext cx="291918" cy="574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ttore 2 29">
            <a:extLst>
              <a:ext uri="{FF2B5EF4-FFF2-40B4-BE49-F238E27FC236}">
                <a16:creationId xmlns:a16="http://schemas.microsoft.com/office/drawing/2014/main" id="{929F51FF-5B9A-40C3-8A63-0D9F5B491DAB}"/>
              </a:ext>
            </a:extLst>
          </p:cNvPr>
          <p:cNvCxnSpPr>
            <a:stCxn id="89" idx="1"/>
            <a:endCxn id="87" idx="2"/>
          </p:cNvCxnSpPr>
          <p:nvPr/>
        </p:nvCxnSpPr>
        <p:spPr>
          <a:xfrm flipH="1" flipV="1">
            <a:off x="6919037" y="5526073"/>
            <a:ext cx="507918" cy="358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4" name="CasellaDiTesto 133">
            <a:extLst>
              <a:ext uri="{FF2B5EF4-FFF2-40B4-BE49-F238E27FC236}">
                <a16:creationId xmlns:a16="http://schemas.microsoft.com/office/drawing/2014/main" id="{54348E37-B34B-4A57-A9FA-B4A3D6EED340}"/>
              </a:ext>
            </a:extLst>
          </p:cNvPr>
          <p:cNvSpPr txBox="1"/>
          <p:nvPr/>
        </p:nvSpPr>
        <p:spPr>
          <a:xfrm>
            <a:off x="6648001" y="5552647"/>
            <a:ext cx="437940" cy="276999"/>
          </a:xfrm>
          <a:prstGeom prst="rect">
            <a:avLst/>
          </a:prstGeom>
          <a:noFill/>
        </p:spPr>
        <p:txBody>
          <a:bodyPr wrap="square" rtlCol="0">
            <a:spAutoFit/>
          </a:bodyPr>
          <a:lstStyle/>
          <a:p>
            <a:r>
              <a:rPr lang="it-IT" sz="1200" dirty="0"/>
              <a:t>2%</a:t>
            </a:r>
          </a:p>
        </p:txBody>
      </p:sp>
      <p:sp>
        <p:nvSpPr>
          <p:cNvPr id="135" name="CasellaDiTesto 134">
            <a:extLst>
              <a:ext uri="{FF2B5EF4-FFF2-40B4-BE49-F238E27FC236}">
                <a16:creationId xmlns:a16="http://schemas.microsoft.com/office/drawing/2014/main" id="{FDD43F58-7F5B-45F5-B4CF-2D1046FCBC17}"/>
              </a:ext>
            </a:extLst>
          </p:cNvPr>
          <p:cNvSpPr txBox="1"/>
          <p:nvPr/>
        </p:nvSpPr>
        <p:spPr>
          <a:xfrm>
            <a:off x="2804066" y="4684434"/>
            <a:ext cx="437940" cy="276999"/>
          </a:xfrm>
          <a:prstGeom prst="rect">
            <a:avLst/>
          </a:prstGeom>
          <a:noFill/>
        </p:spPr>
        <p:txBody>
          <a:bodyPr wrap="square" rtlCol="0">
            <a:spAutoFit/>
          </a:bodyPr>
          <a:lstStyle/>
          <a:p>
            <a:r>
              <a:rPr lang="it-IT" sz="1200" dirty="0"/>
              <a:t>18%</a:t>
            </a:r>
          </a:p>
        </p:txBody>
      </p:sp>
      <p:sp>
        <p:nvSpPr>
          <p:cNvPr id="136" name="Ovale 135">
            <a:extLst>
              <a:ext uri="{FF2B5EF4-FFF2-40B4-BE49-F238E27FC236}">
                <a16:creationId xmlns:a16="http://schemas.microsoft.com/office/drawing/2014/main" id="{B9DBEC28-514F-45E3-9B0F-6FA6C4C7FA0E}"/>
              </a:ext>
            </a:extLst>
          </p:cNvPr>
          <p:cNvSpPr/>
          <p:nvPr/>
        </p:nvSpPr>
        <p:spPr>
          <a:xfrm>
            <a:off x="1051280" y="4135360"/>
            <a:ext cx="4093209" cy="207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182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FF510F-32E7-425C-B9BC-755D10193AF5}"/>
              </a:ext>
            </a:extLst>
          </p:cNvPr>
          <p:cNvSpPr>
            <a:spLocks noGrp="1"/>
          </p:cNvSpPr>
          <p:nvPr>
            <p:ph type="title"/>
          </p:nvPr>
        </p:nvSpPr>
        <p:spPr>
          <a:xfrm>
            <a:off x="677334" y="609600"/>
            <a:ext cx="8596668" cy="1476652"/>
          </a:xfrm>
        </p:spPr>
        <p:txBody>
          <a:bodyPr/>
          <a:lstStyle/>
          <a:p>
            <a:r>
              <a:rPr lang="it-IT" dirty="0"/>
              <a:t>Aggiornamento della rotta all’inserimento di un nodo</a:t>
            </a:r>
          </a:p>
        </p:txBody>
      </p:sp>
      <p:sp>
        <p:nvSpPr>
          <p:cNvPr id="7" name="Segnaposto contenuto 6">
            <a:extLst>
              <a:ext uri="{FF2B5EF4-FFF2-40B4-BE49-F238E27FC236}">
                <a16:creationId xmlns:a16="http://schemas.microsoft.com/office/drawing/2014/main" id="{464A32CA-BA0C-4003-B7F9-1B11EE12ED71}"/>
              </a:ext>
            </a:extLst>
          </p:cNvPr>
          <p:cNvSpPr>
            <a:spLocks noGrp="1"/>
          </p:cNvSpPr>
          <p:nvPr>
            <p:ph idx="1"/>
          </p:nvPr>
        </p:nvSpPr>
        <p:spPr>
          <a:xfrm>
            <a:off x="677334" y="2157274"/>
            <a:ext cx="8596668" cy="3884088"/>
          </a:xfrm>
        </p:spPr>
        <p:txBody>
          <a:bodyPr>
            <a:normAutofit/>
          </a:bodyPr>
          <a:lstStyle/>
          <a:p>
            <a:pPr algn="just"/>
            <a:r>
              <a:rPr lang="it-IT" dirty="0"/>
              <a:t>Ogni volta che un nodo viene inserito in una rotta, viene aggiornato tutto il percorso dal deposito iniziale a quello finale per avere tutti i dati corretti.</a:t>
            </a:r>
          </a:p>
          <a:p>
            <a:pPr algn="just"/>
            <a:r>
              <a:rPr lang="it-IT" dirty="0"/>
              <a:t>Questo inserimento può peggiorare la soluzione, rendendola irrealizzabile, ma la accetteremo comunque perché nel caso venga peggiorata la soluzione, questa verrà scartata, ma nel caso venisse accettata poi potrebbe essere sostituita in futuro da una con un costo migliore; inoltre tenendo una rotta irrealizzabile, potrà darsi che ad un passaggio successivo possa essere trovato con un inserimento una soluzione migliore di quella globale.</a:t>
            </a:r>
          </a:p>
          <a:p>
            <a:pPr algn="just"/>
            <a:r>
              <a:rPr lang="it-IT" dirty="0"/>
              <a:t>Diversamente dalla generazione della soluzione iniziale, la rotta è già predefinita e quindi si conosce già il carico totale da trasportare per tutto il percorso, quindi basta ricalcolare tutti i valori per ogni nodo.</a:t>
            </a:r>
          </a:p>
        </p:txBody>
      </p:sp>
      <p:sp>
        <p:nvSpPr>
          <p:cNvPr id="5" name="Segnaposto piè di pagina 4">
            <a:extLst>
              <a:ext uri="{FF2B5EF4-FFF2-40B4-BE49-F238E27FC236}">
                <a16:creationId xmlns:a16="http://schemas.microsoft.com/office/drawing/2014/main" id="{58ED1D42-9CED-4565-AD08-553CDD5E80EA}"/>
              </a:ext>
            </a:extLst>
          </p:cNvPr>
          <p:cNvSpPr>
            <a:spLocks noGrp="1"/>
          </p:cNvSpPr>
          <p:nvPr>
            <p:ph type="ftr" sz="quarter" idx="11"/>
          </p:nvPr>
        </p:nvSpPr>
        <p:spPr/>
        <p:txBody>
          <a:bodyPr/>
          <a:lstStyle/>
          <a:p>
            <a:r>
              <a:rPr lang="en-US"/>
              <a:t>ALNS EVRP - Mirko Gualducci</a:t>
            </a:r>
            <a:endParaRPr lang="en-US" dirty="0"/>
          </a:p>
        </p:txBody>
      </p:sp>
      <p:sp>
        <p:nvSpPr>
          <p:cNvPr id="6" name="Segnaposto numero diapositiva 5">
            <a:extLst>
              <a:ext uri="{FF2B5EF4-FFF2-40B4-BE49-F238E27FC236}">
                <a16:creationId xmlns:a16="http://schemas.microsoft.com/office/drawing/2014/main" id="{FB2281D7-940D-49E1-B45F-0543DB33D122}"/>
              </a:ext>
            </a:extLst>
          </p:cNvPr>
          <p:cNvSpPr>
            <a:spLocks noGrp="1"/>
          </p:cNvSpPr>
          <p:nvPr>
            <p:ph type="sldNum" sz="quarter" idx="12"/>
          </p:nvPr>
        </p:nvSpPr>
        <p:spPr/>
        <p:txBody>
          <a:bodyPr/>
          <a:lstStyle/>
          <a:p>
            <a:fld id="{519954A3-9DFD-4C44-94BA-B95130A3BA1C}" type="slidenum">
              <a:rPr lang="en-US" smtClean="0"/>
              <a:t>22</a:t>
            </a:fld>
            <a:endParaRPr lang="en-US" dirty="0"/>
          </a:p>
        </p:txBody>
      </p:sp>
    </p:spTree>
    <p:extLst>
      <p:ext uri="{BB962C8B-B14F-4D97-AF65-F5344CB8AC3E}">
        <p14:creationId xmlns:p14="http://schemas.microsoft.com/office/powerpoint/2010/main" val="273334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FC2BF9-E921-46BC-97D1-2B4E59075461}"/>
              </a:ext>
            </a:extLst>
          </p:cNvPr>
          <p:cNvSpPr>
            <a:spLocks noGrp="1"/>
          </p:cNvSpPr>
          <p:nvPr>
            <p:ph type="title"/>
          </p:nvPr>
        </p:nvSpPr>
        <p:spPr>
          <a:xfrm>
            <a:off x="677334" y="609600"/>
            <a:ext cx="8596668" cy="1213463"/>
          </a:xfrm>
        </p:spPr>
        <p:txBody>
          <a:bodyPr/>
          <a:lstStyle/>
          <a:p>
            <a:r>
              <a:rPr lang="it-IT" dirty="0"/>
              <a:t>Aggiornamento della ricarica delle stazioni</a:t>
            </a:r>
          </a:p>
        </p:txBody>
      </p:sp>
      <p:sp>
        <p:nvSpPr>
          <p:cNvPr id="3" name="Segnaposto contenuto 2">
            <a:extLst>
              <a:ext uri="{FF2B5EF4-FFF2-40B4-BE49-F238E27FC236}">
                <a16:creationId xmlns:a16="http://schemas.microsoft.com/office/drawing/2014/main" id="{B72CE297-EAEE-4D5C-BB91-30511CFA4AAB}"/>
              </a:ext>
            </a:extLst>
          </p:cNvPr>
          <p:cNvSpPr>
            <a:spLocks noGrp="1"/>
          </p:cNvSpPr>
          <p:nvPr>
            <p:ph idx="1"/>
          </p:nvPr>
        </p:nvSpPr>
        <p:spPr>
          <a:xfrm>
            <a:off x="677334" y="1823063"/>
            <a:ext cx="8596668" cy="4218299"/>
          </a:xfrm>
        </p:spPr>
        <p:txBody>
          <a:bodyPr/>
          <a:lstStyle/>
          <a:p>
            <a:pPr algn="just"/>
            <a:r>
              <a:rPr lang="it-IT" sz="1600" dirty="0"/>
              <a:t>Nel caso che la rotta sia realizzabile, si controlla se sono presenti delle stazioni e nel caso ne sia presente almeno una, verranno aggiornati tutti i dati di carica in modo da non ricaricare totalmente la batteria, ma solo parzialmente per poter raggiungere la stazione successiva o il deposito finale.</a:t>
            </a:r>
          </a:p>
          <a:p>
            <a:pPr algn="just"/>
            <a:r>
              <a:rPr lang="it-IT" sz="1600" dirty="0"/>
              <a:t>Facendo così si risparmia tempo nella ricarica per così poter raggiungere un nuovo cliente che prima non si sarebbe servito.</a:t>
            </a:r>
          </a:p>
        </p:txBody>
      </p:sp>
      <p:sp>
        <p:nvSpPr>
          <p:cNvPr id="4" name="Segnaposto piè di pagina 3">
            <a:extLst>
              <a:ext uri="{FF2B5EF4-FFF2-40B4-BE49-F238E27FC236}">
                <a16:creationId xmlns:a16="http://schemas.microsoft.com/office/drawing/2014/main" id="{177D4223-118D-454B-A80B-783BEEFD202D}"/>
              </a:ext>
            </a:extLst>
          </p:cNvPr>
          <p:cNvSpPr>
            <a:spLocks noGrp="1"/>
          </p:cNvSpPr>
          <p:nvPr>
            <p:ph type="ftr" sz="quarter" idx="11"/>
          </p:nvPr>
        </p:nvSpPr>
        <p:spPr/>
        <p:txBody>
          <a:bodyPr/>
          <a:lstStyle/>
          <a:p>
            <a:r>
              <a:rPr lang="en-US" dirty="0"/>
              <a:t>ALNS EVRP - Mirko Gualducci</a:t>
            </a:r>
          </a:p>
        </p:txBody>
      </p:sp>
      <p:sp>
        <p:nvSpPr>
          <p:cNvPr id="5" name="Segnaposto numero diapositiva 4">
            <a:extLst>
              <a:ext uri="{FF2B5EF4-FFF2-40B4-BE49-F238E27FC236}">
                <a16:creationId xmlns:a16="http://schemas.microsoft.com/office/drawing/2014/main" id="{7CB4AB93-0D9E-498D-8082-6C511E1DAD29}"/>
              </a:ext>
            </a:extLst>
          </p:cNvPr>
          <p:cNvSpPr>
            <a:spLocks noGrp="1"/>
          </p:cNvSpPr>
          <p:nvPr>
            <p:ph type="sldNum" sz="quarter" idx="12"/>
          </p:nvPr>
        </p:nvSpPr>
        <p:spPr/>
        <p:txBody>
          <a:bodyPr/>
          <a:lstStyle/>
          <a:p>
            <a:fld id="{519954A3-9DFD-4C44-94BA-B95130A3BA1C}" type="slidenum">
              <a:rPr lang="en-US" smtClean="0"/>
              <a:t>23</a:t>
            </a:fld>
            <a:endParaRPr lang="en-US" dirty="0"/>
          </a:p>
        </p:txBody>
      </p:sp>
      <p:sp>
        <p:nvSpPr>
          <p:cNvPr id="7" name="Ovale 6">
            <a:extLst>
              <a:ext uri="{FF2B5EF4-FFF2-40B4-BE49-F238E27FC236}">
                <a16:creationId xmlns:a16="http://schemas.microsoft.com/office/drawing/2014/main" id="{133A969B-5AAF-48DE-A3A1-899939691C3A}"/>
              </a:ext>
            </a:extLst>
          </p:cNvPr>
          <p:cNvSpPr/>
          <p:nvPr/>
        </p:nvSpPr>
        <p:spPr>
          <a:xfrm>
            <a:off x="4699752" y="3547334"/>
            <a:ext cx="360000" cy="3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1</a:t>
            </a:r>
          </a:p>
        </p:txBody>
      </p:sp>
      <p:sp>
        <p:nvSpPr>
          <p:cNvPr id="15" name="Rettangolo 14">
            <a:extLst>
              <a:ext uri="{FF2B5EF4-FFF2-40B4-BE49-F238E27FC236}">
                <a16:creationId xmlns:a16="http://schemas.microsoft.com/office/drawing/2014/main" id="{171AA92A-264C-431C-8E44-150B0D82B30D}"/>
              </a:ext>
            </a:extLst>
          </p:cNvPr>
          <p:cNvSpPr/>
          <p:nvPr/>
        </p:nvSpPr>
        <p:spPr>
          <a:xfrm>
            <a:off x="2904227" y="3506037"/>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S1</a:t>
            </a:r>
          </a:p>
        </p:txBody>
      </p:sp>
      <p:sp>
        <p:nvSpPr>
          <p:cNvPr id="16" name="Rettangolo 15">
            <a:extLst>
              <a:ext uri="{FF2B5EF4-FFF2-40B4-BE49-F238E27FC236}">
                <a16:creationId xmlns:a16="http://schemas.microsoft.com/office/drawing/2014/main" id="{F7144907-1415-4FAE-989C-47271459E444}"/>
              </a:ext>
            </a:extLst>
          </p:cNvPr>
          <p:cNvSpPr/>
          <p:nvPr/>
        </p:nvSpPr>
        <p:spPr>
          <a:xfrm>
            <a:off x="6528355" y="3523793"/>
            <a:ext cx="432000" cy="432000"/>
          </a:xfrm>
          <a:prstGeom prst="rect">
            <a:avLst/>
          </a:prstGeom>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S2</a:t>
            </a:r>
          </a:p>
        </p:txBody>
      </p:sp>
      <p:sp>
        <p:nvSpPr>
          <p:cNvPr id="20" name="Triangolo isoscele 19">
            <a:extLst>
              <a:ext uri="{FF2B5EF4-FFF2-40B4-BE49-F238E27FC236}">
                <a16:creationId xmlns:a16="http://schemas.microsoft.com/office/drawing/2014/main" id="{BBA37D4F-142F-492A-85CB-0965F93CDC1D}"/>
              </a:ext>
            </a:extLst>
          </p:cNvPr>
          <p:cNvSpPr/>
          <p:nvPr/>
        </p:nvSpPr>
        <p:spPr>
          <a:xfrm>
            <a:off x="8310169" y="3561021"/>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sp>
        <p:nvSpPr>
          <p:cNvPr id="21" name="Triangolo isoscele 20">
            <a:extLst>
              <a:ext uri="{FF2B5EF4-FFF2-40B4-BE49-F238E27FC236}">
                <a16:creationId xmlns:a16="http://schemas.microsoft.com/office/drawing/2014/main" id="{8BC17714-9DB3-4EC8-93E0-D60995A22D08}"/>
              </a:ext>
            </a:extLst>
          </p:cNvPr>
          <p:cNvSpPr/>
          <p:nvPr/>
        </p:nvSpPr>
        <p:spPr>
          <a:xfrm>
            <a:off x="1076328" y="3526989"/>
            <a:ext cx="427838" cy="3858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it-IT" dirty="0">
                <a:solidFill>
                  <a:schemeClr val="tx1"/>
                </a:solidFill>
              </a:rPr>
              <a:t>D</a:t>
            </a:r>
          </a:p>
        </p:txBody>
      </p:sp>
      <p:cxnSp>
        <p:nvCxnSpPr>
          <p:cNvPr id="23" name="Connettore 2 22">
            <a:extLst>
              <a:ext uri="{FF2B5EF4-FFF2-40B4-BE49-F238E27FC236}">
                <a16:creationId xmlns:a16="http://schemas.microsoft.com/office/drawing/2014/main" id="{41F5D155-DF39-4853-826B-0254B55E43E6}"/>
              </a:ext>
            </a:extLst>
          </p:cNvPr>
          <p:cNvCxnSpPr>
            <a:cxnSpLocks/>
            <a:stCxn id="21" idx="5"/>
            <a:endCxn id="15" idx="1"/>
          </p:cNvCxnSpPr>
          <p:nvPr/>
        </p:nvCxnSpPr>
        <p:spPr>
          <a:xfrm>
            <a:off x="1397207" y="3719936"/>
            <a:ext cx="1507020" cy="2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EBE009E4-361A-4BB8-BFE7-150D5024FBBD}"/>
              </a:ext>
            </a:extLst>
          </p:cNvPr>
          <p:cNvCxnSpPr>
            <a:cxnSpLocks/>
            <a:stCxn id="15" idx="3"/>
            <a:endCxn id="7" idx="2"/>
          </p:cNvCxnSpPr>
          <p:nvPr/>
        </p:nvCxnSpPr>
        <p:spPr>
          <a:xfrm>
            <a:off x="3336227" y="3722037"/>
            <a:ext cx="1363525" cy="5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016BB7C3-EA7F-4A89-8D93-1FFA41D451C6}"/>
              </a:ext>
            </a:extLst>
          </p:cNvPr>
          <p:cNvCxnSpPr>
            <a:stCxn id="7" idx="6"/>
            <a:endCxn id="16" idx="1"/>
          </p:cNvCxnSpPr>
          <p:nvPr/>
        </p:nvCxnSpPr>
        <p:spPr>
          <a:xfrm>
            <a:off x="5059752" y="3727334"/>
            <a:ext cx="1468603" cy="12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ttore 2 28">
            <a:extLst>
              <a:ext uri="{FF2B5EF4-FFF2-40B4-BE49-F238E27FC236}">
                <a16:creationId xmlns:a16="http://schemas.microsoft.com/office/drawing/2014/main" id="{E6225D4E-4117-4F8B-9E9B-EEA71CB3EED7}"/>
              </a:ext>
            </a:extLst>
          </p:cNvPr>
          <p:cNvCxnSpPr>
            <a:stCxn id="16" idx="3"/>
            <a:endCxn id="20" idx="1"/>
          </p:cNvCxnSpPr>
          <p:nvPr/>
        </p:nvCxnSpPr>
        <p:spPr>
          <a:xfrm>
            <a:off x="6960355" y="3739793"/>
            <a:ext cx="1456774" cy="14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CasellaDiTesto 29">
            <a:extLst>
              <a:ext uri="{FF2B5EF4-FFF2-40B4-BE49-F238E27FC236}">
                <a16:creationId xmlns:a16="http://schemas.microsoft.com/office/drawing/2014/main" id="{05C67906-FB96-467B-8188-B849B585A7DE}"/>
              </a:ext>
            </a:extLst>
          </p:cNvPr>
          <p:cNvSpPr txBox="1"/>
          <p:nvPr/>
        </p:nvSpPr>
        <p:spPr>
          <a:xfrm>
            <a:off x="515768" y="4012267"/>
            <a:ext cx="1762021" cy="261610"/>
          </a:xfrm>
          <a:prstGeom prst="rect">
            <a:avLst/>
          </a:prstGeom>
          <a:noFill/>
        </p:spPr>
        <p:txBody>
          <a:bodyPr wrap="none" rtlCol="0">
            <a:spAutoFit/>
          </a:bodyPr>
          <a:lstStyle/>
          <a:p>
            <a:r>
              <a:rPr lang="it-IT" sz="1100" dirty="0" err="1"/>
              <a:t>Battery</a:t>
            </a:r>
            <a:r>
              <a:rPr lang="it-IT" sz="1100" dirty="0"/>
              <a:t> </a:t>
            </a:r>
            <a:r>
              <a:rPr lang="it-IT" sz="1100" dirty="0" err="1"/>
              <a:t>remaining</a:t>
            </a:r>
            <a:r>
              <a:rPr lang="it-IT" sz="1100" dirty="0"/>
              <a:t>: 79.69</a:t>
            </a:r>
          </a:p>
        </p:txBody>
      </p:sp>
      <p:sp>
        <p:nvSpPr>
          <p:cNvPr id="32" name="CasellaDiTesto 31">
            <a:extLst>
              <a:ext uri="{FF2B5EF4-FFF2-40B4-BE49-F238E27FC236}">
                <a16:creationId xmlns:a16="http://schemas.microsoft.com/office/drawing/2014/main" id="{4DD361A5-EE22-4CF0-B6C7-5116915E205E}"/>
              </a:ext>
            </a:extLst>
          </p:cNvPr>
          <p:cNvSpPr txBox="1"/>
          <p:nvPr/>
        </p:nvSpPr>
        <p:spPr>
          <a:xfrm>
            <a:off x="2283903" y="4013743"/>
            <a:ext cx="1909497" cy="261610"/>
          </a:xfrm>
          <a:prstGeom prst="rect">
            <a:avLst/>
          </a:prstGeom>
          <a:noFill/>
        </p:spPr>
        <p:txBody>
          <a:bodyPr wrap="none" rtlCol="0">
            <a:spAutoFit/>
          </a:bodyPr>
          <a:lstStyle/>
          <a:p>
            <a:r>
              <a:rPr lang="it-IT" sz="1100" dirty="0" err="1"/>
              <a:t>Battery</a:t>
            </a:r>
            <a:r>
              <a:rPr lang="it-IT" sz="1100" dirty="0"/>
              <a:t> </a:t>
            </a:r>
            <a:r>
              <a:rPr lang="it-IT" sz="1100" dirty="0" err="1"/>
              <a:t>remaining</a:t>
            </a:r>
            <a:r>
              <a:rPr lang="it-IT" sz="1100" dirty="0"/>
              <a:t>: 23.4870</a:t>
            </a:r>
          </a:p>
        </p:txBody>
      </p:sp>
      <p:sp>
        <p:nvSpPr>
          <p:cNvPr id="33" name="CasellaDiTesto 32">
            <a:extLst>
              <a:ext uri="{FF2B5EF4-FFF2-40B4-BE49-F238E27FC236}">
                <a16:creationId xmlns:a16="http://schemas.microsoft.com/office/drawing/2014/main" id="{42155A6D-65D9-4B61-ADA0-0A27F4114C9A}"/>
              </a:ext>
            </a:extLst>
          </p:cNvPr>
          <p:cNvSpPr txBox="1"/>
          <p:nvPr/>
        </p:nvSpPr>
        <p:spPr>
          <a:xfrm>
            <a:off x="2285380" y="4201655"/>
            <a:ext cx="1912703" cy="261610"/>
          </a:xfrm>
          <a:prstGeom prst="rect">
            <a:avLst/>
          </a:prstGeom>
          <a:noFill/>
        </p:spPr>
        <p:txBody>
          <a:bodyPr wrap="none" rtlCol="0">
            <a:spAutoFit/>
          </a:bodyPr>
          <a:lstStyle/>
          <a:p>
            <a:r>
              <a:rPr lang="it-IT" sz="1100" dirty="0" err="1"/>
              <a:t>Battery</a:t>
            </a:r>
            <a:r>
              <a:rPr lang="it-IT" sz="1100" dirty="0"/>
              <a:t> </a:t>
            </a:r>
            <a:r>
              <a:rPr lang="it-IT" sz="1100" dirty="0" err="1"/>
              <a:t>consumed</a:t>
            </a:r>
            <a:r>
              <a:rPr lang="it-IT" sz="1100" dirty="0"/>
              <a:t>: 56.2029</a:t>
            </a:r>
          </a:p>
        </p:txBody>
      </p:sp>
      <p:sp>
        <p:nvSpPr>
          <p:cNvPr id="34" name="CasellaDiTesto 33">
            <a:extLst>
              <a:ext uri="{FF2B5EF4-FFF2-40B4-BE49-F238E27FC236}">
                <a16:creationId xmlns:a16="http://schemas.microsoft.com/office/drawing/2014/main" id="{B63C7CB3-2542-4FE9-87D6-B390BA7FC801}"/>
              </a:ext>
            </a:extLst>
          </p:cNvPr>
          <p:cNvSpPr txBox="1"/>
          <p:nvPr/>
        </p:nvSpPr>
        <p:spPr>
          <a:xfrm>
            <a:off x="511326" y="4194257"/>
            <a:ext cx="1617751" cy="261610"/>
          </a:xfrm>
          <a:prstGeom prst="rect">
            <a:avLst/>
          </a:prstGeom>
          <a:noFill/>
        </p:spPr>
        <p:txBody>
          <a:bodyPr wrap="none" rtlCol="0">
            <a:spAutoFit/>
          </a:bodyPr>
          <a:lstStyle/>
          <a:p>
            <a:r>
              <a:rPr lang="it-IT" sz="1100" dirty="0" err="1"/>
              <a:t>Battery</a:t>
            </a:r>
            <a:r>
              <a:rPr lang="it-IT" sz="1100" dirty="0"/>
              <a:t> </a:t>
            </a:r>
            <a:r>
              <a:rPr lang="it-IT" sz="1100" dirty="0" err="1"/>
              <a:t>consumed</a:t>
            </a:r>
            <a:r>
              <a:rPr lang="it-IT" sz="1100" dirty="0"/>
              <a:t>: 0.0</a:t>
            </a:r>
          </a:p>
        </p:txBody>
      </p:sp>
      <p:sp>
        <p:nvSpPr>
          <p:cNvPr id="35" name="CasellaDiTesto 34">
            <a:extLst>
              <a:ext uri="{FF2B5EF4-FFF2-40B4-BE49-F238E27FC236}">
                <a16:creationId xmlns:a16="http://schemas.microsoft.com/office/drawing/2014/main" id="{16A855EF-4EE3-41C4-8870-EDFAA0AABBC0}"/>
              </a:ext>
            </a:extLst>
          </p:cNvPr>
          <p:cNvSpPr txBox="1"/>
          <p:nvPr/>
        </p:nvSpPr>
        <p:spPr>
          <a:xfrm>
            <a:off x="2286859" y="4380685"/>
            <a:ext cx="1915909" cy="261610"/>
          </a:xfrm>
          <a:prstGeom prst="rect">
            <a:avLst/>
          </a:prstGeom>
          <a:noFill/>
        </p:spPr>
        <p:txBody>
          <a:bodyPr wrap="none" rtlCol="0">
            <a:spAutoFit/>
          </a:bodyPr>
          <a:lstStyle/>
          <a:p>
            <a:r>
              <a:rPr lang="it-IT" sz="1100" dirty="0" err="1"/>
              <a:t>Battery</a:t>
            </a:r>
            <a:r>
              <a:rPr lang="it-IT" sz="1100" dirty="0"/>
              <a:t> </a:t>
            </a:r>
            <a:r>
              <a:rPr lang="it-IT" sz="1100" dirty="0" err="1"/>
              <a:t>recharged</a:t>
            </a:r>
            <a:r>
              <a:rPr lang="it-IT" sz="1100" dirty="0"/>
              <a:t>: 56.2029</a:t>
            </a:r>
          </a:p>
        </p:txBody>
      </p:sp>
      <p:sp>
        <p:nvSpPr>
          <p:cNvPr id="36" name="CasellaDiTesto 35">
            <a:extLst>
              <a:ext uri="{FF2B5EF4-FFF2-40B4-BE49-F238E27FC236}">
                <a16:creationId xmlns:a16="http://schemas.microsoft.com/office/drawing/2014/main" id="{1E6709A4-11E6-480B-810F-EDB85744B800}"/>
              </a:ext>
            </a:extLst>
          </p:cNvPr>
          <p:cNvSpPr txBox="1"/>
          <p:nvPr/>
        </p:nvSpPr>
        <p:spPr>
          <a:xfrm>
            <a:off x="512807" y="4382163"/>
            <a:ext cx="1620957" cy="261610"/>
          </a:xfrm>
          <a:prstGeom prst="rect">
            <a:avLst/>
          </a:prstGeom>
          <a:noFill/>
        </p:spPr>
        <p:txBody>
          <a:bodyPr wrap="none" rtlCol="0">
            <a:spAutoFit/>
          </a:bodyPr>
          <a:lstStyle/>
          <a:p>
            <a:r>
              <a:rPr lang="it-IT" sz="1100" dirty="0" err="1"/>
              <a:t>Battery</a:t>
            </a:r>
            <a:r>
              <a:rPr lang="it-IT" sz="1100" dirty="0"/>
              <a:t> </a:t>
            </a:r>
            <a:r>
              <a:rPr lang="it-IT" sz="1100" dirty="0" err="1"/>
              <a:t>recharged</a:t>
            </a:r>
            <a:r>
              <a:rPr lang="it-IT" sz="1100" dirty="0"/>
              <a:t>: 0.0</a:t>
            </a:r>
          </a:p>
        </p:txBody>
      </p:sp>
      <p:sp>
        <p:nvSpPr>
          <p:cNvPr id="37" name="CasellaDiTesto 36">
            <a:extLst>
              <a:ext uri="{FF2B5EF4-FFF2-40B4-BE49-F238E27FC236}">
                <a16:creationId xmlns:a16="http://schemas.microsoft.com/office/drawing/2014/main" id="{3AD21329-05D8-47E9-B227-D18368D3DEA2}"/>
              </a:ext>
            </a:extLst>
          </p:cNvPr>
          <p:cNvSpPr txBox="1"/>
          <p:nvPr/>
        </p:nvSpPr>
        <p:spPr>
          <a:xfrm>
            <a:off x="514283" y="4578953"/>
            <a:ext cx="1470274" cy="261610"/>
          </a:xfrm>
          <a:prstGeom prst="rect">
            <a:avLst/>
          </a:prstGeom>
          <a:noFill/>
        </p:spPr>
        <p:txBody>
          <a:bodyPr wrap="none" rtlCol="0">
            <a:spAutoFit/>
          </a:bodyPr>
          <a:lstStyle/>
          <a:p>
            <a:r>
              <a:rPr lang="it-IT" sz="1100" dirty="0"/>
              <a:t>Time </a:t>
            </a:r>
            <a:r>
              <a:rPr lang="it-IT" sz="1100" dirty="0" err="1"/>
              <a:t>recharged</a:t>
            </a:r>
            <a:r>
              <a:rPr lang="it-IT" sz="1100" dirty="0"/>
              <a:t>: 0.0</a:t>
            </a:r>
          </a:p>
        </p:txBody>
      </p:sp>
      <p:sp>
        <p:nvSpPr>
          <p:cNvPr id="38" name="CasellaDiTesto 37">
            <a:extLst>
              <a:ext uri="{FF2B5EF4-FFF2-40B4-BE49-F238E27FC236}">
                <a16:creationId xmlns:a16="http://schemas.microsoft.com/office/drawing/2014/main" id="{D5849FD2-8D84-438C-B096-35C6A50DA812}"/>
              </a:ext>
            </a:extLst>
          </p:cNvPr>
          <p:cNvSpPr txBox="1"/>
          <p:nvPr/>
        </p:nvSpPr>
        <p:spPr>
          <a:xfrm>
            <a:off x="2282417" y="4580430"/>
            <a:ext cx="1838965" cy="261610"/>
          </a:xfrm>
          <a:prstGeom prst="rect">
            <a:avLst/>
          </a:prstGeom>
          <a:noFill/>
        </p:spPr>
        <p:txBody>
          <a:bodyPr wrap="none" rtlCol="0">
            <a:spAutoFit/>
          </a:bodyPr>
          <a:lstStyle/>
          <a:p>
            <a:r>
              <a:rPr lang="it-IT" sz="1100" dirty="0"/>
              <a:t>Time </a:t>
            </a:r>
            <a:r>
              <a:rPr lang="it-IT" sz="1100" dirty="0" err="1"/>
              <a:t>recharged</a:t>
            </a:r>
            <a:r>
              <a:rPr lang="it-IT" sz="1100" dirty="0"/>
              <a:t>: 190.5279</a:t>
            </a:r>
          </a:p>
        </p:txBody>
      </p:sp>
      <p:sp>
        <p:nvSpPr>
          <p:cNvPr id="39" name="CasellaDiTesto 38">
            <a:extLst>
              <a:ext uri="{FF2B5EF4-FFF2-40B4-BE49-F238E27FC236}">
                <a16:creationId xmlns:a16="http://schemas.microsoft.com/office/drawing/2014/main" id="{D046557D-BD85-4166-870A-73527534E0F1}"/>
              </a:ext>
            </a:extLst>
          </p:cNvPr>
          <p:cNvSpPr txBox="1"/>
          <p:nvPr/>
        </p:nvSpPr>
        <p:spPr>
          <a:xfrm>
            <a:off x="4183731" y="4013748"/>
            <a:ext cx="1909497" cy="261610"/>
          </a:xfrm>
          <a:prstGeom prst="rect">
            <a:avLst/>
          </a:prstGeom>
          <a:noFill/>
        </p:spPr>
        <p:txBody>
          <a:bodyPr wrap="none" rtlCol="0">
            <a:spAutoFit/>
          </a:bodyPr>
          <a:lstStyle/>
          <a:p>
            <a:r>
              <a:rPr lang="it-IT" sz="1100" dirty="0" err="1"/>
              <a:t>Battery</a:t>
            </a:r>
            <a:r>
              <a:rPr lang="it-IT" sz="1100" dirty="0"/>
              <a:t> </a:t>
            </a:r>
            <a:r>
              <a:rPr lang="it-IT" sz="1100" dirty="0" err="1"/>
              <a:t>remaining</a:t>
            </a:r>
            <a:r>
              <a:rPr lang="it-IT" sz="1100" dirty="0"/>
              <a:t>: 44.3152</a:t>
            </a:r>
          </a:p>
        </p:txBody>
      </p:sp>
      <p:sp>
        <p:nvSpPr>
          <p:cNvPr id="40" name="CasellaDiTesto 39">
            <a:extLst>
              <a:ext uri="{FF2B5EF4-FFF2-40B4-BE49-F238E27FC236}">
                <a16:creationId xmlns:a16="http://schemas.microsoft.com/office/drawing/2014/main" id="{E940E1CF-24C2-4B02-BFB2-73370D830255}"/>
              </a:ext>
            </a:extLst>
          </p:cNvPr>
          <p:cNvSpPr txBox="1"/>
          <p:nvPr/>
        </p:nvSpPr>
        <p:spPr>
          <a:xfrm>
            <a:off x="4179289" y="4195738"/>
            <a:ext cx="1912703" cy="261610"/>
          </a:xfrm>
          <a:prstGeom prst="rect">
            <a:avLst/>
          </a:prstGeom>
          <a:noFill/>
        </p:spPr>
        <p:txBody>
          <a:bodyPr wrap="none" rtlCol="0">
            <a:spAutoFit/>
          </a:bodyPr>
          <a:lstStyle/>
          <a:p>
            <a:r>
              <a:rPr lang="it-IT" sz="1100" dirty="0" err="1"/>
              <a:t>Battery</a:t>
            </a:r>
            <a:r>
              <a:rPr lang="it-IT" sz="1100" dirty="0"/>
              <a:t> </a:t>
            </a:r>
            <a:r>
              <a:rPr lang="it-IT" sz="1100" dirty="0" err="1"/>
              <a:t>consumed</a:t>
            </a:r>
            <a:r>
              <a:rPr lang="it-IT" sz="1100" dirty="0"/>
              <a:t>: 35.3747</a:t>
            </a:r>
          </a:p>
        </p:txBody>
      </p:sp>
      <p:sp>
        <p:nvSpPr>
          <p:cNvPr id="41" name="CasellaDiTesto 40">
            <a:extLst>
              <a:ext uri="{FF2B5EF4-FFF2-40B4-BE49-F238E27FC236}">
                <a16:creationId xmlns:a16="http://schemas.microsoft.com/office/drawing/2014/main" id="{152844A7-90A1-4655-A6BB-54290B7161A4}"/>
              </a:ext>
            </a:extLst>
          </p:cNvPr>
          <p:cNvSpPr txBox="1"/>
          <p:nvPr/>
        </p:nvSpPr>
        <p:spPr>
          <a:xfrm>
            <a:off x="4180770" y="4383644"/>
            <a:ext cx="1620957" cy="261610"/>
          </a:xfrm>
          <a:prstGeom prst="rect">
            <a:avLst/>
          </a:prstGeom>
          <a:noFill/>
        </p:spPr>
        <p:txBody>
          <a:bodyPr wrap="none" rtlCol="0">
            <a:spAutoFit/>
          </a:bodyPr>
          <a:lstStyle/>
          <a:p>
            <a:r>
              <a:rPr lang="it-IT" sz="1100" dirty="0" err="1"/>
              <a:t>Battery</a:t>
            </a:r>
            <a:r>
              <a:rPr lang="it-IT" sz="1100" dirty="0"/>
              <a:t> </a:t>
            </a:r>
            <a:r>
              <a:rPr lang="it-IT" sz="1100" dirty="0" err="1"/>
              <a:t>recharged</a:t>
            </a:r>
            <a:r>
              <a:rPr lang="it-IT" sz="1100" dirty="0"/>
              <a:t>: 0.0</a:t>
            </a:r>
          </a:p>
        </p:txBody>
      </p:sp>
      <p:sp>
        <p:nvSpPr>
          <p:cNvPr id="42" name="CasellaDiTesto 41">
            <a:extLst>
              <a:ext uri="{FF2B5EF4-FFF2-40B4-BE49-F238E27FC236}">
                <a16:creationId xmlns:a16="http://schemas.microsoft.com/office/drawing/2014/main" id="{F6CCAD73-758F-488F-A2C6-4D9283329289}"/>
              </a:ext>
            </a:extLst>
          </p:cNvPr>
          <p:cNvSpPr txBox="1"/>
          <p:nvPr/>
        </p:nvSpPr>
        <p:spPr>
          <a:xfrm>
            <a:off x="4182246" y="4580434"/>
            <a:ext cx="1470274" cy="261610"/>
          </a:xfrm>
          <a:prstGeom prst="rect">
            <a:avLst/>
          </a:prstGeom>
          <a:noFill/>
        </p:spPr>
        <p:txBody>
          <a:bodyPr wrap="none" rtlCol="0">
            <a:spAutoFit/>
          </a:bodyPr>
          <a:lstStyle/>
          <a:p>
            <a:r>
              <a:rPr lang="it-IT" sz="1100" dirty="0"/>
              <a:t>Time </a:t>
            </a:r>
            <a:r>
              <a:rPr lang="it-IT" sz="1100" dirty="0" err="1"/>
              <a:t>recharged</a:t>
            </a:r>
            <a:r>
              <a:rPr lang="it-IT" sz="1100" dirty="0"/>
              <a:t>: 0.0</a:t>
            </a:r>
          </a:p>
        </p:txBody>
      </p:sp>
      <p:sp>
        <p:nvSpPr>
          <p:cNvPr id="43" name="CasellaDiTesto 42">
            <a:extLst>
              <a:ext uri="{FF2B5EF4-FFF2-40B4-BE49-F238E27FC236}">
                <a16:creationId xmlns:a16="http://schemas.microsoft.com/office/drawing/2014/main" id="{77B34B1E-4BC6-47B6-A2BB-E15F29958D44}"/>
              </a:ext>
            </a:extLst>
          </p:cNvPr>
          <p:cNvSpPr txBox="1"/>
          <p:nvPr/>
        </p:nvSpPr>
        <p:spPr>
          <a:xfrm>
            <a:off x="6056924" y="4013748"/>
            <a:ext cx="1909497" cy="261610"/>
          </a:xfrm>
          <a:prstGeom prst="rect">
            <a:avLst/>
          </a:prstGeom>
          <a:noFill/>
        </p:spPr>
        <p:txBody>
          <a:bodyPr wrap="none" rtlCol="0">
            <a:spAutoFit/>
          </a:bodyPr>
          <a:lstStyle/>
          <a:p>
            <a:r>
              <a:rPr lang="it-IT" sz="1100" dirty="0" err="1"/>
              <a:t>Battery</a:t>
            </a:r>
            <a:r>
              <a:rPr lang="it-IT" sz="1100" dirty="0"/>
              <a:t> </a:t>
            </a:r>
            <a:r>
              <a:rPr lang="it-IT" sz="1100" dirty="0" err="1"/>
              <a:t>remaining</a:t>
            </a:r>
            <a:r>
              <a:rPr lang="it-IT" sz="1100" dirty="0"/>
              <a:t>: 40.1539</a:t>
            </a:r>
          </a:p>
        </p:txBody>
      </p:sp>
      <p:sp>
        <p:nvSpPr>
          <p:cNvPr id="44" name="CasellaDiTesto 43">
            <a:extLst>
              <a:ext uri="{FF2B5EF4-FFF2-40B4-BE49-F238E27FC236}">
                <a16:creationId xmlns:a16="http://schemas.microsoft.com/office/drawing/2014/main" id="{BF664F00-E583-4FAE-AEB5-D60AC699A6EB}"/>
              </a:ext>
            </a:extLst>
          </p:cNvPr>
          <p:cNvSpPr txBox="1"/>
          <p:nvPr/>
        </p:nvSpPr>
        <p:spPr>
          <a:xfrm>
            <a:off x="6052482" y="4195738"/>
            <a:ext cx="1838965" cy="261610"/>
          </a:xfrm>
          <a:prstGeom prst="rect">
            <a:avLst/>
          </a:prstGeom>
          <a:noFill/>
        </p:spPr>
        <p:txBody>
          <a:bodyPr wrap="none" rtlCol="0">
            <a:spAutoFit/>
          </a:bodyPr>
          <a:lstStyle/>
          <a:p>
            <a:r>
              <a:rPr lang="it-IT" sz="1100" dirty="0" err="1"/>
              <a:t>Battery</a:t>
            </a:r>
            <a:r>
              <a:rPr lang="it-IT" sz="1100" dirty="0"/>
              <a:t> </a:t>
            </a:r>
            <a:r>
              <a:rPr lang="it-IT" sz="1100" dirty="0" err="1"/>
              <a:t>consumed</a:t>
            </a:r>
            <a:r>
              <a:rPr lang="it-IT" sz="1100" dirty="0"/>
              <a:t>: 4.1617</a:t>
            </a:r>
          </a:p>
        </p:txBody>
      </p:sp>
      <p:sp>
        <p:nvSpPr>
          <p:cNvPr id="45" name="CasellaDiTesto 44">
            <a:extLst>
              <a:ext uri="{FF2B5EF4-FFF2-40B4-BE49-F238E27FC236}">
                <a16:creationId xmlns:a16="http://schemas.microsoft.com/office/drawing/2014/main" id="{D6E4C640-AEA6-423F-BE46-9BEB8C8D3931}"/>
              </a:ext>
            </a:extLst>
          </p:cNvPr>
          <p:cNvSpPr txBox="1"/>
          <p:nvPr/>
        </p:nvSpPr>
        <p:spPr>
          <a:xfrm>
            <a:off x="6053963" y="4383644"/>
            <a:ext cx="1915909" cy="261610"/>
          </a:xfrm>
          <a:prstGeom prst="rect">
            <a:avLst/>
          </a:prstGeom>
          <a:noFill/>
        </p:spPr>
        <p:txBody>
          <a:bodyPr wrap="none" rtlCol="0">
            <a:spAutoFit/>
          </a:bodyPr>
          <a:lstStyle/>
          <a:p>
            <a:r>
              <a:rPr lang="it-IT" sz="1100" dirty="0" err="1"/>
              <a:t>Battery</a:t>
            </a:r>
            <a:r>
              <a:rPr lang="it-IT" sz="1100" dirty="0"/>
              <a:t> </a:t>
            </a:r>
            <a:r>
              <a:rPr lang="it-IT" sz="1100" dirty="0" err="1"/>
              <a:t>recharged</a:t>
            </a:r>
            <a:r>
              <a:rPr lang="it-IT" sz="1100" dirty="0"/>
              <a:t>: 39.5364</a:t>
            </a:r>
          </a:p>
        </p:txBody>
      </p:sp>
      <p:sp>
        <p:nvSpPr>
          <p:cNvPr id="46" name="CasellaDiTesto 45">
            <a:extLst>
              <a:ext uri="{FF2B5EF4-FFF2-40B4-BE49-F238E27FC236}">
                <a16:creationId xmlns:a16="http://schemas.microsoft.com/office/drawing/2014/main" id="{2F6AE697-EEAA-492A-A4B7-17AF08D80347}"/>
              </a:ext>
            </a:extLst>
          </p:cNvPr>
          <p:cNvSpPr txBox="1"/>
          <p:nvPr/>
        </p:nvSpPr>
        <p:spPr>
          <a:xfrm>
            <a:off x="6055439" y="4580434"/>
            <a:ext cx="1838965" cy="261610"/>
          </a:xfrm>
          <a:prstGeom prst="rect">
            <a:avLst/>
          </a:prstGeom>
          <a:noFill/>
        </p:spPr>
        <p:txBody>
          <a:bodyPr wrap="none" rtlCol="0">
            <a:spAutoFit/>
          </a:bodyPr>
          <a:lstStyle/>
          <a:p>
            <a:r>
              <a:rPr lang="it-IT" sz="1100" dirty="0"/>
              <a:t>Time </a:t>
            </a:r>
            <a:r>
              <a:rPr lang="it-IT" sz="1100" dirty="0" err="1"/>
              <a:t>recharged</a:t>
            </a:r>
            <a:r>
              <a:rPr lang="it-IT" sz="1100" dirty="0"/>
              <a:t>: 134.0285</a:t>
            </a:r>
          </a:p>
        </p:txBody>
      </p:sp>
      <p:sp>
        <p:nvSpPr>
          <p:cNvPr id="47" name="CasellaDiTesto 46">
            <a:extLst>
              <a:ext uri="{FF2B5EF4-FFF2-40B4-BE49-F238E27FC236}">
                <a16:creationId xmlns:a16="http://schemas.microsoft.com/office/drawing/2014/main" id="{D4E265FA-FC5B-40E1-8A8C-A2E2580F9B7D}"/>
              </a:ext>
            </a:extLst>
          </p:cNvPr>
          <p:cNvSpPr txBox="1"/>
          <p:nvPr/>
        </p:nvSpPr>
        <p:spPr>
          <a:xfrm>
            <a:off x="7848755" y="4012267"/>
            <a:ext cx="1983235" cy="261610"/>
          </a:xfrm>
          <a:prstGeom prst="rect">
            <a:avLst/>
          </a:prstGeom>
          <a:noFill/>
        </p:spPr>
        <p:txBody>
          <a:bodyPr wrap="none" rtlCol="0">
            <a:spAutoFit/>
          </a:bodyPr>
          <a:lstStyle/>
          <a:p>
            <a:r>
              <a:rPr lang="it-IT" sz="1100" dirty="0" err="1"/>
              <a:t>Battery</a:t>
            </a:r>
            <a:r>
              <a:rPr lang="it-IT" sz="1100" dirty="0"/>
              <a:t> </a:t>
            </a:r>
            <a:r>
              <a:rPr lang="it-IT" sz="1100" dirty="0" err="1"/>
              <a:t>remaining</a:t>
            </a:r>
            <a:r>
              <a:rPr lang="it-IT" sz="1100" dirty="0"/>
              <a:t>: 73.0778</a:t>
            </a:r>
          </a:p>
        </p:txBody>
      </p:sp>
      <p:sp>
        <p:nvSpPr>
          <p:cNvPr id="48" name="CasellaDiTesto 47">
            <a:extLst>
              <a:ext uri="{FF2B5EF4-FFF2-40B4-BE49-F238E27FC236}">
                <a16:creationId xmlns:a16="http://schemas.microsoft.com/office/drawing/2014/main" id="{F63F02AE-D2D1-4800-8BF0-6D358E673256}"/>
              </a:ext>
            </a:extLst>
          </p:cNvPr>
          <p:cNvSpPr txBox="1"/>
          <p:nvPr/>
        </p:nvSpPr>
        <p:spPr>
          <a:xfrm>
            <a:off x="7844313" y="4194257"/>
            <a:ext cx="1838965" cy="261610"/>
          </a:xfrm>
          <a:prstGeom prst="rect">
            <a:avLst/>
          </a:prstGeom>
          <a:noFill/>
        </p:spPr>
        <p:txBody>
          <a:bodyPr wrap="none" rtlCol="0">
            <a:spAutoFit/>
          </a:bodyPr>
          <a:lstStyle/>
          <a:p>
            <a:r>
              <a:rPr lang="it-IT" sz="1100" dirty="0" err="1"/>
              <a:t>Battery</a:t>
            </a:r>
            <a:r>
              <a:rPr lang="it-IT" sz="1100" dirty="0"/>
              <a:t> </a:t>
            </a:r>
            <a:r>
              <a:rPr lang="it-IT" sz="1100" dirty="0" err="1"/>
              <a:t>consumed</a:t>
            </a:r>
            <a:r>
              <a:rPr lang="it-IT" sz="1100" dirty="0"/>
              <a:t>: 6.6121</a:t>
            </a:r>
          </a:p>
        </p:txBody>
      </p:sp>
      <p:sp>
        <p:nvSpPr>
          <p:cNvPr id="49" name="CasellaDiTesto 48">
            <a:extLst>
              <a:ext uri="{FF2B5EF4-FFF2-40B4-BE49-F238E27FC236}">
                <a16:creationId xmlns:a16="http://schemas.microsoft.com/office/drawing/2014/main" id="{85E51442-48C0-455D-83C5-6CB069918543}"/>
              </a:ext>
            </a:extLst>
          </p:cNvPr>
          <p:cNvSpPr txBox="1"/>
          <p:nvPr/>
        </p:nvSpPr>
        <p:spPr>
          <a:xfrm>
            <a:off x="7845794" y="4382163"/>
            <a:ext cx="1620957" cy="261610"/>
          </a:xfrm>
          <a:prstGeom prst="rect">
            <a:avLst/>
          </a:prstGeom>
          <a:noFill/>
        </p:spPr>
        <p:txBody>
          <a:bodyPr wrap="none" rtlCol="0">
            <a:spAutoFit/>
          </a:bodyPr>
          <a:lstStyle/>
          <a:p>
            <a:r>
              <a:rPr lang="it-IT" sz="1100" dirty="0" err="1"/>
              <a:t>Battery</a:t>
            </a:r>
            <a:r>
              <a:rPr lang="it-IT" sz="1100" dirty="0"/>
              <a:t> </a:t>
            </a:r>
            <a:r>
              <a:rPr lang="it-IT" sz="1100" dirty="0" err="1"/>
              <a:t>recharged</a:t>
            </a:r>
            <a:r>
              <a:rPr lang="it-IT" sz="1100" dirty="0"/>
              <a:t>: 0.0</a:t>
            </a:r>
          </a:p>
        </p:txBody>
      </p:sp>
      <p:sp>
        <p:nvSpPr>
          <p:cNvPr id="50" name="CasellaDiTesto 49">
            <a:extLst>
              <a:ext uri="{FF2B5EF4-FFF2-40B4-BE49-F238E27FC236}">
                <a16:creationId xmlns:a16="http://schemas.microsoft.com/office/drawing/2014/main" id="{DB09C8FD-8704-4EC6-9230-BD2C45E05FD9}"/>
              </a:ext>
            </a:extLst>
          </p:cNvPr>
          <p:cNvSpPr txBox="1"/>
          <p:nvPr/>
        </p:nvSpPr>
        <p:spPr>
          <a:xfrm>
            <a:off x="7847270" y="4578953"/>
            <a:ext cx="1470274" cy="261610"/>
          </a:xfrm>
          <a:prstGeom prst="rect">
            <a:avLst/>
          </a:prstGeom>
          <a:noFill/>
        </p:spPr>
        <p:txBody>
          <a:bodyPr wrap="none" rtlCol="0">
            <a:spAutoFit/>
          </a:bodyPr>
          <a:lstStyle/>
          <a:p>
            <a:r>
              <a:rPr lang="it-IT" sz="1100" dirty="0"/>
              <a:t>Time </a:t>
            </a:r>
            <a:r>
              <a:rPr lang="it-IT" sz="1100" dirty="0" err="1"/>
              <a:t>recharged</a:t>
            </a:r>
            <a:r>
              <a:rPr lang="it-IT" sz="1100" dirty="0"/>
              <a:t>: 0.0</a:t>
            </a:r>
          </a:p>
        </p:txBody>
      </p:sp>
      <p:sp>
        <p:nvSpPr>
          <p:cNvPr id="51" name="CasellaDiTesto 50">
            <a:extLst>
              <a:ext uri="{FF2B5EF4-FFF2-40B4-BE49-F238E27FC236}">
                <a16:creationId xmlns:a16="http://schemas.microsoft.com/office/drawing/2014/main" id="{9B7E9B65-4308-45E9-9415-093BA0C74772}"/>
              </a:ext>
            </a:extLst>
          </p:cNvPr>
          <p:cNvSpPr txBox="1"/>
          <p:nvPr/>
        </p:nvSpPr>
        <p:spPr>
          <a:xfrm>
            <a:off x="7850233" y="4874884"/>
            <a:ext cx="1489510" cy="261610"/>
          </a:xfrm>
          <a:prstGeom prst="rect">
            <a:avLst/>
          </a:prstGeom>
          <a:noFill/>
        </p:spPr>
        <p:txBody>
          <a:bodyPr wrap="none" rtlCol="0">
            <a:spAutoFit/>
          </a:bodyPr>
          <a:lstStyle/>
          <a:p>
            <a:r>
              <a:rPr lang="it-IT" sz="1100" dirty="0" err="1">
                <a:solidFill>
                  <a:schemeClr val="accent3">
                    <a:lumMod val="75000"/>
                  </a:schemeClr>
                </a:solidFill>
              </a:rPr>
              <a:t>Battery</a:t>
            </a:r>
            <a:r>
              <a:rPr lang="it-IT" sz="1100" dirty="0">
                <a:solidFill>
                  <a:schemeClr val="accent3">
                    <a:lumMod val="75000"/>
                  </a:schemeClr>
                </a:solidFill>
              </a:rPr>
              <a:t> </a:t>
            </a:r>
            <a:r>
              <a:rPr lang="it-IT" sz="1100" dirty="0" err="1">
                <a:solidFill>
                  <a:schemeClr val="accent3">
                    <a:lumMod val="75000"/>
                  </a:schemeClr>
                </a:solidFill>
              </a:rPr>
              <a:t>remaining</a:t>
            </a:r>
            <a:r>
              <a:rPr lang="it-IT" sz="1100" dirty="0">
                <a:solidFill>
                  <a:schemeClr val="accent3">
                    <a:lumMod val="75000"/>
                  </a:schemeClr>
                </a:solidFill>
              </a:rPr>
              <a:t>: 0</a:t>
            </a:r>
          </a:p>
        </p:txBody>
      </p:sp>
      <p:sp>
        <p:nvSpPr>
          <p:cNvPr id="52" name="CasellaDiTesto 51">
            <a:extLst>
              <a:ext uri="{FF2B5EF4-FFF2-40B4-BE49-F238E27FC236}">
                <a16:creationId xmlns:a16="http://schemas.microsoft.com/office/drawing/2014/main" id="{1B7815EB-A038-4185-8569-FF345B3FDC67}"/>
              </a:ext>
            </a:extLst>
          </p:cNvPr>
          <p:cNvSpPr txBox="1"/>
          <p:nvPr/>
        </p:nvSpPr>
        <p:spPr>
          <a:xfrm>
            <a:off x="7845791" y="5056874"/>
            <a:ext cx="1838965" cy="261610"/>
          </a:xfrm>
          <a:prstGeom prst="rect">
            <a:avLst/>
          </a:prstGeom>
          <a:noFill/>
        </p:spPr>
        <p:txBody>
          <a:bodyPr wrap="none" rtlCol="0">
            <a:spAutoFit/>
          </a:bodyPr>
          <a:lstStyle/>
          <a:p>
            <a:r>
              <a:rPr lang="it-IT" sz="1100" dirty="0" err="1"/>
              <a:t>Battery</a:t>
            </a:r>
            <a:r>
              <a:rPr lang="it-IT" sz="1100" dirty="0"/>
              <a:t> </a:t>
            </a:r>
            <a:r>
              <a:rPr lang="it-IT" sz="1100" dirty="0" err="1"/>
              <a:t>consumed</a:t>
            </a:r>
            <a:r>
              <a:rPr lang="it-IT" sz="1100" dirty="0"/>
              <a:t>: 6.6121</a:t>
            </a:r>
          </a:p>
        </p:txBody>
      </p:sp>
      <p:sp>
        <p:nvSpPr>
          <p:cNvPr id="53" name="CasellaDiTesto 52">
            <a:extLst>
              <a:ext uri="{FF2B5EF4-FFF2-40B4-BE49-F238E27FC236}">
                <a16:creationId xmlns:a16="http://schemas.microsoft.com/office/drawing/2014/main" id="{29A80848-C1D1-4AFC-8FAF-669E104474D5}"/>
              </a:ext>
            </a:extLst>
          </p:cNvPr>
          <p:cNvSpPr txBox="1"/>
          <p:nvPr/>
        </p:nvSpPr>
        <p:spPr>
          <a:xfrm>
            <a:off x="7847272" y="5244780"/>
            <a:ext cx="1620957" cy="261610"/>
          </a:xfrm>
          <a:prstGeom prst="rect">
            <a:avLst/>
          </a:prstGeom>
          <a:noFill/>
        </p:spPr>
        <p:txBody>
          <a:bodyPr wrap="none" rtlCol="0">
            <a:spAutoFit/>
          </a:bodyPr>
          <a:lstStyle/>
          <a:p>
            <a:r>
              <a:rPr lang="it-IT" sz="1100" dirty="0" err="1"/>
              <a:t>Battery</a:t>
            </a:r>
            <a:r>
              <a:rPr lang="it-IT" sz="1100" dirty="0"/>
              <a:t> </a:t>
            </a:r>
            <a:r>
              <a:rPr lang="it-IT" sz="1100" dirty="0" err="1"/>
              <a:t>recharged</a:t>
            </a:r>
            <a:r>
              <a:rPr lang="it-IT" sz="1100" dirty="0"/>
              <a:t>: 0.0</a:t>
            </a:r>
          </a:p>
        </p:txBody>
      </p:sp>
      <p:sp>
        <p:nvSpPr>
          <p:cNvPr id="54" name="CasellaDiTesto 53">
            <a:extLst>
              <a:ext uri="{FF2B5EF4-FFF2-40B4-BE49-F238E27FC236}">
                <a16:creationId xmlns:a16="http://schemas.microsoft.com/office/drawing/2014/main" id="{0658E68E-51AE-4A64-879F-3643B48989EE}"/>
              </a:ext>
            </a:extLst>
          </p:cNvPr>
          <p:cNvSpPr txBox="1"/>
          <p:nvPr/>
        </p:nvSpPr>
        <p:spPr>
          <a:xfrm>
            <a:off x="7848748" y="5441570"/>
            <a:ext cx="1470274" cy="261610"/>
          </a:xfrm>
          <a:prstGeom prst="rect">
            <a:avLst/>
          </a:prstGeom>
          <a:noFill/>
        </p:spPr>
        <p:txBody>
          <a:bodyPr wrap="none" rtlCol="0">
            <a:spAutoFit/>
          </a:bodyPr>
          <a:lstStyle/>
          <a:p>
            <a:r>
              <a:rPr lang="it-IT" sz="1100" dirty="0"/>
              <a:t>Time </a:t>
            </a:r>
            <a:r>
              <a:rPr lang="it-IT" sz="1100" dirty="0" err="1"/>
              <a:t>recharged</a:t>
            </a:r>
            <a:r>
              <a:rPr lang="it-IT" sz="1100" dirty="0"/>
              <a:t>: 0.0</a:t>
            </a:r>
          </a:p>
        </p:txBody>
      </p:sp>
      <p:sp>
        <p:nvSpPr>
          <p:cNvPr id="55" name="CasellaDiTesto 54">
            <a:extLst>
              <a:ext uri="{FF2B5EF4-FFF2-40B4-BE49-F238E27FC236}">
                <a16:creationId xmlns:a16="http://schemas.microsoft.com/office/drawing/2014/main" id="{B746A6B1-3B11-409E-AF0F-5E3FA56C6DC0}"/>
              </a:ext>
            </a:extLst>
          </p:cNvPr>
          <p:cNvSpPr txBox="1"/>
          <p:nvPr/>
        </p:nvSpPr>
        <p:spPr>
          <a:xfrm>
            <a:off x="6058405" y="4885234"/>
            <a:ext cx="1489510" cy="261610"/>
          </a:xfrm>
          <a:prstGeom prst="rect">
            <a:avLst/>
          </a:prstGeom>
          <a:noFill/>
        </p:spPr>
        <p:txBody>
          <a:bodyPr wrap="none" rtlCol="0">
            <a:spAutoFit/>
          </a:bodyPr>
          <a:lstStyle/>
          <a:p>
            <a:r>
              <a:rPr lang="it-IT" sz="1100" dirty="0" err="1">
                <a:solidFill>
                  <a:schemeClr val="accent3">
                    <a:lumMod val="75000"/>
                  </a:schemeClr>
                </a:solidFill>
              </a:rPr>
              <a:t>Battery</a:t>
            </a:r>
            <a:r>
              <a:rPr lang="it-IT" sz="1100" dirty="0">
                <a:solidFill>
                  <a:schemeClr val="accent3">
                    <a:lumMod val="75000"/>
                  </a:schemeClr>
                </a:solidFill>
              </a:rPr>
              <a:t> </a:t>
            </a:r>
            <a:r>
              <a:rPr lang="it-IT" sz="1100" dirty="0" err="1">
                <a:solidFill>
                  <a:schemeClr val="accent3">
                    <a:lumMod val="75000"/>
                  </a:schemeClr>
                </a:solidFill>
              </a:rPr>
              <a:t>remaining</a:t>
            </a:r>
            <a:r>
              <a:rPr lang="it-IT" sz="1100" dirty="0">
                <a:solidFill>
                  <a:schemeClr val="accent3">
                    <a:lumMod val="75000"/>
                  </a:schemeClr>
                </a:solidFill>
              </a:rPr>
              <a:t>: 0</a:t>
            </a:r>
          </a:p>
        </p:txBody>
      </p:sp>
      <p:sp>
        <p:nvSpPr>
          <p:cNvPr id="56" name="CasellaDiTesto 55">
            <a:extLst>
              <a:ext uri="{FF2B5EF4-FFF2-40B4-BE49-F238E27FC236}">
                <a16:creationId xmlns:a16="http://schemas.microsoft.com/office/drawing/2014/main" id="{7D168A41-ADCE-46FB-9AE2-6804F1F27D96}"/>
              </a:ext>
            </a:extLst>
          </p:cNvPr>
          <p:cNvSpPr txBox="1"/>
          <p:nvPr/>
        </p:nvSpPr>
        <p:spPr>
          <a:xfrm>
            <a:off x="6053963" y="5067224"/>
            <a:ext cx="1838965" cy="261610"/>
          </a:xfrm>
          <a:prstGeom prst="rect">
            <a:avLst/>
          </a:prstGeom>
          <a:noFill/>
        </p:spPr>
        <p:txBody>
          <a:bodyPr wrap="none" rtlCol="0">
            <a:spAutoFit/>
          </a:bodyPr>
          <a:lstStyle/>
          <a:p>
            <a:r>
              <a:rPr lang="it-IT" sz="1100" dirty="0" err="1"/>
              <a:t>Battery</a:t>
            </a:r>
            <a:r>
              <a:rPr lang="it-IT" sz="1100" dirty="0"/>
              <a:t> </a:t>
            </a:r>
            <a:r>
              <a:rPr lang="it-IT" sz="1100" dirty="0" err="1"/>
              <a:t>consumed</a:t>
            </a:r>
            <a:r>
              <a:rPr lang="it-IT" sz="1100" dirty="0"/>
              <a:t>: 4.1617</a:t>
            </a:r>
          </a:p>
        </p:txBody>
      </p:sp>
      <p:sp>
        <p:nvSpPr>
          <p:cNvPr id="57" name="CasellaDiTesto 56">
            <a:extLst>
              <a:ext uri="{FF2B5EF4-FFF2-40B4-BE49-F238E27FC236}">
                <a16:creationId xmlns:a16="http://schemas.microsoft.com/office/drawing/2014/main" id="{91914B16-DF91-4B23-AB9B-0291CC33AE8B}"/>
              </a:ext>
            </a:extLst>
          </p:cNvPr>
          <p:cNvSpPr txBox="1"/>
          <p:nvPr/>
        </p:nvSpPr>
        <p:spPr>
          <a:xfrm>
            <a:off x="6055444" y="5255130"/>
            <a:ext cx="1842171" cy="261610"/>
          </a:xfrm>
          <a:prstGeom prst="rect">
            <a:avLst/>
          </a:prstGeom>
          <a:noFill/>
        </p:spPr>
        <p:txBody>
          <a:bodyPr wrap="none" rtlCol="0">
            <a:spAutoFit/>
          </a:bodyPr>
          <a:lstStyle/>
          <a:p>
            <a:r>
              <a:rPr lang="it-IT" sz="1100" dirty="0" err="1">
                <a:solidFill>
                  <a:schemeClr val="accent3">
                    <a:lumMod val="75000"/>
                  </a:schemeClr>
                </a:solidFill>
              </a:rPr>
              <a:t>Battery</a:t>
            </a:r>
            <a:r>
              <a:rPr lang="it-IT" sz="1100" dirty="0">
                <a:solidFill>
                  <a:schemeClr val="accent3">
                    <a:lumMod val="75000"/>
                  </a:schemeClr>
                </a:solidFill>
              </a:rPr>
              <a:t> </a:t>
            </a:r>
            <a:r>
              <a:rPr lang="it-IT" sz="1100" dirty="0" err="1">
                <a:solidFill>
                  <a:schemeClr val="accent3">
                    <a:lumMod val="75000"/>
                  </a:schemeClr>
                </a:solidFill>
              </a:rPr>
              <a:t>recharged</a:t>
            </a:r>
            <a:r>
              <a:rPr lang="it-IT" sz="1100" dirty="0">
                <a:solidFill>
                  <a:schemeClr val="accent3">
                    <a:lumMod val="75000"/>
                  </a:schemeClr>
                </a:solidFill>
              </a:rPr>
              <a:t>: 6.6121</a:t>
            </a:r>
          </a:p>
        </p:txBody>
      </p:sp>
      <p:sp>
        <p:nvSpPr>
          <p:cNvPr id="58" name="CasellaDiTesto 57">
            <a:extLst>
              <a:ext uri="{FF2B5EF4-FFF2-40B4-BE49-F238E27FC236}">
                <a16:creationId xmlns:a16="http://schemas.microsoft.com/office/drawing/2014/main" id="{64CBD8A5-569E-46E9-A5C9-3C0001CB8371}"/>
              </a:ext>
            </a:extLst>
          </p:cNvPr>
          <p:cNvSpPr txBox="1"/>
          <p:nvPr/>
        </p:nvSpPr>
        <p:spPr>
          <a:xfrm>
            <a:off x="6056920" y="5451920"/>
            <a:ext cx="1691489" cy="261610"/>
          </a:xfrm>
          <a:prstGeom prst="rect">
            <a:avLst/>
          </a:prstGeom>
          <a:noFill/>
        </p:spPr>
        <p:txBody>
          <a:bodyPr wrap="none" rtlCol="0">
            <a:spAutoFit/>
          </a:bodyPr>
          <a:lstStyle/>
          <a:p>
            <a:r>
              <a:rPr lang="it-IT" sz="1100" dirty="0">
                <a:solidFill>
                  <a:schemeClr val="accent3">
                    <a:lumMod val="75000"/>
                  </a:schemeClr>
                </a:solidFill>
              </a:rPr>
              <a:t>Time </a:t>
            </a:r>
            <a:r>
              <a:rPr lang="it-IT" sz="1100" dirty="0" err="1">
                <a:solidFill>
                  <a:schemeClr val="accent3">
                    <a:lumMod val="75000"/>
                  </a:schemeClr>
                </a:solidFill>
              </a:rPr>
              <a:t>recharged</a:t>
            </a:r>
            <a:r>
              <a:rPr lang="it-IT" sz="1100" dirty="0">
                <a:solidFill>
                  <a:schemeClr val="accent3">
                    <a:lumMod val="75000"/>
                  </a:schemeClr>
                </a:solidFill>
              </a:rPr>
              <a:t>: 8,3069</a:t>
            </a:r>
          </a:p>
        </p:txBody>
      </p:sp>
      <p:sp>
        <p:nvSpPr>
          <p:cNvPr id="59" name="CasellaDiTesto 58">
            <a:extLst>
              <a:ext uri="{FF2B5EF4-FFF2-40B4-BE49-F238E27FC236}">
                <a16:creationId xmlns:a16="http://schemas.microsoft.com/office/drawing/2014/main" id="{5FCC75C3-0E88-4E4F-94E1-DBFECB553855}"/>
              </a:ext>
            </a:extLst>
          </p:cNvPr>
          <p:cNvSpPr txBox="1"/>
          <p:nvPr/>
        </p:nvSpPr>
        <p:spPr>
          <a:xfrm>
            <a:off x="4185210" y="4889913"/>
            <a:ext cx="1835759" cy="261610"/>
          </a:xfrm>
          <a:prstGeom prst="rect">
            <a:avLst/>
          </a:prstGeom>
          <a:noFill/>
        </p:spPr>
        <p:txBody>
          <a:bodyPr wrap="none" rtlCol="0">
            <a:spAutoFit/>
          </a:bodyPr>
          <a:lstStyle/>
          <a:p>
            <a:r>
              <a:rPr lang="it-IT" sz="1100" dirty="0" err="1">
                <a:solidFill>
                  <a:schemeClr val="accent3">
                    <a:lumMod val="75000"/>
                  </a:schemeClr>
                </a:solidFill>
              </a:rPr>
              <a:t>Battery</a:t>
            </a:r>
            <a:r>
              <a:rPr lang="it-IT" sz="1100" dirty="0">
                <a:solidFill>
                  <a:schemeClr val="accent3">
                    <a:lumMod val="75000"/>
                  </a:schemeClr>
                </a:solidFill>
              </a:rPr>
              <a:t> </a:t>
            </a:r>
            <a:r>
              <a:rPr lang="it-IT" sz="1100" dirty="0" err="1">
                <a:solidFill>
                  <a:schemeClr val="accent3">
                    <a:lumMod val="75000"/>
                  </a:schemeClr>
                </a:solidFill>
              </a:rPr>
              <a:t>remaining</a:t>
            </a:r>
            <a:r>
              <a:rPr lang="it-IT" sz="1100" dirty="0">
                <a:solidFill>
                  <a:schemeClr val="accent3">
                    <a:lumMod val="75000"/>
                  </a:schemeClr>
                </a:solidFill>
              </a:rPr>
              <a:t>: 4.1617</a:t>
            </a:r>
          </a:p>
        </p:txBody>
      </p:sp>
      <p:sp>
        <p:nvSpPr>
          <p:cNvPr id="60" name="CasellaDiTesto 59">
            <a:extLst>
              <a:ext uri="{FF2B5EF4-FFF2-40B4-BE49-F238E27FC236}">
                <a16:creationId xmlns:a16="http://schemas.microsoft.com/office/drawing/2014/main" id="{DA76606A-D26E-43E7-BF8E-49A87230BF0F}"/>
              </a:ext>
            </a:extLst>
          </p:cNvPr>
          <p:cNvSpPr txBox="1"/>
          <p:nvPr/>
        </p:nvSpPr>
        <p:spPr>
          <a:xfrm>
            <a:off x="4180768" y="5071903"/>
            <a:ext cx="1912703" cy="287771"/>
          </a:xfrm>
          <a:prstGeom prst="rect">
            <a:avLst/>
          </a:prstGeom>
          <a:noFill/>
        </p:spPr>
        <p:txBody>
          <a:bodyPr wrap="none" rtlCol="0">
            <a:spAutoFit/>
          </a:bodyPr>
          <a:lstStyle/>
          <a:p>
            <a:r>
              <a:rPr lang="it-IT" sz="1100" dirty="0" err="1"/>
              <a:t>Battery</a:t>
            </a:r>
            <a:r>
              <a:rPr lang="it-IT" sz="1100" dirty="0"/>
              <a:t> </a:t>
            </a:r>
            <a:r>
              <a:rPr lang="it-IT" sz="1100" dirty="0" err="1"/>
              <a:t>consumed</a:t>
            </a:r>
            <a:r>
              <a:rPr lang="it-IT" sz="1100" dirty="0"/>
              <a:t>: 35.3747</a:t>
            </a:r>
          </a:p>
        </p:txBody>
      </p:sp>
      <p:sp>
        <p:nvSpPr>
          <p:cNvPr id="61" name="CasellaDiTesto 60">
            <a:extLst>
              <a:ext uri="{FF2B5EF4-FFF2-40B4-BE49-F238E27FC236}">
                <a16:creationId xmlns:a16="http://schemas.microsoft.com/office/drawing/2014/main" id="{58686668-72D2-4FD6-9E0C-0A8B266A8676}"/>
              </a:ext>
            </a:extLst>
          </p:cNvPr>
          <p:cNvSpPr txBox="1"/>
          <p:nvPr/>
        </p:nvSpPr>
        <p:spPr>
          <a:xfrm>
            <a:off x="4182249" y="5259809"/>
            <a:ext cx="1620957" cy="287771"/>
          </a:xfrm>
          <a:prstGeom prst="rect">
            <a:avLst/>
          </a:prstGeom>
          <a:noFill/>
        </p:spPr>
        <p:txBody>
          <a:bodyPr wrap="none" rtlCol="0">
            <a:spAutoFit/>
          </a:bodyPr>
          <a:lstStyle/>
          <a:p>
            <a:r>
              <a:rPr lang="it-IT" sz="1100" dirty="0" err="1"/>
              <a:t>Battery</a:t>
            </a:r>
            <a:r>
              <a:rPr lang="it-IT" sz="1100" dirty="0"/>
              <a:t> </a:t>
            </a:r>
            <a:r>
              <a:rPr lang="it-IT" sz="1100" dirty="0" err="1"/>
              <a:t>recharged</a:t>
            </a:r>
            <a:r>
              <a:rPr lang="it-IT" sz="1100" dirty="0"/>
              <a:t>: 0.0</a:t>
            </a:r>
          </a:p>
        </p:txBody>
      </p:sp>
      <p:sp>
        <p:nvSpPr>
          <p:cNvPr id="62" name="CasellaDiTesto 61">
            <a:extLst>
              <a:ext uri="{FF2B5EF4-FFF2-40B4-BE49-F238E27FC236}">
                <a16:creationId xmlns:a16="http://schemas.microsoft.com/office/drawing/2014/main" id="{0EE948C0-CBAC-488D-8A83-A6DB42FF98F6}"/>
              </a:ext>
            </a:extLst>
          </p:cNvPr>
          <p:cNvSpPr txBox="1"/>
          <p:nvPr/>
        </p:nvSpPr>
        <p:spPr>
          <a:xfrm>
            <a:off x="4183725" y="5456599"/>
            <a:ext cx="1470274" cy="287771"/>
          </a:xfrm>
          <a:prstGeom prst="rect">
            <a:avLst/>
          </a:prstGeom>
          <a:noFill/>
        </p:spPr>
        <p:txBody>
          <a:bodyPr wrap="none" rtlCol="0">
            <a:spAutoFit/>
          </a:bodyPr>
          <a:lstStyle/>
          <a:p>
            <a:r>
              <a:rPr lang="it-IT" sz="1100" dirty="0"/>
              <a:t>Time </a:t>
            </a:r>
            <a:r>
              <a:rPr lang="it-IT" sz="1100" dirty="0" err="1"/>
              <a:t>recharged</a:t>
            </a:r>
            <a:r>
              <a:rPr lang="it-IT" sz="1100" dirty="0"/>
              <a:t>: 0.0</a:t>
            </a:r>
          </a:p>
        </p:txBody>
      </p:sp>
      <p:sp>
        <p:nvSpPr>
          <p:cNvPr id="63" name="CasellaDiTesto 62">
            <a:extLst>
              <a:ext uri="{FF2B5EF4-FFF2-40B4-BE49-F238E27FC236}">
                <a16:creationId xmlns:a16="http://schemas.microsoft.com/office/drawing/2014/main" id="{5AF92A68-5553-462B-B731-147B9A68A367}"/>
              </a:ext>
            </a:extLst>
          </p:cNvPr>
          <p:cNvSpPr txBox="1"/>
          <p:nvPr/>
        </p:nvSpPr>
        <p:spPr>
          <a:xfrm>
            <a:off x="2285382" y="4894107"/>
            <a:ext cx="1909497" cy="261610"/>
          </a:xfrm>
          <a:prstGeom prst="rect">
            <a:avLst/>
          </a:prstGeom>
          <a:noFill/>
        </p:spPr>
        <p:txBody>
          <a:bodyPr wrap="none" rtlCol="0">
            <a:spAutoFit/>
          </a:bodyPr>
          <a:lstStyle/>
          <a:p>
            <a:r>
              <a:rPr lang="it-IT" sz="1100" dirty="0" err="1"/>
              <a:t>Battery</a:t>
            </a:r>
            <a:r>
              <a:rPr lang="it-IT" sz="1100" dirty="0"/>
              <a:t> </a:t>
            </a:r>
            <a:r>
              <a:rPr lang="it-IT" sz="1100" dirty="0" err="1"/>
              <a:t>remaining</a:t>
            </a:r>
            <a:r>
              <a:rPr lang="it-IT" sz="1100" dirty="0"/>
              <a:t>: 23.4870</a:t>
            </a:r>
          </a:p>
        </p:txBody>
      </p:sp>
      <p:sp>
        <p:nvSpPr>
          <p:cNvPr id="64" name="CasellaDiTesto 63">
            <a:extLst>
              <a:ext uri="{FF2B5EF4-FFF2-40B4-BE49-F238E27FC236}">
                <a16:creationId xmlns:a16="http://schemas.microsoft.com/office/drawing/2014/main" id="{7837D7A0-50A5-44B8-8336-D3AC574A06CC}"/>
              </a:ext>
            </a:extLst>
          </p:cNvPr>
          <p:cNvSpPr txBox="1"/>
          <p:nvPr/>
        </p:nvSpPr>
        <p:spPr>
          <a:xfrm>
            <a:off x="2286859" y="5082019"/>
            <a:ext cx="1912703" cy="261610"/>
          </a:xfrm>
          <a:prstGeom prst="rect">
            <a:avLst/>
          </a:prstGeom>
          <a:noFill/>
        </p:spPr>
        <p:txBody>
          <a:bodyPr wrap="none" rtlCol="0">
            <a:spAutoFit/>
          </a:bodyPr>
          <a:lstStyle/>
          <a:p>
            <a:r>
              <a:rPr lang="it-IT" sz="1100" dirty="0" err="1"/>
              <a:t>Battery</a:t>
            </a:r>
            <a:r>
              <a:rPr lang="it-IT" sz="1100" dirty="0"/>
              <a:t> </a:t>
            </a:r>
            <a:r>
              <a:rPr lang="it-IT" sz="1100" dirty="0" err="1"/>
              <a:t>consumed</a:t>
            </a:r>
            <a:r>
              <a:rPr lang="it-IT" sz="1100" dirty="0"/>
              <a:t>: 56.2029</a:t>
            </a:r>
          </a:p>
        </p:txBody>
      </p:sp>
      <p:sp>
        <p:nvSpPr>
          <p:cNvPr id="65" name="CasellaDiTesto 64">
            <a:extLst>
              <a:ext uri="{FF2B5EF4-FFF2-40B4-BE49-F238E27FC236}">
                <a16:creationId xmlns:a16="http://schemas.microsoft.com/office/drawing/2014/main" id="{DE134054-E21F-4F1B-AE26-F73432F8312C}"/>
              </a:ext>
            </a:extLst>
          </p:cNvPr>
          <p:cNvSpPr txBox="1"/>
          <p:nvPr/>
        </p:nvSpPr>
        <p:spPr>
          <a:xfrm>
            <a:off x="2288338" y="5261049"/>
            <a:ext cx="1915909" cy="261610"/>
          </a:xfrm>
          <a:prstGeom prst="rect">
            <a:avLst/>
          </a:prstGeom>
          <a:noFill/>
        </p:spPr>
        <p:txBody>
          <a:bodyPr wrap="none" rtlCol="0">
            <a:spAutoFit/>
          </a:bodyPr>
          <a:lstStyle/>
          <a:p>
            <a:r>
              <a:rPr lang="it-IT" sz="1100" dirty="0" err="1">
                <a:solidFill>
                  <a:schemeClr val="accent3">
                    <a:lumMod val="75000"/>
                  </a:schemeClr>
                </a:solidFill>
              </a:rPr>
              <a:t>Battery</a:t>
            </a:r>
            <a:r>
              <a:rPr lang="it-IT" sz="1100" dirty="0">
                <a:solidFill>
                  <a:schemeClr val="accent3">
                    <a:lumMod val="75000"/>
                  </a:schemeClr>
                </a:solidFill>
              </a:rPr>
              <a:t> </a:t>
            </a:r>
            <a:r>
              <a:rPr lang="it-IT" sz="1100" dirty="0" err="1">
                <a:solidFill>
                  <a:schemeClr val="accent3">
                    <a:lumMod val="75000"/>
                  </a:schemeClr>
                </a:solidFill>
              </a:rPr>
              <a:t>recharged</a:t>
            </a:r>
            <a:r>
              <a:rPr lang="it-IT" sz="1100" dirty="0">
                <a:solidFill>
                  <a:schemeClr val="accent3">
                    <a:lumMod val="75000"/>
                  </a:schemeClr>
                </a:solidFill>
              </a:rPr>
              <a:t>: 16.6665</a:t>
            </a:r>
          </a:p>
        </p:txBody>
      </p:sp>
      <p:sp>
        <p:nvSpPr>
          <p:cNvPr id="66" name="CasellaDiTesto 65">
            <a:extLst>
              <a:ext uri="{FF2B5EF4-FFF2-40B4-BE49-F238E27FC236}">
                <a16:creationId xmlns:a16="http://schemas.microsoft.com/office/drawing/2014/main" id="{536025A6-C635-40CA-95EA-03F6FB19AF68}"/>
              </a:ext>
            </a:extLst>
          </p:cNvPr>
          <p:cNvSpPr txBox="1"/>
          <p:nvPr/>
        </p:nvSpPr>
        <p:spPr>
          <a:xfrm>
            <a:off x="2283896" y="5460794"/>
            <a:ext cx="1765227" cy="261610"/>
          </a:xfrm>
          <a:prstGeom prst="rect">
            <a:avLst/>
          </a:prstGeom>
          <a:noFill/>
        </p:spPr>
        <p:txBody>
          <a:bodyPr wrap="none" rtlCol="0">
            <a:spAutoFit/>
          </a:bodyPr>
          <a:lstStyle/>
          <a:p>
            <a:r>
              <a:rPr lang="it-IT" sz="1100" dirty="0">
                <a:solidFill>
                  <a:schemeClr val="accent3">
                    <a:lumMod val="75000"/>
                  </a:schemeClr>
                </a:solidFill>
              </a:rPr>
              <a:t>Time </a:t>
            </a:r>
            <a:r>
              <a:rPr lang="it-IT" sz="1100" dirty="0" err="1">
                <a:solidFill>
                  <a:schemeClr val="accent3">
                    <a:lumMod val="75000"/>
                  </a:schemeClr>
                </a:solidFill>
              </a:rPr>
              <a:t>recharged</a:t>
            </a:r>
            <a:r>
              <a:rPr lang="it-IT" sz="1100" dirty="0">
                <a:solidFill>
                  <a:schemeClr val="accent3">
                    <a:lumMod val="75000"/>
                  </a:schemeClr>
                </a:solidFill>
              </a:rPr>
              <a:t>: 56.4994</a:t>
            </a:r>
          </a:p>
        </p:txBody>
      </p:sp>
      <p:sp>
        <p:nvSpPr>
          <p:cNvPr id="67" name="Rettangolo 66">
            <a:extLst>
              <a:ext uri="{FF2B5EF4-FFF2-40B4-BE49-F238E27FC236}">
                <a16:creationId xmlns:a16="http://schemas.microsoft.com/office/drawing/2014/main" id="{6E3BC600-7B7C-41E0-BE0C-501936BC113F}"/>
              </a:ext>
            </a:extLst>
          </p:cNvPr>
          <p:cNvSpPr/>
          <p:nvPr/>
        </p:nvSpPr>
        <p:spPr>
          <a:xfrm>
            <a:off x="2370338" y="5515268"/>
            <a:ext cx="1617684" cy="1496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7561E067-6A2F-4F65-B195-E8717919C79C}"/>
              </a:ext>
            </a:extLst>
          </p:cNvPr>
          <p:cNvSpPr/>
          <p:nvPr/>
        </p:nvSpPr>
        <p:spPr>
          <a:xfrm>
            <a:off x="6135957" y="5516747"/>
            <a:ext cx="1561160" cy="144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CasellaDiTesto 68">
            <a:extLst>
              <a:ext uri="{FF2B5EF4-FFF2-40B4-BE49-F238E27FC236}">
                <a16:creationId xmlns:a16="http://schemas.microsoft.com/office/drawing/2014/main" id="{D892C883-32CB-4E36-B854-AAC9CE160134}"/>
              </a:ext>
            </a:extLst>
          </p:cNvPr>
          <p:cNvSpPr txBox="1"/>
          <p:nvPr/>
        </p:nvSpPr>
        <p:spPr>
          <a:xfrm>
            <a:off x="1022092" y="5754419"/>
            <a:ext cx="3482172" cy="338554"/>
          </a:xfrm>
          <a:prstGeom prst="rect">
            <a:avLst/>
          </a:prstGeom>
          <a:noFill/>
        </p:spPr>
        <p:txBody>
          <a:bodyPr wrap="none" rtlCol="0">
            <a:spAutoFit/>
          </a:bodyPr>
          <a:lstStyle/>
          <a:p>
            <a:r>
              <a:rPr lang="it-IT" sz="1600" dirty="0"/>
              <a:t>Tempo totale risparmiato: 259,7501</a:t>
            </a:r>
          </a:p>
        </p:txBody>
      </p:sp>
    </p:spTree>
    <p:extLst>
      <p:ext uri="{BB962C8B-B14F-4D97-AF65-F5344CB8AC3E}">
        <p14:creationId xmlns:p14="http://schemas.microsoft.com/office/powerpoint/2010/main" val="4289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4128A-B8D8-4A15-9473-AEAB8BE36E6D}"/>
              </a:ext>
            </a:extLst>
          </p:cNvPr>
          <p:cNvSpPr>
            <a:spLocks noGrp="1"/>
          </p:cNvSpPr>
          <p:nvPr>
            <p:ph type="title"/>
          </p:nvPr>
        </p:nvSpPr>
        <p:spPr/>
        <p:txBody>
          <a:bodyPr/>
          <a:lstStyle/>
          <a:p>
            <a:r>
              <a:rPr lang="it-IT" dirty="0"/>
              <a:t>Utilizzo di </a:t>
            </a:r>
            <a:r>
              <a:rPr lang="it-IT" dirty="0" err="1"/>
              <a:t>simulated</a:t>
            </a:r>
            <a:r>
              <a:rPr lang="it-IT" dirty="0"/>
              <a:t> </a:t>
            </a:r>
            <a:r>
              <a:rPr lang="it-IT" dirty="0" err="1"/>
              <a:t>annealing</a:t>
            </a:r>
            <a:r>
              <a:rPr lang="it-IT" dirty="0"/>
              <a:t> per accettazione soluzione e terminazione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C27E385-23F2-4CF3-97E1-1085F86754D5}"/>
                  </a:ext>
                </a:extLst>
              </p:cNvPr>
              <p:cNvSpPr>
                <a:spLocks noGrp="1"/>
              </p:cNvSpPr>
              <p:nvPr>
                <p:ph idx="1"/>
              </p:nvPr>
            </p:nvSpPr>
            <p:spPr/>
            <p:txBody>
              <a:bodyPr>
                <a:normAutofit fontScale="92500" lnSpcReduction="20000"/>
              </a:bodyPr>
              <a:lstStyle/>
              <a:p>
                <a:pPr algn="just"/>
                <a:r>
                  <a:rPr lang="it-IT" dirty="0"/>
                  <a:t>Nella </a:t>
                </a:r>
                <a:r>
                  <a:rPr lang="it-IT" dirty="0" err="1"/>
                  <a:t>metauristica</a:t>
                </a:r>
                <a:r>
                  <a:rPr lang="it-IT" dirty="0"/>
                  <a:t> ALNS è stata utilizzata la </a:t>
                </a:r>
                <a:r>
                  <a:rPr lang="it-IT" dirty="0" err="1"/>
                  <a:t>simulated</a:t>
                </a:r>
                <a:r>
                  <a:rPr lang="it-IT" dirty="0"/>
                  <a:t> </a:t>
                </a:r>
                <a:r>
                  <a:rPr lang="it-IT" dirty="0" err="1"/>
                  <a:t>annealing</a:t>
                </a:r>
                <a:r>
                  <a:rPr lang="it-IT" dirty="0"/>
                  <a:t> (SA) per accettare una soluzione peggiore come soluzione minima locale, come nel procedimento di eliminazione dei difetti reticolari dai cristalli tramite il processo riscaldamento da lento raffreddamento nei metalli (la ricottura).</a:t>
                </a:r>
              </a:p>
              <a:p>
                <a:pPr algn="just"/>
                <a:r>
                  <a:rPr lang="it-IT" dirty="0"/>
                  <a:t>La temperatura iniziale è definita </a:t>
                </a:r>
                <a14:m>
                  <m:oMath xmlns:m="http://schemas.openxmlformats.org/officeDocument/2006/math">
                    <m:sSub>
                      <m:sSubPr>
                        <m:ctrlPr>
                          <a:rPr lang="it-IT" sz="1800" i="1" smtClean="0">
                            <a:latin typeface="Cambria Math" panose="02040503050406030204" pitchFamily="18" charset="0"/>
                            <a:ea typeface="Cambria Math" panose="02040503050406030204" pitchFamily="18" charset="0"/>
                          </a:rPr>
                        </m:ctrlPr>
                      </m:sSubPr>
                      <m:e>
                        <m:r>
                          <a:rPr lang="it-IT" sz="1800" b="0" i="1" smtClean="0">
                            <a:latin typeface="Cambria Math" panose="02040503050406030204" pitchFamily="18" charset="0"/>
                            <a:ea typeface="Cambria Math" panose="02040503050406030204" pitchFamily="18" charset="0"/>
                          </a:rPr>
                          <m:t>𝑇</m:t>
                        </m:r>
                      </m:e>
                      <m:sub>
                        <m:r>
                          <a:rPr lang="it-IT" sz="1800" b="0" i="1" smtClean="0">
                            <a:latin typeface="Cambria Math" panose="02040503050406030204" pitchFamily="18" charset="0"/>
                            <a:ea typeface="Cambria Math" panose="02040503050406030204" pitchFamily="18" charset="0"/>
                          </a:rPr>
                          <m:t>0</m:t>
                        </m:r>
                      </m:sub>
                    </m:sSub>
                  </m:oMath>
                </a14:m>
                <a:r>
                  <a:rPr lang="it-IT" sz="1800" dirty="0">
                    <a:latin typeface="Cambria Math" panose="02040503050406030204" pitchFamily="18" charset="0"/>
                    <a:ea typeface="Cambria Math" panose="02040503050406030204" pitchFamily="18" charset="0"/>
                  </a:rPr>
                  <a:t> = </a:t>
                </a:r>
                <a14:m>
                  <m:oMath xmlns:m="http://schemas.openxmlformats.org/officeDocument/2006/math">
                    <m:r>
                      <a:rPr lang="it-IT" sz="1800" b="0" i="0" smtClean="0">
                        <a:latin typeface="Cambria Math" panose="02040503050406030204" pitchFamily="18" charset="0"/>
                        <a:ea typeface="Cambria Math" panose="02040503050406030204" pitchFamily="18" charset="0"/>
                      </a:rPr>
                      <m:t>−</m:t>
                    </m:r>
                    <m:f>
                      <m:fPr>
                        <m:ctrlPr>
                          <a:rPr lang="it-IT" sz="1800" i="1" smtClean="0">
                            <a:latin typeface="Cambria Math" panose="02040503050406030204" pitchFamily="18" charset="0"/>
                            <a:ea typeface="Cambria Math" panose="02040503050406030204" pitchFamily="18" charset="0"/>
                          </a:rPr>
                        </m:ctrlPr>
                      </m:fPr>
                      <m:num>
                        <m:r>
                          <a:rPr lang="it-IT" sz="1800" i="1" smtClean="0">
                            <a:latin typeface="Cambria Math" panose="02040503050406030204" pitchFamily="18" charset="0"/>
                            <a:ea typeface="Cambria Math" panose="02040503050406030204" pitchFamily="18" charset="0"/>
                          </a:rPr>
                          <m:t>𝜆</m:t>
                        </m:r>
                      </m:num>
                      <m:den>
                        <m:func>
                          <m:funcPr>
                            <m:ctrlPr>
                              <a:rPr lang="it-IT" sz="1800" i="1" smtClean="0">
                                <a:latin typeface="Cambria Math" panose="02040503050406030204" pitchFamily="18" charset="0"/>
                                <a:ea typeface="Cambria Math" panose="02040503050406030204" pitchFamily="18" charset="0"/>
                              </a:rPr>
                            </m:ctrlPr>
                          </m:funcPr>
                          <m:fName>
                            <m:r>
                              <m:rPr>
                                <m:sty m:val="p"/>
                              </m:rPr>
                              <a:rPr lang="it-IT" sz="1800" i="0" smtClean="0">
                                <a:latin typeface="Cambria Math" panose="02040503050406030204" pitchFamily="18" charset="0"/>
                                <a:ea typeface="Cambria Math" panose="02040503050406030204" pitchFamily="18" charset="0"/>
                              </a:rPr>
                              <m:t>ln</m:t>
                            </m:r>
                          </m:fName>
                          <m:e>
                            <m:sSub>
                              <m:sSubPr>
                                <m:ctrlPr>
                                  <a:rPr lang="it-IT" sz="1800" i="1">
                                    <a:latin typeface="Cambria Math" panose="02040503050406030204" pitchFamily="18" charset="0"/>
                                    <a:ea typeface="Cambria Math" panose="02040503050406030204" pitchFamily="18" charset="0"/>
                                  </a:rPr>
                                </m:ctrlPr>
                              </m:sSubPr>
                              <m:e>
                                <m:r>
                                  <a:rPr lang="it-IT" sz="1800" i="1">
                                    <a:latin typeface="Cambria Math" panose="02040503050406030204" pitchFamily="18" charset="0"/>
                                    <a:ea typeface="Cambria Math" panose="02040503050406030204" pitchFamily="18" charset="0"/>
                                  </a:rPr>
                                  <m:t>𝑃</m:t>
                                </m:r>
                              </m:e>
                              <m:sub>
                                <m:r>
                                  <a:rPr lang="it-IT" sz="1800" i="1">
                                    <a:latin typeface="Cambria Math" panose="02040503050406030204" pitchFamily="18" charset="0"/>
                                    <a:ea typeface="Cambria Math" panose="02040503050406030204" pitchFamily="18" charset="0"/>
                                  </a:rPr>
                                  <m:t>0</m:t>
                                </m:r>
                              </m:sub>
                            </m:sSub>
                          </m:e>
                        </m:func>
                      </m:den>
                    </m:f>
                  </m:oMath>
                </a14:m>
                <a:r>
                  <a:rPr lang="it-IT" sz="1800" dirty="0">
                    <a:latin typeface="Cambria Math" panose="02040503050406030204" pitchFamily="18" charset="0"/>
                    <a:ea typeface="Cambria Math" panose="02040503050406030204" pitchFamily="18" charset="0"/>
                  </a:rPr>
                  <a:t> ∙ s, </a:t>
                </a:r>
                <a:r>
                  <a:rPr lang="it-IT" dirty="0"/>
                  <a:t>quella finale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𝑇</m:t>
                        </m:r>
                      </m:e>
                      <m:sub>
                        <m:r>
                          <a:rPr lang="it-IT" i="1">
                            <a:latin typeface="Cambria Math" panose="02040503050406030204" pitchFamily="18" charset="0"/>
                            <a:ea typeface="Cambria Math" panose="02040503050406030204" pitchFamily="18" charset="0"/>
                          </a:rPr>
                          <m:t>𝑓</m:t>
                        </m:r>
                      </m:sub>
                    </m:sSub>
                  </m:oMath>
                </a14:m>
                <a:r>
                  <a:rPr lang="it-IT" dirty="0">
                    <a:latin typeface="Cambria Math" panose="02040503050406030204" pitchFamily="18" charset="0"/>
                    <a:ea typeface="Cambria Math" panose="02040503050406030204" pitchFamily="18" charset="0"/>
                  </a:rPr>
                  <a:t> = 1 ∙ </a:t>
                </a:r>
                <a14:m>
                  <m:oMath xmlns:m="http://schemas.openxmlformats.org/officeDocument/2006/math">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10</m:t>
                        </m:r>
                      </m:e>
                      <m:sup>
                        <m:r>
                          <a:rPr lang="it-IT" i="1">
                            <a:latin typeface="Cambria Math" panose="02040503050406030204" pitchFamily="18" charset="0"/>
                            <a:ea typeface="Cambria Math" panose="02040503050406030204" pitchFamily="18" charset="0"/>
                          </a:rPr>
                          <m:t>−6</m:t>
                        </m:r>
                      </m:sup>
                    </m:sSup>
                    <m:r>
                      <a:rPr lang="it-IT" b="0" i="1" smtClean="0">
                        <a:latin typeface="Cambria Math" panose="02040503050406030204" pitchFamily="18" charset="0"/>
                        <a:ea typeface="Cambria Math" panose="02040503050406030204" pitchFamily="18" charset="0"/>
                      </a:rPr>
                      <m:t>.</m:t>
                    </m:r>
                  </m:oMath>
                </a14:m>
                <a:endParaRPr lang="it-IT" dirty="0"/>
              </a:p>
              <a:p>
                <a:pPr algn="just"/>
                <a:r>
                  <a:rPr lang="it-IT" dirty="0"/>
                  <a:t>La soluzione nel caso non sia una nuovo minimo globale o una nuovo minimo locale, può essere accettata con probabilità definita come: </a:t>
                </a:r>
                <a:r>
                  <a:rPr lang="it-IT" sz="1800" dirty="0">
                    <a:latin typeface="Cambria Math" panose="02040503050406030204" pitchFamily="18" charset="0"/>
                    <a:ea typeface="Cambria Math" panose="02040503050406030204" pitchFamily="18" charset="0"/>
                  </a:rPr>
                  <a:t> p &lt; </a:t>
                </a:r>
                <a14:m>
                  <m:oMath xmlns:m="http://schemas.openxmlformats.org/officeDocument/2006/math">
                    <m:sSup>
                      <m:sSupPr>
                        <m:ctrlPr>
                          <a:rPr lang="it-IT" sz="1800" i="1" smtClean="0">
                            <a:latin typeface="Cambria Math" panose="02040503050406030204" pitchFamily="18" charset="0"/>
                            <a:ea typeface="Cambria Math" panose="02040503050406030204" pitchFamily="18" charset="0"/>
                          </a:rPr>
                        </m:ctrlPr>
                      </m:sSupPr>
                      <m:e>
                        <m:r>
                          <a:rPr lang="it-IT" sz="1800" b="0" i="1" smtClean="0">
                            <a:latin typeface="Cambria Math" panose="02040503050406030204" pitchFamily="18" charset="0"/>
                            <a:ea typeface="Cambria Math" panose="02040503050406030204" pitchFamily="18" charset="0"/>
                          </a:rPr>
                          <m:t>𝑒</m:t>
                        </m:r>
                      </m:e>
                      <m:sup>
                        <m:r>
                          <a:rPr lang="it-IT" sz="1800" b="0" i="1" smtClean="0">
                            <a:latin typeface="Cambria Math" panose="02040503050406030204" pitchFamily="18" charset="0"/>
                            <a:ea typeface="Cambria Math" panose="02040503050406030204" pitchFamily="18" charset="0"/>
                          </a:rPr>
                          <m:t>−</m:t>
                        </m:r>
                        <m:f>
                          <m:fPr>
                            <m:ctrlPr>
                              <a:rPr lang="it-IT" sz="1800" b="0" i="1" smtClean="0">
                                <a:latin typeface="Cambria Math" panose="02040503050406030204" pitchFamily="18" charset="0"/>
                                <a:ea typeface="Cambria Math" panose="02040503050406030204" pitchFamily="18" charset="0"/>
                              </a:rPr>
                            </m:ctrlPr>
                          </m:fPr>
                          <m:num>
                            <m:r>
                              <a:rPr lang="it-IT" sz="1800" b="0" i="1" smtClean="0">
                                <a:latin typeface="Cambria Math" panose="02040503050406030204" pitchFamily="18" charset="0"/>
                                <a:ea typeface="Cambria Math" panose="02040503050406030204" pitchFamily="18" charset="0"/>
                              </a:rPr>
                              <m:t>𝑠</m:t>
                            </m:r>
                            <m:r>
                              <a:rPr lang="it-IT" sz="1800" b="0" i="1" smtClean="0">
                                <a:latin typeface="Cambria Math" panose="02040503050406030204" pitchFamily="18" charset="0"/>
                                <a:ea typeface="Cambria Math" panose="02040503050406030204" pitchFamily="18" charset="0"/>
                              </a:rPr>
                              <m:t>′ −</m:t>
                            </m:r>
                            <m:r>
                              <a:rPr lang="it-IT" sz="1800" b="0" i="1" smtClean="0">
                                <a:latin typeface="Cambria Math" panose="02040503050406030204" pitchFamily="18" charset="0"/>
                                <a:ea typeface="Cambria Math" panose="02040503050406030204" pitchFamily="18" charset="0"/>
                              </a:rPr>
                              <m:t>𝑠</m:t>
                            </m:r>
                          </m:num>
                          <m:den>
                            <m:r>
                              <a:rPr lang="it-IT" sz="1800" b="0" i="1" smtClean="0">
                                <a:latin typeface="Cambria Math" panose="02040503050406030204" pitchFamily="18" charset="0"/>
                                <a:ea typeface="Cambria Math" panose="02040503050406030204" pitchFamily="18" charset="0"/>
                              </a:rPr>
                              <m:t>𝑇</m:t>
                            </m:r>
                          </m:den>
                        </m:f>
                      </m:sup>
                    </m:sSup>
                    <m:r>
                      <a:rPr lang="it-IT" sz="1800" b="0" i="1" smtClean="0">
                        <a:latin typeface="Cambria Math" panose="02040503050406030204" pitchFamily="18" charset="0"/>
                        <a:ea typeface="Cambria Math" panose="02040503050406030204" pitchFamily="18" charset="0"/>
                      </a:rPr>
                      <m:t>.</m:t>
                    </m:r>
                  </m:oMath>
                </a14:m>
                <a:endParaRPr lang="it-IT" sz="1800" b="0" dirty="0">
                  <a:latin typeface="Cambria Math" panose="02040503050406030204" pitchFamily="18" charset="0"/>
                  <a:ea typeface="Cambria Math" panose="02040503050406030204" pitchFamily="18" charset="0"/>
                </a:endParaRPr>
              </a:p>
              <a:p>
                <a:pPr algn="just"/>
                <a:r>
                  <a:rPr lang="it-IT" dirty="0"/>
                  <a:t>Ad ogni iterazione la temperatura scenderà a c%, dove </a:t>
                </a:r>
                <a:r>
                  <a:rPr lang="it-IT" sz="1800" dirty="0">
                    <a:latin typeface="Cambria Math" panose="02040503050406030204" pitchFamily="18" charset="0"/>
                    <a:ea typeface="Cambria Math" panose="02040503050406030204" pitchFamily="18" charset="0"/>
                  </a:rPr>
                  <a:t>T = c ∙ T (c = 99%).</a:t>
                </a:r>
              </a:p>
              <a:p>
                <a:pPr algn="just"/>
                <a:r>
                  <a:rPr lang="it-IT" dirty="0"/>
                  <a:t>Se ottengo per </a:t>
                </a:r>
                <a:r>
                  <a:rPr lang="it-IT" dirty="0" err="1"/>
                  <a:t>maxIt</a:t>
                </a:r>
                <a:r>
                  <a:rPr lang="it-IT" dirty="0"/>
                  <a:t>/10 risultati peggiori (1000 iterazioni), incremento la temperatura dei ¾ della temperatura iniziale per fare in modo che vengano trovate nuove soluzioni minime globali.</a:t>
                </a:r>
              </a:p>
              <a:p>
                <a:pPr algn="just"/>
                <a:r>
                  <a:rPr lang="it-IT" dirty="0"/>
                  <a:t>Se al rialzo della temperatura non si trovano più nuove soluzione minime globali, termino al massimo numero di iterazioni oppure al raggiungimento della temperatura finale.</a:t>
                </a:r>
              </a:p>
              <a:p>
                <a:endParaRPr lang="it-IT" dirty="0"/>
              </a:p>
              <a:p>
                <a:endParaRPr lang="it-IT" dirty="0"/>
              </a:p>
            </p:txBody>
          </p:sp>
        </mc:Choice>
        <mc:Fallback xmlns="">
          <p:sp>
            <p:nvSpPr>
              <p:cNvPr id="3" name="Segnaposto contenuto 2">
                <a:extLst>
                  <a:ext uri="{FF2B5EF4-FFF2-40B4-BE49-F238E27FC236}">
                    <a16:creationId xmlns:a16="http://schemas.microsoft.com/office/drawing/2014/main" id="{5C27E385-23F2-4CF3-97E1-1085F86754D5}"/>
                  </a:ext>
                </a:extLst>
              </p:cNvPr>
              <p:cNvSpPr>
                <a:spLocks noGrp="1" noRot="1" noChangeAspect="1" noMove="1" noResize="1" noEditPoints="1" noAdjustHandles="1" noChangeArrowheads="1" noChangeShapeType="1" noTextEdit="1"/>
              </p:cNvSpPr>
              <p:nvPr>
                <p:ph idx="1"/>
              </p:nvPr>
            </p:nvSpPr>
            <p:spPr>
              <a:blipFill>
                <a:blip r:embed="rId2"/>
                <a:stretch>
                  <a:fillRect l="-71" t="-1727" r="-496" b="-785"/>
                </a:stretch>
              </a:blipFill>
            </p:spPr>
            <p:txBody>
              <a:bodyPr/>
              <a:lstStyle/>
              <a:p>
                <a:r>
                  <a:rPr lang="it-IT">
                    <a:noFill/>
                  </a:rPr>
                  <a:t> </a:t>
                </a:r>
              </a:p>
            </p:txBody>
          </p:sp>
        </mc:Fallback>
      </mc:AlternateContent>
      <p:sp>
        <p:nvSpPr>
          <p:cNvPr id="4" name="Segnaposto piè di pagina 3">
            <a:extLst>
              <a:ext uri="{FF2B5EF4-FFF2-40B4-BE49-F238E27FC236}">
                <a16:creationId xmlns:a16="http://schemas.microsoft.com/office/drawing/2014/main" id="{FB98906A-9310-4F0E-B206-2E452BDEC27F}"/>
              </a:ext>
            </a:extLst>
          </p:cNvPr>
          <p:cNvSpPr>
            <a:spLocks noGrp="1"/>
          </p:cNvSpPr>
          <p:nvPr>
            <p:ph type="ftr" sz="quarter" idx="11"/>
          </p:nvPr>
        </p:nvSpPr>
        <p:spPr/>
        <p:txBody>
          <a:bodyPr/>
          <a:lstStyle/>
          <a:p>
            <a:r>
              <a:rPr lang="en-US"/>
              <a:t>ALNS EVRP - Mirko Gualducci</a:t>
            </a:r>
            <a:endParaRPr lang="en-US" dirty="0"/>
          </a:p>
        </p:txBody>
      </p:sp>
      <p:sp>
        <p:nvSpPr>
          <p:cNvPr id="5" name="Segnaposto numero diapositiva 4">
            <a:extLst>
              <a:ext uri="{FF2B5EF4-FFF2-40B4-BE49-F238E27FC236}">
                <a16:creationId xmlns:a16="http://schemas.microsoft.com/office/drawing/2014/main" id="{38C015D6-893C-4CA3-9A86-AF13116074AB}"/>
              </a:ext>
            </a:extLst>
          </p:cNvPr>
          <p:cNvSpPr>
            <a:spLocks noGrp="1"/>
          </p:cNvSpPr>
          <p:nvPr>
            <p:ph type="sldNum" sz="quarter" idx="12"/>
          </p:nvPr>
        </p:nvSpPr>
        <p:spPr/>
        <p:txBody>
          <a:bodyPr/>
          <a:lstStyle/>
          <a:p>
            <a:fld id="{519954A3-9DFD-4C44-94BA-B95130A3BA1C}" type="slidenum">
              <a:rPr lang="en-US" smtClean="0"/>
              <a:t>24</a:t>
            </a:fld>
            <a:endParaRPr lang="en-US" dirty="0"/>
          </a:p>
        </p:txBody>
      </p:sp>
    </p:spTree>
    <p:extLst>
      <p:ext uri="{BB962C8B-B14F-4D97-AF65-F5344CB8AC3E}">
        <p14:creationId xmlns:p14="http://schemas.microsoft.com/office/powerpoint/2010/main" val="420685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7BDE6E-7816-4EE5-B06E-ED3ED5AE623B}"/>
              </a:ext>
            </a:extLst>
          </p:cNvPr>
          <p:cNvSpPr>
            <a:spLocks noGrp="1"/>
          </p:cNvSpPr>
          <p:nvPr>
            <p:ph type="title"/>
          </p:nvPr>
        </p:nvSpPr>
        <p:spPr>
          <a:xfrm>
            <a:off x="677334" y="609600"/>
            <a:ext cx="8596668" cy="713173"/>
          </a:xfrm>
        </p:spPr>
        <p:txBody>
          <a:bodyPr/>
          <a:lstStyle/>
          <a:p>
            <a:r>
              <a:rPr lang="it-IT" dirty="0"/>
              <a:t>Lettura in input dei dati</a:t>
            </a:r>
          </a:p>
        </p:txBody>
      </p:sp>
      <p:sp>
        <p:nvSpPr>
          <p:cNvPr id="3" name="Segnaposto contenuto 2">
            <a:extLst>
              <a:ext uri="{FF2B5EF4-FFF2-40B4-BE49-F238E27FC236}">
                <a16:creationId xmlns:a16="http://schemas.microsoft.com/office/drawing/2014/main" id="{0741ECD0-0906-4363-B2A2-3D3FB7B1BFFE}"/>
              </a:ext>
            </a:extLst>
          </p:cNvPr>
          <p:cNvSpPr>
            <a:spLocks noGrp="1"/>
          </p:cNvSpPr>
          <p:nvPr>
            <p:ph idx="1"/>
          </p:nvPr>
        </p:nvSpPr>
        <p:spPr>
          <a:xfrm>
            <a:off x="677334" y="1322773"/>
            <a:ext cx="8596668" cy="4718589"/>
          </a:xfrm>
        </p:spPr>
        <p:txBody>
          <a:bodyPr>
            <a:normAutofit fontScale="85000" lnSpcReduction="20000"/>
          </a:bodyPr>
          <a:lstStyle/>
          <a:p>
            <a:pPr marL="0" indent="0">
              <a:buNone/>
            </a:pPr>
            <a:r>
              <a:rPr lang="it-IT" dirty="0"/>
              <a:t>Il programma inizialmente si occupa di popolare il sistema con i dati in input da un file di testo formato così:</a:t>
            </a:r>
          </a:p>
          <a:p>
            <a:pPr marL="0" indent="0">
              <a:buNone/>
            </a:pPr>
            <a:r>
              <a:rPr lang="it-IT" dirty="0" err="1"/>
              <a:t>StringID</a:t>
            </a:r>
            <a:r>
              <a:rPr lang="it-IT" dirty="0"/>
              <a:t>   </a:t>
            </a:r>
            <a:r>
              <a:rPr lang="it-IT" dirty="0" err="1"/>
              <a:t>Type</a:t>
            </a:r>
            <a:r>
              <a:rPr lang="it-IT" dirty="0"/>
              <a:t>       x          y          demand     </a:t>
            </a:r>
            <a:r>
              <a:rPr lang="it-IT" dirty="0" err="1"/>
              <a:t>ReadyTime</a:t>
            </a:r>
            <a:r>
              <a:rPr lang="it-IT" dirty="0"/>
              <a:t>  </a:t>
            </a:r>
            <a:r>
              <a:rPr lang="it-IT" dirty="0" err="1"/>
              <a:t>DueDate</a:t>
            </a:r>
            <a:r>
              <a:rPr lang="it-IT" dirty="0"/>
              <a:t>    </a:t>
            </a:r>
            <a:r>
              <a:rPr lang="it-IT" dirty="0" err="1"/>
              <a:t>ServiceTime</a:t>
            </a:r>
            <a:r>
              <a:rPr lang="it-IT" dirty="0"/>
              <a:t> </a:t>
            </a:r>
            <a:br>
              <a:rPr lang="it-IT" dirty="0"/>
            </a:br>
            <a:r>
              <a:rPr lang="it-IT" dirty="0"/>
              <a:t>D0           d           40.0      50.0     0.0             0.0             1236.0       0.0             </a:t>
            </a:r>
            <a:br>
              <a:rPr lang="it-IT" dirty="0"/>
            </a:br>
            <a:r>
              <a:rPr lang="it-IT" dirty="0"/>
              <a:t>S0            f           40.0      50.0     0.0             0.0             1236.0       0.0        </a:t>
            </a:r>
            <a:br>
              <a:rPr lang="it-IT" dirty="0"/>
            </a:br>
            <a:r>
              <a:rPr lang="it-IT" dirty="0"/>
              <a:t>S1            f           73.0      52.0     0.0             0.0             1236.0       0.0        </a:t>
            </a:r>
            <a:br>
              <a:rPr lang="it-IT" dirty="0"/>
            </a:br>
            <a:r>
              <a:rPr lang="it-IT" dirty="0"/>
              <a:t>S7            f           23.0      80.0     0.0             0.0             1236.0       0.0        </a:t>
            </a:r>
            <a:br>
              <a:rPr lang="it-IT" dirty="0"/>
            </a:br>
            <a:r>
              <a:rPr lang="it-IT" dirty="0"/>
              <a:t>C12          c          25.0       85.0     20.0           176.0         228.0         90.0       </a:t>
            </a:r>
            <a:br>
              <a:rPr lang="it-IT" dirty="0"/>
            </a:br>
            <a:r>
              <a:rPr lang="it-IT" dirty="0"/>
              <a:t>C17          c          18.0       75.0     20.0           633.0         711.0         90.0       </a:t>
            </a:r>
            <a:br>
              <a:rPr lang="it-IT" dirty="0"/>
            </a:br>
            <a:r>
              <a:rPr lang="it-IT" dirty="0"/>
              <a:t>C19          c          15.0       80.0     10.0           455.0         513.0         90.0       </a:t>
            </a:r>
            <a:br>
              <a:rPr lang="it-IT" dirty="0"/>
            </a:br>
            <a:r>
              <a:rPr lang="it-IT" dirty="0"/>
              <a:t>C77          c          88.0       30.0     10.0           534.0         600.0         90.0       </a:t>
            </a:r>
            <a:br>
              <a:rPr lang="it-IT" dirty="0"/>
            </a:br>
            <a:r>
              <a:rPr lang="it-IT" dirty="0"/>
              <a:t>C80          c          85.0       25.0     10.0           637.0         689.0         90.0       </a:t>
            </a:r>
            <a:br>
              <a:rPr lang="it-IT" dirty="0"/>
            </a:br>
            <a:r>
              <a:rPr lang="it-IT" dirty="0"/>
              <a:t>C81          c          85.0       35.0     30.0           761.0         823.0         90.0       </a:t>
            </a:r>
          </a:p>
          <a:p>
            <a:pPr marL="0" indent="0">
              <a:buNone/>
            </a:pPr>
            <a:r>
              <a:rPr lang="it-IT" dirty="0"/>
              <a:t>Speed </a:t>
            </a:r>
            <a:r>
              <a:rPr lang="it-IT" dirty="0" err="1"/>
              <a:t>BatteryConsumptionRateForKm</a:t>
            </a:r>
            <a:br>
              <a:rPr lang="it-IT" dirty="0"/>
            </a:br>
            <a:r>
              <a:rPr lang="it-IT" dirty="0"/>
              <a:t>40      0.2</a:t>
            </a:r>
            <a:br>
              <a:rPr lang="it-IT" dirty="0"/>
            </a:br>
            <a:r>
              <a:rPr lang="it-IT" dirty="0"/>
              <a:t>60      0.5</a:t>
            </a:r>
            <a:br>
              <a:rPr lang="it-IT" dirty="0"/>
            </a:br>
            <a:r>
              <a:rPr lang="it-IT" dirty="0"/>
              <a:t>70      0.8</a:t>
            </a:r>
          </a:p>
          <a:p>
            <a:pPr marL="0" indent="0">
              <a:buNone/>
            </a:pPr>
            <a:r>
              <a:rPr lang="it-IT" dirty="0"/>
              <a:t>Q = 79.69</a:t>
            </a:r>
            <a:br>
              <a:rPr lang="it-IT" dirty="0"/>
            </a:br>
            <a:r>
              <a:rPr lang="it-IT" dirty="0"/>
              <a:t>C = 200.0</a:t>
            </a:r>
            <a:br>
              <a:rPr lang="it-IT" dirty="0"/>
            </a:br>
            <a:r>
              <a:rPr lang="it-IT" dirty="0" err="1"/>
              <a:t>lcr</a:t>
            </a:r>
            <a:r>
              <a:rPr lang="it-IT" dirty="0"/>
              <a:t> = 0.05</a:t>
            </a:r>
            <a:br>
              <a:rPr lang="it-IT" dirty="0"/>
            </a:br>
            <a:r>
              <a:rPr lang="it-IT" dirty="0"/>
              <a:t>g = 3.39</a:t>
            </a:r>
            <a:br>
              <a:rPr lang="it-IT" dirty="0"/>
            </a:br>
            <a:r>
              <a:rPr lang="it-IT" dirty="0" err="1"/>
              <a:t>NumV</a:t>
            </a:r>
            <a:r>
              <a:rPr lang="it-IT" dirty="0"/>
              <a:t> = 4</a:t>
            </a:r>
          </a:p>
          <a:p>
            <a:pPr marL="0" indent="0">
              <a:buNone/>
            </a:pPr>
            <a:endParaRPr lang="it-IT" dirty="0"/>
          </a:p>
        </p:txBody>
      </p:sp>
      <p:sp>
        <p:nvSpPr>
          <p:cNvPr id="4" name="Segnaposto piè di pagina 3">
            <a:extLst>
              <a:ext uri="{FF2B5EF4-FFF2-40B4-BE49-F238E27FC236}">
                <a16:creationId xmlns:a16="http://schemas.microsoft.com/office/drawing/2014/main" id="{8535381F-AF5C-44DD-BE96-3511651B41A4}"/>
              </a:ext>
            </a:extLst>
          </p:cNvPr>
          <p:cNvSpPr>
            <a:spLocks noGrp="1"/>
          </p:cNvSpPr>
          <p:nvPr>
            <p:ph type="ftr" sz="quarter" idx="11"/>
          </p:nvPr>
        </p:nvSpPr>
        <p:spPr/>
        <p:txBody>
          <a:bodyPr/>
          <a:lstStyle/>
          <a:p>
            <a:r>
              <a:rPr lang="en-US" dirty="0"/>
              <a:t>ALNS EVRP - Mirko Gualducci</a:t>
            </a:r>
          </a:p>
        </p:txBody>
      </p:sp>
      <p:sp>
        <p:nvSpPr>
          <p:cNvPr id="5" name="Segnaposto numero diapositiva 4">
            <a:extLst>
              <a:ext uri="{FF2B5EF4-FFF2-40B4-BE49-F238E27FC236}">
                <a16:creationId xmlns:a16="http://schemas.microsoft.com/office/drawing/2014/main" id="{06EA9FE4-2999-462B-896F-8051216AAAF5}"/>
              </a:ext>
            </a:extLst>
          </p:cNvPr>
          <p:cNvSpPr>
            <a:spLocks noGrp="1"/>
          </p:cNvSpPr>
          <p:nvPr>
            <p:ph type="sldNum" sz="quarter" idx="12"/>
          </p:nvPr>
        </p:nvSpPr>
        <p:spPr/>
        <p:txBody>
          <a:bodyPr/>
          <a:lstStyle/>
          <a:p>
            <a:fld id="{519954A3-9DFD-4C44-94BA-B95130A3BA1C}" type="slidenum">
              <a:rPr lang="en-US" smtClean="0"/>
              <a:t>25</a:t>
            </a:fld>
            <a:endParaRPr lang="en-US" dirty="0"/>
          </a:p>
        </p:txBody>
      </p:sp>
      <p:sp>
        <p:nvSpPr>
          <p:cNvPr id="6" name="Rettangolo 5">
            <a:extLst>
              <a:ext uri="{FF2B5EF4-FFF2-40B4-BE49-F238E27FC236}">
                <a16:creationId xmlns:a16="http://schemas.microsoft.com/office/drawing/2014/main" id="{89CFE8D8-4383-420A-A512-49D290C33246}"/>
              </a:ext>
            </a:extLst>
          </p:cNvPr>
          <p:cNvSpPr/>
          <p:nvPr/>
        </p:nvSpPr>
        <p:spPr>
          <a:xfrm>
            <a:off x="677334" y="1802167"/>
            <a:ext cx="7374713" cy="2104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ttore 2 7">
            <a:extLst>
              <a:ext uri="{FF2B5EF4-FFF2-40B4-BE49-F238E27FC236}">
                <a16:creationId xmlns:a16="http://schemas.microsoft.com/office/drawing/2014/main" id="{12F9A549-8865-4BA0-BE1C-E4D34D861D78}"/>
              </a:ext>
            </a:extLst>
          </p:cNvPr>
          <p:cNvCxnSpPr/>
          <p:nvPr/>
        </p:nvCxnSpPr>
        <p:spPr>
          <a:xfrm>
            <a:off x="8052047" y="1970843"/>
            <a:ext cx="45276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A4A13DA5-483B-41B7-918B-87584043DE59}"/>
              </a:ext>
            </a:extLst>
          </p:cNvPr>
          <p:cNvSpPr txBox="1"/>
          <p:nvPr/>
        </p:nvSpPr>
        <p:spPr>
          <a:xfrm>
            <a:off x="8418038" y="1816954"/>
            <a:ext cx="545342" cy="307777"/>
          </a:xfrm>
          <a:prstGeom prst="rect">
            <a:avLst/>
          </a:prstGeom>
          <a:noFill/>
        </p:spPr>
        <p:txBody>
          <a:bodyPr wrap="none" rtlCol="0">
            <a:spAutoFit/>
          </a:bodyPr>
          <a:lstStyle/>
          <a:p>
            <a:r>
              <a:rPr lang="it-IT" sz="1400" dirty="0"/>
              <a:t>Nodi</a:t>
            </a:r>
          </a:p>
        </p:txBody>
      </p:sp>
      <p:cxnSp>
        <p:nvCxnSpPr>
          <p:cNvPr id="11" name="Connettore a gomito 10">
            <a:extLst>
              <a:ext uri="{FF2B5EF4-FFF2-40B4-BE49-F238E27FC236}">
                <a16:creationId xmlns:a16="http://schemas.microsoft.com/office/drawing/2014/main" id="{D1DEC7EC-A9E0-455A-B505-DB3CDB2EA795}"/>
              </a:ext>
            </a:extLst>
          </p:cNvPr>
          <p:cNvCxnSpPr>
            <a:cxnSpLocks/>
          </p:cNvCxnSpPr>
          <p:nvPr/>
        </p:nvCxnSpPr>
        <p:spPr>
          <a:xfrm>
            <a:off x="754602" y="2035945"/>
            <a:ext cx="7750206" cy="169200"/>
          </a:xfrm>
          <a:prstGeom prst="bentConnector3">
            <a:avLst>
              <a:gd name="adj1" fmla="val 81958"/>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0EAE56F7-3B65-4939-91E5-AB05E2224E04}"/>
              </a:ext>
            </a:extLst>
          </p:cNvPr>
          <p:cNvSpPr txBox="1"/>
          <p:nvPr/>
        </p:nvSpPr>
        <p:spPr>
          <a:xfrm>
            <a:off x="8418038" y="2056651"/>
            <a:ext cx="833883" cy="307777"/>
          </a:xfrm>
          <a:prstGeom prst="rect">
            <a:avLst/>
          </a:prstGeom>
          <a:noFill/>
        </p:spPr>
        <p:txBody>
          <a:bodyPr wrap="none" rtlCol="0">
            <a:spAutoFit/>
          </a:bodyPr>
          <a:lstStyle/>
          <a:p>
            <a:r>
              <a:rPr lang="it-IT" sz="1400" dirty="0"/>
              <a:t>Depositi</a:t>
            </a:r>
          </a:p>
        </p:txBody>
      </p:sp>
      <p:cxnSp>
        <p:nvCxnSpPr>
          <p:cNvPr id="19" name="Connettore a gomito 18">
            <a:extLst>
              <a:ext uri="{FF2B5EF4-FFF2-40B4-BE49-F238E27FC236}">
                <a16:creationId xmlns:a16="http://schemas.microsoft.com/office/drawing/2014/main" id="{B8D5FEB3-17DD-4D58-AABA-755E236EBFDC}"/>
              </a:ext>
            </a:extLst>
          </p:cNvPr>
          <p:cNvCxnSpPr/>
          <p:nvPr/>
        </p:nvCxnSpPr>
        <p:spPr>
          <a:xfrm>
            <a:off x="754602" y="2205145"/>
            <a:ext cx="7750206" cy="529177"/>
          </a:xfrm>
          <a:prstGeom prst="bentConnector3">
            <a:avLst>
              <a:gd name="adj1" fmla="val 81959"/>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B6AFBEDA-E5FD-4953-B34A-934B88516D06}"/>
              </a:ext>
            </a:extLst>
          </p:cNvPr>
          <p:cNvSpPr txBox="1"/>
          <p:nvPr/>
        </p:nvSpPr>
        <p:spPr>
          <a:xfrm>
            <a:off x="8431820" y="2604125"/>
            <a:ext cx="817853" cy="307777"/>
          </a:xfrm>
          <a:prstGeom prst="rect">
            <a:avLst/>
          </a:prstGeom>
          <a:noFill/>
        </p:spPr>
        <p:txBody>
          <a:bodyPr wrap="none" rtlCol="0">
            <a:spAutoFit/>
          </a:bodyPr>
          <a:lstStyle/>
          <a:p>
            <a:r>
              <a:rPr lang="it-IT" sz="1400" dirty="0"/>
              <a:t>Stazioni</a:t>
            </a:r>
          </a:p>
        </p:txBody>
      </p:sp>
      <p:cxnSp>
        <p:nvCxnSpPr>
          <p:cNvPr id="23" name="Connettore a gomito 22">
            <a:extLst>
              <a:ext uri="{FF2B5EF4-FFF2-40B4-BE49-F238E27FC236}">
                <a16:creationId xmlns:a16="http://schemas.microsoft.com/office/drawing/2014/main" id="{5FDE37EE-CA53-41DF-9782-37849122CD61}"/>
              </a:ext>
            </a:extLst>
          </p:cNvPr>
          <p:cNvCxnSpPr/>
          <p:nvPr/>
        </p:nvCxnSpPr>
        <p:spPr>
          <a:xfrm>
            <a:off x="754602" y="2758013"/>
            <a:ext cx="7750206" cy="1041630"/>
          </a:xfrm>
          <a:prstGeom prst="bentConnector3">
            <a:avLst>
              <a:gd name="adj1" fmla="val 82073"/>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E1284398-648A-414D-94DB-68362C25669B}"/>
              </a:ext>
            </a:extLst>
          </p:cNvPr>
          <p:cNvSpPr txBox="1"/>
          <p:nvPr/>
        </p:nvSpPr>
        <p:spPr>
          <a:xfrm>
            <a:off x="8426057" y="3616775"/>
            <a:ext cx="713657" cy="307777"/>
          </a:xfrm>
          <a:prstGeom prst="rect">
            <a:avLst/>
          </a:prstGeom>
          <a:noFill/>
        </p:spPr>
        <p:txBody>
          <a:bodyPr wrap="none" rtlCol="0">
            <a:spAutoFit/>
          </a:bodyPr>
          <a:lstStyle/>
          <a:p>
            <a:r>
              <a:rPr lang="it-IT" sz="1400" dirty="0"/>
              <a:t>Clienti</a:t>
            </a:r>
          </a:p>
        </p:txBody>
      </p:sp>
      <p:sp>
        <p:nvSpPr>
          <p:cNvPr id="28" name="Rettangolo 27">
            <a:extLst>
              <a:ext uri="{FF2B5EF4-FFF2-40B4-BE49-F238E27FC236}">
                <a16:creationId xmlns:a16="http://schemas.microsoft.com/office/drawing/2014/main" id="{31455D53-B46F-43D9-BAE5-50392733C1C5}"/>
              </a:ext>
            </a:extLst>
          </p:cNvPr>
          <p:cNvSpPr/>
          <p:nvPr/>
        </p:nvSpPr>
        <p:spPr>
          <a:xfrm>
            <a:off x="677334" y="3924552"/>
            <a:ext cx="3459660" cy="80724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0" name="Connettore 2 29">
            <a:extLst>
              <a:ext uri="{FF2B5EF4-FFF2-40B4-BE49-F238E27FC236}">
                <a16:creationId xmlns:a16="http://schemas.microsoft.com/office/drawing/2014/main" id="{7B0A257D-FF2A-40D1-87EA-C9F633BEC773}"/>
              </a:ext>
            </a:extLst>
          </p:cNvPr>
          <p:cNvCxnSpPr>
            <a:cxnSpLocks/>
            <a:stCxn id="28" idx="3"/>
          </p:cNvCxnSpPr>
          <p:nvPr/>
        </p:nvCxnSpPr>
        <p:spPr>
          <a:xfrm>
            <a:off x="4136994" y="4328175"/>
            <a:ext cx="1802167"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B48DFEFE-D25D-4C23-BD55-888F54767236}"/>
              </a:ext>
            </a:extLst>
          </p:cNvPr>
          <p:cNvSpPr txBox="1"/>
          <p:nvPr/>
        </p:nvSpPr>
        <p:spPr>
          <a:xfrm>
            <a:off x="5958916" y="4144366"/>
            <a:ext cx="830356" cy="307777"/>
          </a:xfrm>
          <a:prstGeom prst="rect">
            <a:avLst/>
          </a:prstGeom>
          <a:noFill/>
        </p:spPr>
        <p:txBody>
          <a:bodyPr wrap="none" rtlCol="0">
            <a:spAutoFit/>
          </a:bodyPr>
          <a:lstStyle/>
          <a:p>
            <a:r>
              <a:rPr lang="it-IT" sz="1400" dirty="0"/>
              <a:t>Velocità</a:t>
            </a:r>
          </a:p>
        </p:txBody>
      </p:sp>
      <p:cxnSp>
        <p:nvCxnSpPr>
          <p:cNvPr id="35" name="Connettore 2 34">
            <a:extLst>
              <a:ext uri="{FF2B5EF4-FFF2-40B4-BE49-F238E27FC236}">
                <a16:creationId xmlns:a16="http://schemas.microsoft.com/office/drawing/2014/main" id="{A162A5E0-704B-4456-8803-3519F6B1F098}"/>
              </a:ext>
            </a:extLst>
          </p:cNvPr>
          <p:cNvCxnSpPr>
            <a:cxnSpLocks/>
          </p:cNvCxnSpPr>
          <p:nvPr/>
        </p:nvCxnSpPr>
        <p:spPr>
          <a:xfrm>
            <a:off x="1624614" y="4909351"/>
            <a:ext cx="4314547"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C9DD925A-5B8B-4B7B-ADB3-18EAC4BE6CF4}"/>
              </a:ext>
            </a:extLst>
          </p:cNvPr>
          <p:cNvSpPr txBox="1"/>
          <p:nvPr/>
        </p:nvSpPr>
        <p:spPr>
          <a:xfrm>
            <a:off x="5941160" y="4746266"/>
            <a:ext cx="1588897" cy="307777"/>
          </a:xfrm>
          <a:prstGeom prst="rect">
            <a:avLst/>
          </a:prstGeom>
          <a:noFill/>
        </p:spPr>
        <p:txBody>
          <a:bodyPr wrap="none" rtlCol="0">
            <a:spAutoFit/>
          </a:bodyPr>
          <a:lstStyle/>
          <a:p>
            <a:r>
              <a:rPr lang="it-IT" sz="1400" dirty="0"/>
              <a:t>Capacità batteria</a:t>
            </a:r>
          </a:p>
        </p:txBody>
      </p:sp>
      <p:cxnSp>
        <p:nvCxnSpPr>
          <p:cNvPr id="38" name="Connettore 2 37">
            <a:extLst>
              <a:ext uri="{FF2B5EF4-FFF2-40B4-BE49-F238E27FC236}">
                <a16:creationId xmlns:a16="http://schemas.microsoft.com/office/drawing/2014/main" id="{491005CC-755D-4557-BCF1-7F563DDDFCA1}"/>
              </a:ext>
            </a:extLst>
          </p:cNvPr>
          <p:cNvCxnSpPr>
            <a:cxnSpLocks/>
          </p:cNvCxnSpPr>
          <p:nvPr/>
        </p:nvCxnSpPr>
        <p:spPr>
          <a:xfrm>
            <a:off x="1615736" y="5107311"/>
            <a:ext cx="4323425"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993145E4-9458-478C-A6A6-FF5E8DF62A5E}"/>
              </a:ext>
            </a:extLst>
          </p:cNvPr>
          <p:cNvSpPr txBox="1"/>
          <p:nvPr/>
        </p:nvSpPr>
        <p:spPr>
          <a:xfrm>
            <a:off x="5941164" y="4953422"/>
            <a:ext cx="1510350" cy="307777"/>
          </a:xfrm>
          <a:prstGeom prst="rect">
            <a:avLst/>
          </a:prstGeom>
          <a:noFill/>
        </p:spPr>
        <p:txBody>
          <a:bodyPr wrap="none" rtlCol="0">
            <a:spAutoFit/>
          </a:bodyPr>
          <a:lstStyle/>
          <a:p>
            <a:r>
              <a:rPr lang="it-IT" sz="1400" dirty="0"/>
              <a:t>Capacità veicolo</a:t>
            </a:r>
          </a:p>
        </p:txBody>
      </p:sp>
      <p:cxnSp>
        <p:nvCxnSpPr>
          <p:cNvPr id="45" name="Connettore 2 44">
            <a:extLst>
              <a:ext uri="{FF2B5EF4-FFF2-40B4-BE49-F238E27FC236}">
                <a16:creationId xmlns:a16="http://schemas.microsoft.com/office/drawing/2014/main" id="{E975E308-5335-463B-8062-BE867755909D}"/>
              </a:ext>
            </a:extLst>
          </p:cNvPr>
          <p:cNvCxnSpPr/>
          <p:nvPr/>
        </p:nvCxnSpPr>
        <p:spPr>
          <a:xfrm>
            <a:off x="1615736" y="5278955"/>
            <a:ext cx="4323425" cy="0"/>
          </a:xfrm>
          <a:prstGeom prst="straightConnector1">
            <a:avLst/>
          </a:prstGeom>
          <a:ln>
            <a:solidFill>
              <a:srgbClr val="C9EF5F"/>
            </a:solidFill>
            <a:tailEnd type="triangle"/>
          </a:ln>
        </p:spPr>
        <p:style>
          <a:lnRef idx="1">
            <a:schemeClr val="accent1"/>
          </a:lnRef>
          <a:fillRef idx="0">
            <a:schemeClr val="accent1"/>
          </a:fillRef>
          <a:effectRef idx="0">
            <a:schemeClr val="accent1"/>
          </a:effectRef>
          <a:fontRef idx="minor">
            <a:schemeClr val="tx1"/>
          </a:fontRef>
        </p:style>
      </p:cxnSp>
      <p:sp>
        <p:nvSpPr>
          <p:cNvPr id="46" name="CasellaDiTesto 45">
            <a:extLst>
              <a:ext uri="{FF2B5EF4-FFF2-40B4-BE49-F238E27FC236}">
                <a16:creationId xmlns:a16="http://schemas.microsoft.com/office/drawing/2014/main" id="{F2B63E76-A853-4D6E-B500-D90D4C80120E}"/>
              </a:ext>
            </a:extLst>
          </p:cNvPr>
          <p:cNvSpPr txBox="1"/>
          <p:nvPr/>
        </p:nvSpPr>
        <p:spPr>
          <a:xfrm>
            <a:off x="5953955" y="5149049"/>
            <a:ext cx="2057038" cy="307777"/>
          </a:xfrm>
          <a:prstGeom prst="rect">
            <a:avLst/>
          </a:prstGeom>
          <a:noFill/>
        </p:spPr>
        <p:txBody>
          <a:bodyPr wrap="none" rtlCol="0">
            <a:spAutoFit/>
          </a:bodyPr>
          <a:lstStyle/>
          <a:p>
            <a:r>
              <a:rPr lang="it-IT" sz="1400" dirty="0"/>
              <a:t>Tasso consumo batteria</a:t>
            </a:r>
          </a:p>
        </p:txBody>
      </p:sp>
      <p:cxnSp>
        <p:nvCxnSpPr>
          <p:cNvPr id="48" name="Connettore 2 47">
            <a:extLst>
              <a:ext uri="{FF2B5EF4-FFF2-40B4-BE49-F238E27FC236}">
                <a16:creationId xmlns:a16="http://schemas.microsoft.com/office/drawing/2014/main" id="{FDAFF257-BDC9-4A70-AEB3-A3949C6A47FA}"/>
              </a:ext>
            </a:extLst>
          </p:cNvPr>
          <p:cNvCxnSpPr/>
          <p:nvPr/>
        </p:nvCxnSpPr>
        <p:spPr>
          <a:xfrm>
            <a:off x="1473693" y="5465704"/>
            <a:ext cx="4465468"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896AA755-3C9D-474B-AB4F-E15BAE83C7F8}"/>
              </a:ext>
            </a:extLst>
          </p:cNvPr>
          <p:cNvSpPr txBox="1"/>
          <p:nvPr/>
        </p:nvSpPr>
        <p:spPr>
          <a:xfrm>
            <a:off x="5951952" y="5340782"/>
            <a:ext cx="1968872" cy="307777"/>
          </a:xfrm>
          <a:prstGeom prst="rect">
            <a:avLst/>
          </a:prstGeom>
          <a:noFill/>
        </p:spPr>
        <p:txBody>
          <a:bodyPr wrap="none" rtlCol="0">
            <a:spAutoFit/>
          </a:bodyPr>
          <a:lstStyle/>
          <a:p>
            <a:r>
              <a:rPr lang="it-IT" sz="1400" dirty="0"/>
              <a:t>Tasso ricarica batteria</a:t>
            </a:r>
          </a:p>
        </p:txBody>
      </p:sp>
      <p:cxnSp>
        <p:nvCxnSpPr>
          <p:cNvPr id="51" name="Connettore 2 50">
            <a:extLst>
              <a:ext uri="{FF2B5EF4-FFF2-40B4-BE49-F238E27FC236}">
                <a16:creationId xmlns:a16="http://schemas.microsoft.com/office/drawing/2014/main" id="{B0B26F7D-0ED2-45AC-9F4D-23913B0EEFF7}"/>
              </a:ext>
            </a:extLst>
          </p:cNvPr>
          <p:cNvCxnSpPr>
            <a:cxnSpLocks/>
          </p:cNvCxnSpPr>
          <p:nvPr/>
        </p:nvCxnSpPr>
        <p:spPr>
          <a:xfrm>
            <a:off x="1624614" y="5666315"/>
            <a:ext cx="4314547" cy="0"/>
          </a:xfrm>
          <a:prstGeom prst="straightConnector1">
            <a:avLst/>
          </a:prstGeom>
          <a:ln>
            <a:solidFill>
              <a:srgbClr val="F35BD6"/>
            </a:solidFill>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a:extLst>
              <a:ext uri="{FF2B5EF4-FFF2-40B4-BE49-F238E27FC236}">
                <a16:creationId xmlns:a16="http://schemas.microsoft.com/office/drawing/2014/main" id="{2D1F6DBE-8C92-41CA-A315-335E88376700}"/>
              </a:ext>
            </a:extLst>
          </p:cNvPr>
          <p:cNvSpPr txBox="1"/>
          <p:nvPr/>
        </p:nvSpPr>
        <p:spPr>
          <a:xfrm>
            <a:off x="5960482" y="5530577"/>
            <a:ext cx="1693092" cy="307777"/>
          </a:xfrm>
          <a:prstGeom prst="rect">
            <a:avLst/>
          </a:prstGeom>
          <a:noFill/>
        </p:spPr>
        <p:txBody>
          <a:bodyPr wrap="none" rtlCol="0">
            <a:spAutoFit/>
          </a:bodyPr>
          <a:lstStyle/>
          <a:p>
            <a:r>
              <a:rPr lang="it-IT" sz="1400" dirty="0"/>
              <a:t>Numero dei veicoli</a:t>
            </a:r>
          </a:p>
        </p:txBody>
      </p:sp>
    </p:spTree>
    <p:extLst>
      <p:ext uri="{BB962C8B-B14F-4D97-AF65-F5344CB8AC3E}">
        <p14:creationId xmlns:p14="http://schemas.microsoft.com/office/powerpoint/2010/main" val="115517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9EA7D1-DD6D-4896-8B4A-F42217F02814}"/>
              </a:ext>
            </a:extLst>
          </p:cNvPr>
          <p:cNvSpPr>
            <a:spLocks noGrp="1"/>
          </p:cNvSpPr>
          <p:nvPr>
            <p:ph type="title"/>
          </p:nvPr>
        </p:nvSpPr>
        <p:spPr>
          <a:xfrm>
            <a:off x="677334" y="609600"/>
            <a:ext cx="8596668" cy="677662"/>
          </a:xfrm>
        </p:spPr>
        <p:txBody>
          <a:bodyPr/>
          <a:lstStyle/>
          <a:p>
            <a:r>
              <a:rPr lang="it-IT" dirty="0"/>
              <a:t>Modifica dati input</a:t>
            </a:r>
          </a:p>
        </p:txBody>
      </p:sp>
      <p:sp>
        <p:nvSpPr>
          <p:cNvPr id="3" name="Segnaposto contenuto 2">
            <a:extLst>
              <a:ext uri="{FF2B5EF4-FFF2-40B4-BE49-F238E27FC236}">
                <a16:creationId xmlns:a16="http://schemas.microsoft.com/office/drawing/2014/main" id="{4955B555-23C6-44F4-92C0-01C05565B203}"/>
              </a:ext>
            </a:extLst>
          </p:cNvPr>
          <p:cNvSpPr>
            <a:spLocks noGrp="1"/>
          </p:cNvSpPr>
          <p:nvPr>
            <p:ph idx="1"/>
          </p:nvPr>
        </p:nvSpPr>
        <p:spPr>
          <a:xfrm>
            <a:off x="677334" y="1287263"/>
            <a:ext cx="8596668" cy="4754100"/>
          </a:xfrm>
        </p:spPr>
        <p:txBody>
          <a:bodyPr>
            <a:normAutofit fontScale="62500" lnSpcReduction="20000"/>
          </a:bodyPr>
          <a:lstStyle/>
          <a:p>
            <a:pPr marL="0" indent="0">
              <a:buNone/>
            </a:pPr>
            <a:r>
              <a:rPr lang="it-IT" sz="2200" dirty="0"/>
              <a:t>Il file </a:t>
            </a:r>
            <a:r>
              <a:rPr lang="it-IT" sz="2200" dirty="0" err="1"/>
              <a:t>Program.cs</a:t>
            </a:r>
            <a:r>
              <a:rPr lang="it-IT" sz="2200" dirty="0"/>
              <a:t> sotto </a:t>
            </a:r>
            <a:r>
              <a:rPr lang="it-IT" sz="2200" dirty="0" err="1"/>
              <a:t>l’application</a:t>
            </a:r>
            <a:r>
              <a:rPr lang="it-IT" sz="2200" dirty="0"/>
              <a:t> console ALNS_EVRP gestisce tutta l’esecuzione del modello e si può modificare a proprio piacimento per ottenere risultati diversi (cambiando file di input da caricare, i pesi per poter bilanciare le soluzioni in modo differente, …), è diviso così:</a:t>
            </a:r>
          </a:p>
          <a:p>
            <a:pPr marL="0" indent="0">
              <a:buNone/>
            </a:pPr>
            <a:r>
              <a:rPr lang="it-IT" sz="2200" dirty="0"/>
              <a:t>Caricamento del file di input:</a:t>
            </a:r>
            <a:br>
              <a:rPr lang="it-IT"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path = </a:t>
            </a:r>
            <a:r>
              <a:rPr lang="en-US" sz="1800" dirty="0">
                <a:solidFill>
                  <a:srgbClr val="800000"/>
                </a:solidFill>
                <a:latin typeface="Consolas" panose="020B0609020204030204" pitchFamily="49" charset="0"/>
              </a:rPr>
              <a:t>@"C:\Users\mirko\Downloads\EVRP_Instances_Large_Project_2020\c101_21.txt"</a:t>
            </a:r>
            <a:r>
              <a:rPr lang="en-US" sz="1800" dirty="0">
                <a:solidFill>
                  <a:srgbClr val="000000"/>
                </a:solidFill>
                <a:latin typeface="Consolas" panose="020B0609020204030204" pitchFamily="49" charset="0"/>
              </a:rPr>
              <a:t>;</a:t>
            </a:r>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fileLines</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File.ReadAllLines</a:t>
            </a:r>
            <a:r>
              <a:rPr lang="en-US" sz="1800" dirty="0">
                <a:solidFill>
                  <a:srgbClr val="000000"/>
                </a:solidFill>
                <a:latin typeface="Consolas" panose="020B0609020204030204" pitchFamily="49" charset="0"/>
              </a:rPr>
              <a:t>(path);</a:t>
            </a:r>
            <a:br>
              <a:rPr lang="en-US" sz="1800" dirty="0">
                <a:solidFill>
                  <a:srgbClr val="000000"/>
                </a:solidFill>
                <a:latin typeface="Consolas" panose="020B0609020204030204" pitchFamily="49" charset="0"/>
              </a:rPr>
            </a:br>
            <a:r>
              <a:rPr lang="it-IT" sz="1800" dirty="0">
                <a:solidFill>
                  <a:srgbClr val="000000"/>
                </a:solidFill>
                <a:latin typeface="Consolas" panose="020B0609020204030204" pitchFamily="49" charset="0"/>
              </a:rPr>
              <a:t>Input </a:t>
            </a:r>
            <a:r>
              <a:rPr lang="it-IT" sz="1800" dirty="0" err="1">
                <a:solidFill>
                  <a:srgbClr val="000000"/>
                </a:solidFill>
                <a:latin typeface="Consolas" panose="020B0609020204030204" pitchFamily="49" charset="0"/>
              </a:rPr>
              <a:t>inputData</a:t>
            </a:r>
            <a:r>
              <a:rPr lang="it-IT" sz="1800" dirty="0">
                <a:solidFill>
                  <a:srgbClr val="000000"/>
                </a:solidFill>
                <a:latin typeface="Consolas" panose="020B0609020204030204" pitchFamily="49" charset="0"/>
              </a:rPr>
              <a:t> = </a:t>
            </a:r>
            <a:r>
              <a:rPr lang="it-IT" sz="1800" dirty="0" err="1">
                <a:solidFill>
                  <a:srgbClr val="000000"/>
                </a:solidFill>
                <a:latin typeface="Consolas" panose="020B0609020204030204" pitchFamily="49" charset="0"/>
              </a:rPr>
              <a:t>FileUtils.GetInputFromFileStrings</a:t>
            </a:r>
            <a:r>
              <a:rPr lang="it-IT" sz="1800" dirty="0">
                <a:solidFill>
                  <a:srgbClr val="000000"/>
                </a:solidFill>
                <a:latin typeface="Consolas" panose="020B0609020204030204" pitchFamily="49" charset="0"/>
              </a:rPr>
              <a:t>(</a:t>
            </a:r>
            <a:r>
              <a:rPr lang="it-IT" sz="1800" dirty="0" err="1">
                <a:solidFill>
                  <a:srgbClr val="000000"/>
                </a:solidFill>
                <a:latin typeface="Consolas" panose="020B0609020204030204" pitchFamily="49" charset="0"/>
              </a:rPr>
              <a:t>fileLines</a:t>
            </a:r>
            <a:r>
              <a:rPr lang="it-IT" sz="1800" dirty="0">
                <a:solidFill>
                  <a:srgbClr val="000000"/>
                </a:solidFill>
                <a:latin typeface="Consolas" panose="020B0609020204030204" pitchFamily="49" charset="0"/>
              </a:rPr>
              <a:t>);</a:t>
            </a:r>
            <a:endParaRPr lang="it-IT" dirty="0">
              <a:solidFill>
                <a:srgbClr val="000000"/>
              </a:solidFill>
              <a:latin typeface="Consolas" panose="020B0609020204030204" pitchFamily="49" charset="0"/>
            </a:endParaRPr>
          </a:p>
          <a:p>
            <a:pPr marL="0" indent="0">
              <a:buNone/>
            </a:pPr>
            <a:r>
              <a:rPr lang="en-US" sz="2200" dirty="0" err="1"/>
              <a:t>Bilanciamento</a:t>
            </a:r>
            <a:r>
              <a:rPr lang="en-US" sz="2200" dirty="0"/>
              <a:t> </a:t>
            </a:r>
            <a:r>
              <a:rPr lang="en-US" sz="2200" dirty="0" err="1"/>
              <a:t>dei</a:t>
            </a:r>
            <a:r>
              <a:rPr lang="en-US" sz="2200" dirty="0"/>
              <a:t> </a:t>
            </a:r>
            <a:r>
              <a:rPr lang="en-US" sz="2200" dirty="0" err="1"/>
              <a:t>pesi</a:t>
            </a:r>
            <a:r>
              <a:rPr lang="en-US" sz="2200" dirty="0"/>
              <a:t> </a:t>
            </a:r>
            <a:r>
              <a:rPr lang="en-US" sz="2200" dirty="0" err="1"/>
              <a:t>della</a:t>
            </a:r>
            <a:r>
              <a:rPr lang="en-US" sz="2200" dirty="0"/>
              <a:t> </a:t>
            </a:r>
            <a:r>
              <a:rPr lang="en-US" sz="2200" dirty="0" err="1"/>
              <a:t>soluzione</a:t>
            </a:r>
            <a:r>
              <a:rPr lang="en-US" sz="2200" dirty="0"/>
              <a:t>:</a:t>
            </a:r>
            <a:br>
              <a:rPr lang="en-US" sz="1800" dirty="0">
                <a:solidFill>
                  <a:srgbClr val="0000FF"/>
                </a:solidFill>
                <a:latin typeface="Consolas" panose="020B0609020204030204" pitchFamily="49" charset="0"/>
              </a:rPr>
            </a:b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alpha = 1; </a:t>
            </a:r>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beta = 0.01f; </a:t>
            </a:r>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gamma = 1; </a:t>
            </a:r>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delta = 1000;</a:t>
            </a:r>
            <a:br>
              <a:rPr lang="en-US"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betaViol</a:t>
            </a:r>
            <a:r>
              <a:rPr lang="en-US" sz="1800" dirty="0">
                <a:solidFill>
                  <a:srgbClr val="000000"/>
                </a:solidFill>
                <a:latin typeface="Consolas" panose="020B0609020204030204" pitchFamily="49" charset="0"/>
              </a:rPr>
              <a:t> = 1000; </a:t>
            </a:r>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gammaViol</a:t>
            </a:r>
            <a:r>
              <a:rPr lang="en-US" sz="1800" dirty="0">
                <a:solidFill>
                  <a:srgbClr val="000000"/>
                </a:solidFill>
                <a:latin typeface="Consolas" panose="020B0609020204030204" pitchFamily="49" charset="0"/>
              </a:rPr>
              <a:t> = 1000; </a:t>
            </a:r>
            <a:br>
              <a:rPr lang="en-US" sz="1800" dirty="0">
                <a:solidFill>
                  <a:srgbClr val="000000"/>
                </a:solidFill>
                <a:latin typeface="Consolas" panose="020B0609020204030204" pitchFamily="49" charset="0"/>
              </a:rPr>
            </a:b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deltaViol</a:t>
            </a:r>
            <a:r>
              <a:rPr lang="en-US" sz="1800" dirty="0">
                <a:solidFill>
                  <a:srgbClr val="000000"/>
                </a:solidFill>
                <a:latin typeface="Consolas" panose="020B0609020204030204" pitchFamily="49" charset="0"/>
              </a:rPr>
              <a:t> = 1000;</a:t>
            </a:r>
          </a:p>
          <a:p>
            <a:pPr marL="0" indent="0">
              <a:buNone/>
            </a:pPr>
            <a:r>
              <a:rPr lang="it-IT" sz="2200" dirty="0">
                <a:solidFill>
                  <a:srgbClr val="000000"/>
                </a:solidFill>
                <a:latin typeface="+mj-lt"/>
              </a:rPr>
              <a:t>Trovo la soluzione iniziale:</a:t>
            </a:r>
            <a:br>
              <a:rPr lang="it-IT" sz="1800" dirty="0">
                <a:solidFill>
                  <a:srgbClr val="000000"/>
                </a:solidFill>
                <a:latin typeface="Consolas" panose="020B0609020204030204" pitchFamily="49" charset="0"/>
              </a:rPr>
            </a:br>
            <a:r>
              <a:rPr lang="it-IT" sz="1800" dirty="0" err="1">
                <a:solidFill>
                  <a:srgbClr val="000000"/>
                </a:solidFill>
                <a:latin typeface="Consolas" panose="020B0609020204030204" pitchFamily="49" charset="0"/>
              </a:rPr>
              <a:t>Problem</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problem</a:t>
            </a:r>
            <a:r>
              <a:rPr lang="it-IT" sz="1800" dirty="0">
                <a:solidFill>
                  <a:srgbClr val="000000"/>
                </a:solidFill>
                <a:latin typeface="Consolas" panose="020B0609020204030204" pitchFamily="49" charset="0"/>
              </a:rPr>
              <a:t> = </a:t>
            </a:r>
            <a:r>
              <a:rPr lang="it-IT" sz="1800" dirty="0">
                <a:solidFill>
                  <a:srgbClr val="0000FF"/>
                </a:solidFill>
                <a:latin typeface="Consolas" panose="020B0609020204030204" pitchFamily="49" charset="0"/>
              </a:rPr>
              <a:t>new</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Problem</a:t>
            </a:r>
            <a:r>
              <a:rPr lang="it-IT" sz="1800" dirty="0">
                <a:solidFill>
                  <a:srgbClr val="000000"/>
                </a:solidFill>
                <a:latin typeface="Consolas" panose="020B0609020204030204" pitchFamily="49" charset="0"/>
              </a:rPr>
              <a:t>(</a:t>
            </a:r>
            <a:r>
              <a:rPr lang="it-IT" sz="1800" dirty="0" err="1">
                <a:solidFill>
                  <a:srgbClr val="000000"/>
                </a:solidFill>
                <a:latin typeface="Consolas" panose="020B0609020204030204" pitchFamily="49" charset="0"/>
              </a:rPr>
              <a:t>inputData</a:t>
            </a:r>
            <a:r>
              <a:rPr lang="it-IT" sz="1800" dirty="0">
                <a:solidFill>
                  <a:srgbClr val="000000"/>
                </a:solidFill>
                <a:latin typeface="Consolas" panose="020B0609020204030204" pitchFamily="49" charset="0"/>
              </a:rPr>
              <a:t>, alpha, beta, gamma, delta, </a:t>
            </a:r>
            <a:r>
              <a:rPr lang="it-IT" sz="1800" dirty="0" err="1">
                <a:solidFill>
                  <a:srgbClr val="000000"/>
                </a:solidFill>
                <a:latin typeface="Consolas" panose="020B0609020204030204" pitchFamily="49" charset="0"/>
              </a:rPr>
              <a:t>betaViol</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gammaViol</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deltaViol</a:t>
            </a:r>
            <a:r>
              <a:rPr lang="it-IT" sz="1800" dirty="0">
                <a:solidFill>
                  <a:srgbClr val="000000"/>
                </a:solidFill>
                <a:latin typeface="Consolas" panose="020B0609020204030204" pitchFamily="49" charset="0"/>
              </a:rPr>
              <a:t>);</a:t>
            </a:r>
            <a:br>
              <a:rPr lang="it-IT" sz="1800" dirty="0">
                <a:solidFill>
                  <a:srgbClr val="000000"/>
                </a:solidFill>
                <a:latin typeface="Consolas" panose="020B0609020204030204" pitchFamily="49" charset="0"/>
              </a:rPr>
            </a:br>
            <a:r>
              <a:rPr lang="it-IT" sz="1800" dirty="0" err="1">
                <a:solidFill>
                  <a:srgbClr val="000000"/>
                </a:solidFill>
                <a:latin typeface="Consolas" panose="020B0609020204030204" pitchFamily="49" charset="0"/>
              </a:rPr>
              <a:t>problem.FindStartSolution</a:t>
            </a:r>
            <a:r>
              <a:rPr lang="it-IT" sz="1800" dirty="0">
                <a:solidFill>
                  <a:srgbClr val="000000"/>
                </a:solidFill>
                <a:latin typeface="Consolas" panose="020B0609020204030204" pitchFamily="49" charset="0"/>
              </a:rPr>
              <a:t>();</a:t>
            </a:r>
          </a:p>
          <a:p>
            <a:pPr marL="0" indent="0">
              <a:buNone/>
            </a:pPr>
            <a:r>
              <a:rPr lang="it-IT" sz="2200" dirty="0">
                <a:solidFill>
                  <a:srgbClr val="000000"/>
                </a:solidFill>
                <a:latin typeface="+mj-lt"/>
              </a:rPr>
              <a:t>Applico la ALNS alla soluzione iniziale:</a:t>
            </a:r>
            <a:br>
              <a:rPr lang="it-IT" sz="1800" dirty="0">
                <a:solidFill>
                  <a:srgbClr val="000000"/>
                </a:solidFill>
                <a:latin typeface="Consolas" panose="020B0609020204030204" pitchFamily="49" charset="0"/>
              </a:rPr>
            </a:br>
            <a:r>
              <a:rPr lang="it-IT" sz="1800" dirty="0">
                <a:solidFill>
                  <a:srgbClr val="000000"/>
                </a:solidFill>
                <a:latin typeface="Consolas" panose="020B0609020204030204" pitchFamily="49" charset="0"/>
              </a:rPr>
              <a:t>Solution sol = </a:t>
            </a:r>
            <a:r>
              <a:rPr lang="it-IT" sz="1800" dirty="0" err="1">
                <a:solidFill>
                  <a:srgbClr val="000000"/>
                </a:solidFill>
                <a:latin typeface="Consolas" panose="020B0609020204030204" pitchFamily="49" charset="0"/>
              </a:rPr>
              <a:t>problem.Solution</a:t>
            </a:r>
            <a:r>
              <a:rPr lang="it-IT" sz="1800" dirty="0">
                <a:solidFill>
                  <a:srgbClr val="000000"/>
                </a:solidFill>
                <a:latin typeface="Consolas" panose="020B0609020204030204" pitchFamily="49" charset="0"/>
              </a:rPr>
              <a:t>;</a:t>
            </a:r>
            <a:br>
              <a:rPr lang="it-IT" sz="1800" dirty="0">
                <a:solidFill>
                  <a:srgbClr val="000000"/>
                </a:solidFill>
                <a:latin typeface="Consolas" panose="020B0609020204030204" pitchFamily="49" charset="0"/>
              </a:rPr>
            </a:br>
            <a:r>
              <a:rPr lang="fr-FR" sz="1800" dirty="0">
                <a:solidFill>
                  <a:srgbClr val="000000"/>
                </a:solidFill>
                <a:latin typeface="Consolas" panose="020B0609020204030204" pitchFamily="49" charset="0"/>
              </a:rPr>
              <a:t>ALNS aLNS = </a:t>
            </a:r>
            <a:r>
              <a:rPr lang="fr-FR" sz="1800" dirty="0">
                <a:solidFill>
                  <a:srgbClr val="0000FF"/>
                </a:solidFill>
                <a:latin typeface="Consolas" panose="020B0609020204030204" pitchFamily="49" charset="0"/>
              </a:rPr>
              <a:t>new</a:t>
            </a:r>
            <a:r>
              <a:rPr lang="fr-FR" sz="1800" dirty="0">
                <a:solidFill>
                  <a:srgbClr val="000000"/>
                </a:solidFill>
                <a:latin typeface="Consolas" panose="020B0609020204030204" pitchFamily="49" charset="0"/>
              </a:rPr>
              <a:t> ALNS(sol);</a:t>
            </a:r>
            <a:br>
              <a:rPr lang="fr-FR" sz="1800" dirty="0">
                <a:solidFill>
                  <a:srgbClr val="000000"/>
                </a:solidFill>
                <a:latin typeface="Consolas" panose="020B0609020204030204" pitchFamily="49" charset="0"/>
              </a:rPr>
            </a:br>
            <a:r>
              <a:rPr lang="it-IT" sz="1800" dirty="0" err="1">
                <a:solidFill>
                  <a:srgbClr val="0000FF"/>
                </a:solidFill>
                <a:latin typeface="Consolas" panose="020B0609020204030204" pitchFamily="49" charset="0"/>
              </a:rPr>
              <a:t>int</a:t>
            </a:r>
            <a:r>
              <a:rPr lang="it-IT" sz="1800" dirty="0">
                <a:solidFill>
                  <a:srgbClr val="000000"/>
                </a:solidFill>
                <a:latin typeface="Consolas" panose="020B0609020204030204" pitchFamily="49" charset="0"/>
              </a:rPr>
              <a:t> q = 5;</a:t>
            </a:r>
            <a:br>
              <a:rPr lang="it-IT" sz="1800" dirty="0">
                <a:solidFill>
                  <a:srgbClr val="000000"/>
                </a:solidFill>
                <a:latin typeface="Consolas" panose="020B0609020204030204" pitchFamily="49" charset="0"/>
              </a:rPr>
            </a:br>
            <a:r>
              <a:rPr lang="it-IT" sz="1800" dirty="0" err="1">
                <a:solidFill>
                  <a:srgbClr val="000000"/>
                </a:solidFill>
                <a:latin typeface="Consolas" panose="020B0609020204030204" pitchFamily="49" charset="0"/>
              </a:rPr>
              <a:t>aLNS.AdaptiveLargeNeighborhoodSearch</a:t>
            </a:r>
            <a:r>
              <a:rPr lang="it-IT" sz="1800" dirty="0">
                <a:solidFill>
                  <a:srgbClr val="000000"/>
                </a:solidFill>
                <a:latin typeface="Consolas" panose="020B0609020204030204" pitchFamily="49" charset="0"/>
              </a:rPr>
              <a:t>(q);</a:t>
            </a:r>
          </a:p>
          <a:p>
            <a:pPr marL="0" indent="0">
              <a:buNone/>
            </a:pPr>
            <a:r>
              <a:rPr lang="en-US" sz="2200" dirty="0" err="1">
                <a:solidFill>
                  <a:srgbClr val="000000"/>
                </a:solidFill>
                <a:latin typeface="+mj-lt"/>
              </a:rPr>
              <a:t>Genero</a:t>
            </a:r>
            <a:r>
              <a:rPr lang="en-US" sz="2200" dirty="0">
                <a:solidFill>
                  <a:srgbClr val="000000"/>
                </a:solidFill>
                <a:latin typeface="+mj-lt"/>
              </a:rPr>
              <a:t> file excel e imagine </a:t>
            </a:r>
            <a:r>
              <a:rPr lang="en-US" sz="2200" dirty="0" err="1">
                <a:solidFill>
                  <a:srgbClr val="000000"/>
                </a:solidFill>
                <a:latin typeface="+mj-lt"/>
              </a:rPr>
              <a:t>grafo</a:t>
            </a:r>
            <a:r>
              <a:rPr lang="en-US" sz="2200" dirty="0">
                <a:solidFill>
                  <a:srgbClr val="000000"/>
                </a:solidFill>
                <a:latin typeface="+mj-lt"/>
              </a:rPr>
              <a:t>:</a:t>
            </a:r>
            <a:br>
              <a:rPr lang="en-US" sz="1800" dirty="0">
                <a:solidFill>
                  <a:srgbClr val="000000"/>
                </a:solidFill>
                <a:latin typeface="Consolas" panose="020B0609020204030204" pitchFamily="49" charset="0"/>
              </a:rPr>
            </a:br>
            <a:r>
              <a:rPr lang="en-US" sz="1800" dirty="0" err="1">
                <a:solidFill>
                  <a:srgbClr val="000000"/>
                </a:solidFill>
                <a:latin typeface="Consolas" panose="020B0609020204030204" pitchFamily="49" charset="0"/>
              </a:rPr>
              <a:t>ExcelUtils.CreateSolutionExcel</a:t>
            </a:r>
            <a:r>
              <a:rPr lang="en-US" sz="1800" dirty="0">
                <a:solidFill>
                  <a:srgbClr val="000000"/>
                </a:solidFill>
                <a:latin typeface="Consolas" panose="020B0609020204030204" pitchFamily="49" charset="0"/>
              </a:rPr>
              <a:t>(sol, </a:t>
            </a:r>
            <a:r>
              <a:rPr lang="en-US" sz="1800" dirty="0" err="1">
                <a:solidFill>
                  <a:srgbClr val="000000"/>
                </a:solidFill>
                <a:latin typeface="Consolas" panose="020B0609020204030204" pitchFamily="49" charset="0"/>
              </a:rPr>
              <a:t>aLNS.BestSol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aLNS.AllSol</a:t>
            </a:r>
            <a:r>
              <a:rPr lang="en-US" sz="1800" dirty="0">
                <a:solidFill>
                  <a:srgbClr val="000000"/>
                </a:solidFill>
                <a:latin typeface="Consolas" panose="020B0609020204030204" pitchFamily="49" charset="0"/>
              </a:rPr>
              <a:t>);</a:t>
            </a:r>
            <a:br>
              <a:rPr lang="en-US" sz="1800" dirty="0">
                <a:solidFill>
                  <a:srgbClr val="000000"/>
                </a:solidFill>
                <a:latin typeface="Consolas" panose="020B0609020204030204" pitchFamily="49" charset="0"/>
              </a:rPr>
            </a:br>
            <a:r>
              <a:rPr lang="it-IT" sz="1800" dirty="0" err="1">
                <a:solidFill>
                  <a:srgbClr val="000000"/>
                </a:solidFill>
                <a:latin typeface="Consolas" panose="020B0609020204030204" pitchFamily="49" charset="0"/>
              </a:rPr>
              <a:t>DrawGraph</a:t>
            </a:r>
            <a:r>
              <a:rPr lang="it-IT" sz="1800" dirty="0">
                <a:solidFill>
                  <a:srgbClr val="000000"/>
                </a:solidFill>
                <a:latin typeface="Consolas" panose="020B0609020204030204" pitchFamily="49" charset="0"/>
              </a:rPr>
              <a:t> </a:t>
            </a:r>
            <a:r>
              <a:rPr lang="it-IT" sz="1800" dirty="0" err="1">
                <a:solidFill>
                  <a:srgbClr val="000000"/>
                </a:solidFill>
                <a:latin typeface="Consolas" panose="020B0609020204030204" pitchFamily="49" charset="0"/>
              </a:rPr>
              <a:t>graph</a:t>
            </a:r>
            <a:r>
              <a:rPr lang="it-IT" sz="1800" dirty="0">
                <a:solidFill>
                  <a:srgbClr val="000000"/>
                </a:solidFill>
                <a:latin typeface="Consolas" panose="020B0609020204030204" pitchFamily="49" charset="0"/>
              </a:rPr>
              <a:t> = </a:t>
            </a:r>
            <a:r>
              <a:rPr lang="it-IT" sz="1800" dirty="0" err="1">
                <a:solidFill>
                  <a:srgbClr val="000000"/>
                </a:solidFill>
                <a:latin typeface="Consolas" panose="020B0609020204030204" pitchFamily="49" charset="0"/>
              </a:rPr>
              <a:t>aLNS.BestSol.GetDrawRouteGraph</a:t>
            </a:r>
            <a:r>
              <a:rPr lang="it-IT" sz="1800" dirty="0">
                <a:solidFill>
                  <a:srgbClr val="000000"/>
                </a:solidFill>
                <a:latin typeface="Consolas" panose="020B0609020204030204" pitchFamily="49" charset="0"/>
              </a:rPr>
              <a:t>();</a:t>
            </a:r>
            <a:br>
              <a:rPr lang="it-IT" sz="1800" dirty="0">
                <a:solidFill>
                  <a:srgbClr val="000000"/>
                </a:solidFill>
                <a:latin typeface="Consolas" panose="020B0609020204030204" pitchFamily="49" charset="0"/>
              </a:rPr>
            </a:br>
            <a:r>
              <a:rPr lang="it-IT" sz="1800" dirty="0" err="1">
                <a:solidFill>
                  <a:srgbClr val="000000"/>
                </a:solidFill>
                <a:latin typeface="Consolas" panose="020B0609020204030204" pitchFamily="49" charset="0"/>
              </a:rPr>
              <a:t>GraphUtils.ShowGraph</a:t>
            </a:r>
            <a:r>
              <a:rPr lang="it-IT" sz="1800" dirty="0">
                <a:solidFill>
                  <a:srgbClr val="000000"/>
                </a:solidFill>
                <a:latin typeface="Consolas" panose="020B0609020204030204" pitchFamily="49" charset="0"/>
              </a:rPr>
              <a:t>(</a:t>
            </a:r>
            <a:r>
              <a:rPr lang="it-IT" sz="1800" dirty="0" err="1">
                <a:solidFill>
                  <a:srgbClr val="000000"/>
                </a:solidFill>
                <a:latin typeface="Consolas" panose="020B0609020204030204" pitchFamily="49" charset="0"/>
              </a:rPr>
              <a:t>graph</a:t>
            </a:r>
            <a:r>
              <a:rPr lang="it-IT" sz="1800" dirty="0">
                <a:solidFill>
                  <a:srgbClr val="000000"/>
                </a:solidFill>
                <a:latin typeface="Consolas" panose="020B0609020204030204" pitchFamily="49" charset="0"/>
              </a:rPr>
              <a:t>);</a:t>
            </a:r>
          </a:p>
        </p:txBody>
      </p:sp>
      <p:sp>
        <p:nvSpPr>
          <p:cNvPr id="4" name="Segnaposto piè di pagina 3">
            <a:extLst>
              <a:ext uri="{FF2B5EF4-FFF2-40B4-BE49-F238E27FC236}">
                <a16:creationId xmlns:a16="http://schemas.microsoft.com/office/drawing/2014/main" id="{7E9A7171-B7CB-4DBF-8CEA-072BB05043E1}"/>
              </a:ext>
            </a:extLst>
          </p:cNvPr>
          <p:cNvSpPr>
            <a:spLocks noGrp="1"/>
          </p:cNvSpPr>
          <p:nvPr>
            <p:ph type="ftr" sz="quarter" idx="11"/>
          </p:nvPr>
        </p:nvSpPr>
        <p:spPr/>
        <p:txBody>
          <a:bodyPr/>
          <a:lstStyle/>
          <a:p>
            <a:r>
              <a:rPr lang="en-US"/>
              <a:t>ALNS EVRP - Mirko Gualducci</a:t>
            </a:r>
            <a:endParaRPr lang="en-US" dirty="0"/>
          </a:p>
        </p:txBody>
      </p:sp>
      <p:sp>
        <p:nvSpPr>
          <p:cNvPr id="5" name="Segnaposto numero diapositiva 4">
            <a:extLst>
              <a:ext uri="{FF2B5EF4-FFF2-40B4-BE49-F238E27FC236}">
                <a16:creationId xmlns:a16="http://schemas.microsoft.com/office/drawing/2014/main" id="{CBB6588C-24D8-496B-B0DF-DE2B33E6BCBD}"/>
              </a:ext>
            </a:extLst>
          </p:cNvPr>
          <p:cNvSpPr>
            <a:spLocks noGrp="1"/>
          </p:cNvSpPr>
          <p:nvPr>
            <p:ph type="sldNum" sz="quarter" idx="12"/>
          </p:nvPr>
        </p:nvSpPr>
        <p:spPr/>
        <p:txBody>
          <a:bodyPr/>
          <a:lstStyle/>
          <a:p>
            <a:fld id="{519954A3-9DFD-4C44-94BA-B95130A3BA1C}" type="slidenum">
              <a:rPr lang="en-US" smtClean="0"/>
              <a:t>26</a:t>
            </a:fld>
            <a:endParaRPr lang="en-US" dirty="0"/>
          </a:p>
        </p:txBody>
      </p:sp>
      <p:cxnSp>
        <p:nvCxnSpPr>
          <p:cNvPr id="9" name="Connettore 2 8">
            <a:extLst>
              <a:ext uri="{FF2B5EF4-FFF2-40B4-BE49-F238E27FC236}">
                <a16:creationId xmlns:a16="http://schemas.microsoft.com/office/drawing/2014/main" id="{236F2FA4-4E22-41B7-932E-8613B5A9ADC5}"/>
              </a:ext>
            </a:extLst>
          </p:cNvPr>
          <p:cNvCxnSpPr>
            <a:cxnSpLocks/>
          </p:cNvCxnSpPr>
          <p:nvPr/>
        </p:nvCxnSpPr>
        <p:spPr>
          <a:xfrm>
            <a:off x="6630099" y="2277753"/>
            <a:ext cx="785769" cy="555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asellaDiTesto 10">
            <a:extLst>
              <a:ext uri="{FF2B5EF4-FFF2-40B4-BE49-F238E27FC236}">
                <a16:creationId xmlns:a16="http://schemas.microsoft.com/office/drawing/2014/main" id="{32F1B11F-C7E3-4C5D-A125-92306F4D6FCB}"/>
              </a:ext>
            </a:extLst>
          </p:cNvPr>
          <p:cNvSpPr txBox="1"/>
          <p:nvPr/>
        </p:nvSpPr>
        <p:spPr>
          <a:xfrm>
            <a:off x="6630099" y="2791430"/>
            <a:ext cx="2791533" cy="369332"/>
          </a:xfrm>
          <a:prstGeom prst="rect">
            <a:avLst/>
          </a:prstGeom>
          <a:noFill/>
        </p:spPr>
        <p:txBody>
          <a:bodyPr wrap="none" rtlCol="0">
            <a:spAutoFit/>
          </a:bodyPr>
          <a:lstStyle/>
          <a:p>
            <a:r>
              <a:rPr lang="it-IT" dirty="0" err="1"/>
              <a:t>Path</a:t>
            </a:r>
            <a:r>
              <a:rPr lang="it-IT" dirty="0"/>
              <a:t> file di input dei dati</a:t>
            </a:r>
          </a:p>
        </p:txBody>
      </p:sp>
      <p:cxnSp>
        <p:nvCxnSpPr>
          <p:cNvPr id="13" name="Connettore a gomito 12">
            <a:extLst>
              <a:ext uri="{FF2B5EF4-FFF2-40B4-BE49-F238E27FC236}">
                <a16:creationId xmlns:a16="http://schemas.microsoft.com/office/drawing/2014/main" id="{41C04F05-5768-4725-9D93-DFBFA3CC3162}"/>
              </a:ext>
            </a:extLst>
          </p:cNvPr>
          <p:cNvCxnSpPr>
            <a:cxnSpLocks/>
          </p:cNvCxnSpPr>
          <p:nvPr/>
        </p:nvCxnSpPr>
        <p:spPr>
          <a:xfrm>
            <a:off x="1199626" y="2833375"/>
            <a:ext cx="2944535" cy="48866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a gomito 15">
            <a:extLst>
              <a:ext uri="{FF2B5EF4-FFF2-40B4-BE49-F238E27FC236}">
                <a16:creationId xmlns:a16="http://schemas.microsoft.com/office/drawing/2014/main" id="{DBC7B4CB-5C4C-4470-B537-E03B5950A4FD}"/>
              </a:ext>
            </a:extLst>
          </p:cNvPr>
          <p:cNvCxnSpPr>
            <a:cxnSpLocks/>
          </p:cNvCxnSpPr>
          <p:nvPr/>
        </p:nvCxnSpPr>
        <p:spPr>
          <a:xfrm flipV="1">
            <a:off x="1199626" y="3322040"/>
            <a:ext cx="2944535" cy="46978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E72638B2-8380-4F2A-B420-E319829474EA}"/>
              </a:ext>
            </a:extLst>
          </p:cNvPr>
          <p:cNvSpPr txBox="1"/>
          <p:nvPr/>
        </p:nvSpPr>
        <p:spPr>
          <a:xfrm>
            <a:off x="4085428" y="3137374"/>
            <a:ext cx="2544671" cy="369332"/>
          </a:xfrm>
          <a:prstGeom prst="rect">
            <a:avLst/>
          </a:prstGeom>
          <a:noFill/>
        </p:spPr>
        <p:txBody>
          <a:bodyPr wrap="none" rtlCol="0">
            <a:spAutoFit/>
          </a:bodyPr>
          <a:lstStyle/>
          <a:p>
            <a:r>
              <a:rPr lang="it-IT" dirty="0"/>
              <a:t>Pesi funzione obiettivo</a:t>
            </a:r>
          </a:p>
        </p:txBody>
      </p:sp>
      <p:cxnSp>
        <p:nvCxnSpPr>
          <p:cNvPr id="24" name="Connettore 2 23">
            <a:extLst>
              <a:ext uri="{FF2B5EF4-FFF2-40B4-BE49-F238E27FC236}">
                <a16:creationId xmlns:a16="http://schemas.microsoft.com/office/drawing/2014/main" id="{C2AAF838-63A2-4AB2-9BF8-CF5F50471026}"/>
              </a:ext>
            </a:extLst>
          </p:cNvPr>
          <p:cNvCxnSpPr/>
          <p:nvPr/>
        </p:nvCxnSpPr>
        <p:spPr>
          <a:xfrm flipV="1">
            <a:off x="1551963" y="4899171"/>
            <a:ext cx="3011648" cy="67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CasellaDiTesto 24">
            <a:extLst>
              <a:ext uri="{FF2B5EF4-FFF2-40B4-BE49-F238E27FC236}">
                <a16:creationId xmlns:a16="http://schemas.microsoft.com/office/drawing/2014/main" id="{02FC981C-3A7B-4FF2-B602-8DE5BCA69F7A}"/>
              </a:ext>
            </a:extLst>
          </p:cNvPr>
          <p:cNvSpPr txBox="1"/>
          <p:nvPr/>
        </p:nvSpPr>
        <p:spPr>
          <a:xfrm>
            <a:off x="4488111" y="4609561"/>
            <a:ext cx="3353803" cy="646331"/>
          </a:xfrm>
          <a:prstGeom prst="rect">
            <a:avLst/>
          </a:prstGeom>
          <a:noFill/>
        </p:spPr>
        <p:txBody>
          <a:bodyPr wrap="none" rtlCol="0">
            <a:spAutoFit/>
          </a:bodyPr>
          <a:lstStyle/>
          <a:p>
            <a:r>
              <a:rPr lang="it-IT" dirty="0"/>
              <a:t>Numero elementi da eliminare</a:t>
            </a:r>
          </a:p>
          <a:p>
            <a:r>
              <a:rPr lang="it-IT" dirty="0"/>
              <a:t>in operazioni di </a:t>
            </a:r>
            <a:r>
              <a:rPr lang="it-IT" dirty="0" err="1"/>
              <a:t>destroy</a:t>
            </a:r>
            <a:endParaRPr lang="it-IT" dirty="0"/>
          </a:p>
        </p:txBody>
      </p:sp>
    </p:spTree>
    <p:extLst>
      <p:ext uri="{BB962C8B-B14F-4D97-AF65-F5344CB8AC3E}">
        <p14:creationId xmlns:p14="http://schemas.microsoft.com/office/powerpoint/2010/main" val="1739830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A0C984-1B84-4494-9D04-6FD5EC93A695}"/>
              </a:ext>
            </a:extLst>
          </p:cNvPr>
          <p:cNvSpPr>
            <a:spLocks noGrp="1"/>
          </p:cNvSpPr>
          <p:nvPr>
            <p:ph type="title"/>
          </p:nvPr>
        </p:nvSpPr>
        <p:spPr>
          <a:xfrm>
            <a:off x="675065" y="609600"/>
            <a:ext cx="2930518" cy="1320800"/>
          </a:xfrm>
        </p:spPr>
        <p:txBody>
          <a:bodyPr vert="horz" lIns="91440" tIns="45720" rIns="91440" bIns="45720" rtlCol="0" anchor="ctr">
            <a:normAutofit/>
          </a:bodyPr>
          <a:lstStyle/>
          <a:p>
            <a:pPr>
              <a:lnSpc>
                <a:spcPct val="90000"/>
              </a:lnSpc>
            </a:pPr>
            <a:r>
              <a:rPr lang="en-US" sz="2800"/>
              <a:t>Monitorazione modello da shell</a:t>
            </a:r>
          </a:p>
        </p:txBody>
      </p:sp>
      <p:sp>
        <p:nvSpPr>
          <p:cNvPr id="3" name="Segnaposto contenuto 2">
            <a:extLst>
              <a:ext uri="{FF2B5EF4-FFF2-40B4-BE49-F238E27FC236}">
                <a16:creationId xmlns:a16="http://schemas.microsoft.com/office/drawing/2014/main" id="{B32C83A6-D66D-4B1B-81D2-33DD54DED2CB}"/>
              </a:ext>
            </a:extLst>
          </p:cNvPr>
          <p:cNvSpPr>
            <a:spLocks noGrp="1"/>
          </p:cNvSpPr>
          <p:nvPr>
            <p:ph idx="1"/>
          </p:nvPr>
        </p:nvSpPr>
        <p:spPr>
          <a:xfrm>
            <a:off x="671361" y="2160589"/>
            <a:ext cx="2930517" cy="3880773"/>
          </a:xfrm>
        </p:spPr>
        <p:txBody>
          <a:bodyPr vert="horz" lIns="91440" tIns="45720" rIns="91440" bIns="45720" rtlCol="0">
            <a:normAutofit/>
          </a:bodyPr>
          <a:lstStyle/>
          <a:p>
            <a:pPr marL="0" indent="0" algn="just">
              <a:buNone/>
            </a:pPr>
            <a:r>
              <a:rPr lang="en-US" dirty="0"/>
              <a:t>Durante </a:t>
            </a:r>
            <a:r>
              <a:rPr lang="en-US" dirty="0" err="1"/>
              <a:t>l’esecuzione</a:t>
            </a:r>
            <a:r>
              <a:rPr lang="en-US" dirty="0"/>
              <a:t> del </a:t>
            </a:r>
            <a:r>
              <a:rPr lang="en-US" dirty="0" err="1"/>
              <a:t>modello</a:t>
            </a:r>
            <a:r>
              <a:rPr lang="en-US" dirty="0"/>
              <a:t>, da shell </a:t>
            </a:r>
            <a:r>
              <a:rPr lang="en-US" dirty="0" err="1"/>
              <a:t>si</a:t>
            </a:r>
            <a:r>
              <a:rPr lang="en-US" dirty="0"/>
              <a:t> </a:t>
            </a:r>
            <a:r>
              <a:rPr lang="en-US" dirty="0" err="1"/>
              <a:t>potranno</a:t>
            </a:r>
            <a:r>
              <a:rPr lang="en-US" dirty="0"/>
              <a:t> </a:t>
            </a:r>
            <a:r>
              <a:rPr lang="en-US" dirty="0" err="1"/>
              <a:t>vedere</a:t>
            </a:r>
            <a:r>
              <a:rPr lang="en-US" dirty="0"/>
              <a:t> </a:t>
            </a:r>
            <a:r>
              <a:rPr lang="en-US" dirty="0" err="1"/>
              <a:t>i</a:t>
            </a:r>
            <a:r>
              <a:rPr lang="en-US" dirty="0"/>
              <a:t> </a:t>
            </a:r>
            <a:r>
              <a:rPr lang="en-US" dirty="0" err="1"/>
              <a:t>dati</a:t>
            </a:r>
            <a:r>
              <a:rPr lang="en-US" dirty="0"/>
              <a:t> del </a:t>
            </a:r>
            <a:r>
              <a:rPr lang="en-US" dirty="0" err="1"/>
              <a:t>modello</a:t>
            </a:r>
            <a:r>
              <a:rPr lang="en-US" dirty="0"/>
              <a:t> e </a:t>
            </a:r>
            <a:r>
              <a:rPr lang="en-US" dirty="0" err="1"/>
              <a:t>l’andamento</a:t>
            </a:r>
            <a:r>
              <a:rPr lang="en-US" dirty="0"/>
              <a:t> </a:t>
            </a:r>
            <a:r>
              <a:rPr lang="en-US" dirty="0" err="1"/>
              <a:t>generale</a:t>
            </a:r>
            <a:r>
              <a:rPr lang="en-US" dirty="0"/>
              <a:t>.</a:t>
            </a:r>
          </a:p>
        </p:txBody>
      </p:sp>
      <p:pic>
        <p:nvPicPr>
          <p:cNvPr id="7" name="Immagine 6">
            <a:extLst>
              <a:ext uri="{FF2B5EF4-FFF2-40B4-BE49-F238E27FC236}">
                <a16:creationId xmlns:a16="http://schemas.microsoft.com/office/drawing/2014/main" id="{2341B28B-9B37-463D-9786-2186E7B95EAB}"/>
              </a:ext>
            </a:extLst>
          </p:cNvPr>
          <p:cNvPicPr>
            <a:picLocks noChangeAspect="1"/>
          </p:cNvPicPr>
          <p:nvPr/>
        </p:nvPicPr>
        <p:blipFill rotWithShape="1">
          <a:blip r:embed="rId2"/>
          <a:srcRect r="14621" b="1"/>
          <a:stretch/>
        </p:blipFill>
        <p:spPr>
          <a:xfrm>
            <a:off x="4641656" y="78078"/>
            <a:ext cx="4632346" cy="3133269"/>
          </a:xfrm>
          <a:prstGeom prst="rect">
            <a:avLst/>
          </a:prstGeom>
        </p:spPr>
      </p:pic>
      <p:sp>
        <p:nvSpPr>
          <p:cNvPr id="4" name="Segnaposto piè di pagina 3">
            <a:extLst>
              <a:ext uri="{FF2B5EF4-FFF2-40B4-BE49-F238E27FC236}">
                <a16:creationId xmlns:a16="http://schemas.microsoft.com/office/drawing/2014/main" id="{EC0DCCB8-BD0D-4A75-BB65-EDD34C72F2D0}"/>
              </a:ext>
            </a:extLst>
          </p:cNvPr>
          <p:cNvSpPr>
            <a:spLocks noGrp="1"/>
          </p:cNvSpPr>
          <p:nvPr>
            <p:ph type="ftr" sz="quarter" idx="11"/>
          </p:nvPr>
        </p:nvSpPr>
        <p:spPr>
          <a:xfrm>
            <a:off x="677334" y="6041362"/>
            <a:ext cx="5192560" cy="365125"/>
          </a:xfrm>
        </p:spPr>
        <p:txBody>
          <a:bodyPr vert="horz" lIns="91440" tIns="45720" rIns="91440" bIns="45720" rtlCol="0">
            <a:normAutofit/>
          </a:bodyPr>
          <a:lstStyle/>
          <a:p>
            <a:pPr defTabSz="914400">
              <a:spcAft>
                <a:spcPts val="600"/>
              </a:spcAft>
            </a:pPr>
            <a:r>
              <a:rPr lang="en-US" kern="1200">
                <a:latin typeface="+mn-lt"/>
                <a:ea typeface="+mn-ea"/>
                <a:cs typeface="+mn-cs"/>
              </a:rPr>
              <a:t>ALNS EVRP - Mirko Gualducci</a:t>
            </a:r>
          </a:p>
        </p:txBody>
      </p:sp>
      <p:sp>
        <p:nvSpPr>
          <p:cNvPr id="5" name="Segnaposto numero diapositiva 4">
            <a:extLst>
              <a:ext uri="{FF2B5EF4-FFF2-40B4-BE49-F238E27FC236}">
                <a16:creationId xmlns:a16="http://schemas.microsoft.com/office/drawing/2014/main" id="{FDC2BB98-AB94-485A-9F13-C1B07AAEF3CD}"/>
              </a:ext>
            </a:extLst>
          </p:cNvPr>
          <p:cNvSpPr>
            <a:spLocks noGrp="1"/>
          </p:cNvSpPr>
          <p:nvPr>
            <p:ph type="sldNum" sz="quarter" idx="12"/>
          </p:nvPr>
        </p:nvSpPr>
        <p:spPr>
          <a:xfrm>
            <a:off x="8590663" y="6041362"/>
            <a:ext cx="683339" cy="365125"/>
          </a:xfrm>
        </p:spPr>
        <p:txBody>
          <a:bodyPr vert="horz" lIns="91440" tIns="45720" rIns="91440" bIns="45720" rtlCol="0">
            <a:normAutofit/>
          </a:bodyPr>
          <a:lstStyle/>
          <a:p>
            <a:pPr defTabSz="914400">
              <a:spcAft>
                <a:spcPts val="600"/>
              </a:spcAft>
            </a:pPr>
            <a:fld id="{519954A3-9DFD-4C44-94BA-B95130A3BA1C}" type="slidenum">
              <a:rPr lang="en-US"/>
              <a:pPr defTabSz="914400">
                <a:spcAft>
                  <a:spcPts val="600"/>
                </a:spcAft>
              </a:pPr>
              <a:t>27</a:t>
            </a:fld>
            <a:endParaRPr lang="en-US"/>
          </a:p>
        </p:txBody>
      </p:sp>
      <p:pic>
        <p:nvPicPr>
          <p:cNvPr id="11" name="Immagine 10">
            <a:extLst>
              <a:ext uri="{FF2B5EF4-FFF2-40B4-BE49-F238E27FC236}">
                <a16:creationId xmlns:a16="http://schemas.microsoft.com/office/drawing/2014/main" id="{E71D27C1-88D3-4653-9C8C-4781EB5C574A}"/>
              </a:ext>
            </a:extLst>
          </p:cNvPr>
          <p:cNvPicPr>
            <a:picLocks noChangeAspect="1"/>
          </p:cNvPicPr>
          <p:nvPr/>
        </p:nvPicPr>
        <p:blipFill rotWithShape="1">
          <a:blip r:embed="rId3"/>
          <a:srcRect t="7989" r="2" b="2"/>
          <a:stretch/>
        </p:blipFill>
        <p:spPr>
          <a:xfrm>
            <a:off x="4640906" y="3439020"/>
            <a:ext cx="4633097" cy="3133269"/>
          </a:xfrm>
          <a:prstGeom prst="rect">
            <a:avLst/>
          </a:prstGeom>
        </p:spPr>
      </p:pic>
      <p:sp>
        <p:nvSpPr>
          <p:cNvPr id="12" name="Rettangolo 11">
            <a:extLst>
              <a:ext uri="{FF2B5EF4-FFF2-40B4-BE49-F238E27FC236}">
                <a16:creationId xmlns:a16="http://schemas.microsoft.com/office/drawing/2014/main" id="{2BD6BC31-A5D4-4CC0-B547-0DF38DCED35A}"/>
              </a:ext>
            </a:extLst>
          </p:cNvPr>
          <p:cNvSpPr/>
          <p:nvPr/>
        </p:nvSpPr>
        <p:spPr>
          <a:xfrm>
            <a:off x="4649784" y="451513"/>
            <a:ext cx="3145349" cy="84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404DC8DD-CA82-46F8-858E-1344FB0B5613}"/>
              </a:ext>
            </a:extLst>
          </p:cNvPr>
          <p:cNvSpPr/>
          <p:nvPr/>
        </p:nvSpPr>
        <p:spPr>
          <a:xfrm>
            <a:off x="4642387" y="1740251"/>
            <a:ext cx="3294250" cy="84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8F3A6ABE-432A-453D-B229-50D4B127185A}"/>
              </a:ext>
            </a:extLst>
          </p:cNvPr>
          <p:cNvSpPr/>
          <p:nvPr/>
        </p:nvSpPr>
        <p:spPr>
          <a:xfrm>
            <a:off x="4643865" y="1058156"/>
            <a:ext cx="3160146" cy="84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03DFC2E7-5828-4D86-89B5-3D6D07FEC64B}"/>
              </a:ext>
            </a:extLst>
          </p:cNvPr>
          <p:cNvSpPr/>
          <p:nvPr/>
        </p:nvSpPr>
        <p:spPr>
          <a:xfrm>
            <a:off x="4645343" y="2142713"/>
            <a:ext cx="3160146" cy="84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50852BEC-C969-4A34-86A8-895A895D241C}"/>
              </a:ext>
            </a:extLst>
          </p:cNvPr>
          <p:cNvSpPr/>
          <p:nvPr/>
        </p:nvSpPr>
        <p:spPr>
          <a:xfrm>
            <a:off x="4634988" y="4431669"/>
            <a:ext cx="3754410" cy="84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07A1FFF8-7D45-4755-98F6-33C9E21EA90A}"/>
              </a:ext>
            </a:extLst>
          </p:cNvPr>
          <p:cNvCxnSpPr>
            <a:cxnSpLocks/>
            <a:endCxn id="12" idx="1"/>
          </p:cNvCxnSpPr>
          <p:nvPr/>
        </p:nvCxnSpPr>
        <p:spPr>
          <a:xfrm>
            <a:off x="3994951" y="353351"/>
            <a:ext cx="654833" cy="140260"/>
          </a:xfrm>
          <a:prstGeom prst="straightConnector1">
            <a:avLst/>
          </a:prstGeom>
          <a:ln>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4" name="CasellaDiTesto 33">
            <a:extLst>
              <a:ext uri="{FF2B5EF4-FFF2-40B4-BE49-F238E27FC236}">
                <a16:creationId xmlns:a16="http://schemas.microsoft.com/office/drawing/2014/main" id="{789CF38F-1103-4395-8FA7-5AC73F5980D1}"/>
              </a:ext>
            </a:extLst>
          </p:cNvPr>
          <p:cNvSpPr txBox="1"/>
          <p:nvPr/>
        </p:nvSpPr>
        <p:spPr>
          <a:xfrm>
            <a:off x="2758199" y="81524"/>
            <a:ext cx="1584088" cy="307777"/>
          </a:xfrm>
          <a:prstGeom prst="rect">
            <a:avLst/>
          </a:prstGeom>
          <a:noFill/>
        </p:spPr>
        <p:txBody>
          <a:bodyPr wrap="none" rtlCol="0">
            <a:spAutoFit/>
          </a:bodyPr>
          <a:lstStyle/>
          <a:p>
            <a:r>
              <a:rPr lang="it-IT" sz="1400" dirty="0"/>
              <a:t>Soluzione globale</a:t>
            </a:r>
          </a:p>
        </p:txBody>
      </p:sp>
      <p:cxnSp>
        <p:nvCxnSpPr>
          <p:cNvPr id="36" name="Connettore 2 35">
            <a:extLst>
              <a:ext uri="{FF2B5EF4-FFF2-40B4-BE49-F238E27FC236}">
                <a16:creationId xmlns:a16="http://schemas.microsoft.com/office/drawing/2014/main" id="{866632F7-25A2-4205-9B92-3527AE012FAE}"/>
              </a:ext>
            </a:extLst>
          </p:cNvPr>
          <p:cNvCxnSpPr>
            <a:endCxn id="29" idx="1"/>
          </p:cNvCxnSpPr>
          <p:nvPr/>
        </p:nvCxnSpPr>
        <p:spPr>
          <a:xfrm>
            <a:off x="4057095" y="896645"/>
            <a:ext cx="586770" cy="203609"/>
          </a:xfrm>
          <a:prstGeom prst="straightConnector1">
            <a:avLst/>
          </a:prstGeom>
          <a:ln>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7" name="CasellaDiTesto 36">
            <a:extLst>
              <a:ext uri="{FF2B5EF4-FFF2-40B4-BE49-F238E27FC236}">
                <a16:creationId xmlns:a16="http://schemas.microsoft.com/office/drawing/2014/main" id="{6CF9E9C9-D62A-4B33-B261-A9BA942BDEA6}"/>
              </a:ext>
            </a:extLst>
          </p:cNvPr>
          <p:cNvSpPr txBox="1"/>
          <p:nvPr/>
        </p:nvSpPr>
        <p:spPr>
          <a:xfrm>
            <a:off x="2758199" y="638446"/>
            <a:ext cx="1483098" cy="307777"/>
          </a:xfrm>
          <a:prstGeom prst="rect">
            <a:avLst/>
          </a:prstGeom>
          <a:noFill/>
        </p:spPr>
        <p:txBody>
          <a:bodyPr wrap="none" rtlCol="0">
            <a:spAutoFit/>
          </a:bodyPr>
          <a:lstStyle/>
          <a:p>
            <a:r>
              <a:rPr lang="it-IT" sz="1400" dirty="0"/>
              <a:t>Soluzione locale</a:t>
            </a:r>
          </a:p>
        </p:txBody>
      </p:sp>
      <p:cxnSp>
        <p:nvCxnSpPr>
          <p:cNvPr id="41" name="Connettore 2 40">
            <a:extLst>
              <a:ext uri="{FF2B5EF4-FFF2-40B4-BE49-F238E27FC236}">
                <a16:creationId xmlns:a16="http://schemas.microsoft.com/office/drawing/2014/main" id="{25BBA6CF-ECFF-48F7-A8D1-628EB62288D8}"/>
              </a:ext>
            </a:extLst>
          </p:cNvPr>
          <p:cNvCxnSpPr>
            <a:endCxn id="27" idx="1"/>
          </p:cNvCxnSpPr>
          <p:nvPr/>
        </p:nvCxnSpPr>
        <p:spPr>
          <a:xfrm flipV="1">
            <a:off x="4057095" y="1782349"/>
            <a:ext cx="585292" cy="42098"/>
          </a:xfrm>
          <a:prstGeom prst="straightConnector1">
            <a:avLst/>
          </a:prstGeom>
          <a:ln>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2" name="CasellaDiTesto 41">
            <a:extLst>
              <a:ext uri="{FF2B5EF4-FFF2-40B4-BE49-F238E27FC236}">
                <a16:creationId xmlns:a16="http://schemas.microsoft.com/office/drawing/2014/main" id="{0AB2A556-1327-4C6A-988A-27675BC54240}"/>
              </a:ext>
            </a:extLst>
          </p:cNvPr>
          <p:cNvSpPr txBox="1"/>
          <p:nvPr/>
        </p:nvSpPr>
        <p:spPr>
          <a:xfrm>
            <a:off x="2597654" y="1788733"/>
            <a:ext cx="1770036" cy="307777"/>
          </a:xfrm>
          <a:prstGeom prst="rect">
            <a:avLst/>
          </a:prstGeom>
          <a:noFill/>
        </p:spPr>
        <p:txBody>
          <a:bodyPr wrap="none" rtlCol="0">
            <a:spAutoFit/>
          </a:bodyPr>
          <a:lstStyle/>
          <a:p>
            <a:r>
              <a:rPr lang="it-IT" sz="1400" dirty="0"/>
              <a:t>Soluzione accettata</a:t>
            </a:r>
          </a:p>
        </p:txBody>
      </p:sp>
      <p:cxnSp>
        <p:nvCxnSpPr>
          <p:cNvPr id="46" name="Connettore 2 45">
            <a:extLst>
              <a:ext uri="{FF2B5EF4-FFF2-40B4-BE49-F238E27FC236}">
                <a16:creationId xmlns:a16="http://schemas.microsoft.com/office/drawing/2014/main" id="{E7B35AD7-243D-4E71-AB93-26D4F3E60D7A}"/>
              </a:ext>
            </a:extLst>
          </p:cNvPr>
          <p:cNvCxnSpPr>
            <a:cxnSpLocks/>
          </p:cNvCxnSpPr>
          <p:nvPr/>
        </p:nvCxnSpPr>
        <p:spPr>
          <a:xfrm flipV="1">
            <a:off x="3988186" y="2193689"/>
            <a:ext cx="639401" cy="1363754"/>
          </a:xfrm>
          <a:prstGeom prst="straightConnector1">
            <a:avLst/>
          </a:prstGeom>
          <a:ln>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7" name="CasellaDiTesto 46">
            <a:extLst>
              <a:ext uri="{FF2B5EF4-FFF2-40B4-BE49-F238E27FC236}">
                <a16:creationId xmlns:a16="http://schemas.microsoft.com/office/drawing/2014/main" id="{936E6EB3-A9BA-4BD5-B261-C63C1FACA6BD}"/>
              </a:ext>
            </a:extLst>
          </p:cNvPr>
          <p:cNvSpPr txBox="1"/>
          <p:nvPr/>
        </p:nvSpPr>
        <p:spPr>
          <a:xfrm>
            <a:off x="2899417" y="3468118"/>
            <a:ext cx="1693092" cy="307777"/>
          </a:xfrm>
          <a:prstGeom prst="rect">
            <a:avLst/>
          </a:prstGeom>
          <a:noFill/>
        </p:spPr>
        <p:txBody>
          <a:bodyPr wrap="none" rtlCol="0">
            <a:spAutoFit/>
          </a:bodyPr>
          <a:lstStyle/>
          <a:p>
            <a:r>
              <a:rPr lang="it-IT" sz="1400" dirty="0"/>
              <a:t>Soluzione peggiore</a:t>
            </a:r>
          </a:p>
        </p:txBody>
      </p:sp>
      <p:cxnSp>
        <p:nvCxnSpPr>
          <p:cNvPr id="51" name="Connettore 2 50">
            <a:extLst>
              <a:ext uri="{FF2B5EF4-FFF2-40B4-BE49-F238E27FC236}">
                <a16:creationId xmlns:a16="http://schemas.microsoft.com/office/drawing/2014/main" id="{9F2AE5B7-130D-4B2A-A4C8-F676D1DE28FE}"/>
              </a:ext>
            </a:extLst>
          </p:cNvPr>
          <p:cNvCxnSpPr>
            <a:endCxn id="33" idx="1"/>
          </p:cNvCxnSpPr>
          <p:nvPr/>
        </p:nvCxnSpPr>
        <p:spPr>
          <a:xfrm flipV="1">
            <a:off x="4057095" y="4473767"/>
            <a:ext cx="577893" cy="595383"/>
          </a:xfrm>
          <a:prstGeom prst="straightConnector1">
            <a:avLst/>
          </a:prstGeom>
          <a:ln>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2" name="CasellaDiTesto 51">
            <a:extLst>
              <a:ext uri="{FF2B5EF4-FFF2-40B4-BE49-F238E27FC236}">
                <a16:creationId xmlns:a16="http://schemas.microsoft.com/office/drawing/2014/main" id="{548D648A-85C6-49EA-A115-9707BB1BEC4D}"/>
              </a:ext>
            </a:extLst>
          </p:cNvPr>
          <p:cNvSpPr txBox="1"/>
          <p:nvPr/>
        </p:nvSpPr>
        <p:spPr>
          <a:xfrm>
            <a:off x="2136619" y="5114784"/>
            <a:ext cx="2419252" cy="307777"/>
          </a:xfrm>
          <a:prstGeom prst="rect">
            <a:avLst/>
          </a:prstGeom>
          <a:noFill/>
        </p:spPr>
        <p:txBody>
          <a:bodyPr wrap="none" rtlCol="0">
            <a:spAutoFit/>
          </a:bodyPr>
          <a:lstStyle/>
          <a:p>
            <a:r>
              <a:rPr lang="it-IT" sz="1400" dirty="0"/>
              <a:t>Aumento della temperatura</a:t>
            </a:r>
          </a:p>
        </p:txBody>
      </p:sp>
      <p:sp>
        <p:nvSpPr>
          <p:cNvPr id="53" name="Rettangolo 52">
            <a:extLst>
              <a:ext uri="{FF2B5EF4-FFF2-40B4-BE49-F238E27FC236}">
                <a16:creationId xmlns:a16="http://schemas.microsoft.com/office/drawing/2014/main" id="{BF335731-D995-4B10-A3AC-0DFA7FD9F19B}"/>
              </a:ext>
            </a:extLst>
          </p:cNvPr>
          <p:cNvSpPr/>
          <p:nvPr/>
        </p:nvSpPr>
        <p:spPr>
          <a:xfrm>
            <a:off x="4643865" y="6039872"/>
            <a:ext cx="446340" cy="84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5" name="Connettore 2 54">
            <a:extLst>
              <a:ext uri="{FF2B5EF4-FFF2-40B4-BE49-F238E27FC236}">
                <a16:creationId xmlns:a16="http://schemas.microsoft.com/office/drawing/2014/main" id="{76921428-CCCD-4B0E-8804-415085047C05}"/>
              </a:ext>
            </a:extLst>
          </p:cNvPr>
          <p:cNvCxnSpPr>
            <a:cxnSpLocks/>
            <a:endCxn id="53" idx="1"/>
          </p:cNvCxnSpPr>
          <p:nvPr/>
        </p:nvCxnSpPr>
        <p:spPr>
          <a:xfrm flipV="1">
            <a:off x="4197525" y="6081970"/>
            <a:ext cx="446340" cy="199291"/>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CasellaDiTesto 56">
            <a:extLst>
              <a:ext uri="{FF2B5EF4-FFF2-40B4-BE49-F238E27FC236}">
                <a16:creationId xmlns:a16="http://schemas.microsoft.com/office/drawing/2014/main" id="{CC03EA2E-B439-4D39-AC66-9C02E8DC3CF9}"/>
              </a:ext>
            </a:extLst>
          </p:cNvPr>
          <p:cNvSpPr txBox="1"/>
          <p:nvPr/>
        </p:nvSpPr>
        <p:spPr>
          <a:xfrm>
            <a:off x="2763347" y="6206763"/>
            <a:ext cx="1677062" cy="307777"/>
          </a:xfrm>
          <a:prstGeom prst="rect">
            <a:avLst/>
          </a:prstGeom>
          <a:noFill/>
        </p:spPr>
        <p:txBody>
          <a:bodyPr wrap="none" rtlCol="0">
            <a:spAutoFit/>
          </a:bodyPr>
          <a:lstStyle/>
          <a:p>
            <a:r>
              <a:rPr lang="it-IT" sz="1400" dirty="0"/>
              <a:t>Numero iterazione</a:t>
            </a:r>
          </a:p>
        </p:txBody>
      </p:sp>
      <p:sp>
        <p:nvSpPr>
          <p:cNvPr id="58" name="Rettangolo 57">
            <a:extLst>
              <a:ext uri="{FF2B5EF4-FFF2-40B4-BE49-F238E27FC236}">
                <a16:creationId xmlns:a16="http://schemas.microsoft.com/office/drawing/2014/main" id="{7B2C88AD-6273-4156-9EDD-6BAAEE484544}"/>
              </a:ext>
            </a:extLst>
          </p:cNvPr>
          <p:cNvSpPr/>
          <p:nvPr/>
        </p:nvSpPr>
        <p:spPr>
          <a:xfrm>
            <a:off x="5231267" y="6032474"/>
            <a:ext cx="1418108" cy="979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0" name="Connettore 2 59">
            <a:extLst>
              <a:ext uri="{FF2B5EF4-FFF2-40B4-BE49-F238E27FC236}">
                <a16:creationId xmlns:a16="http://schemas.microsoft.com/office/drawing/2014/main" id="{11C63D9D-FF73-4CA4-884C-6E517983803A}"/>
              </a:ext>
            </a:extLst>
          </p:cNvPr>
          <p:cNvCxnSpPr/>
          <p:nvPr/>
        </p:nvCxnSpPr>
        <p:spPr>
          <a:xfrm flipV="1">
            <a:off x="4844362" y="6130438"/>
            <a:ext cx="689224" cy="503722"/>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CasellaDiTesto 60">
            <a:extLst>
              <a:ext uri="{FF2B5EF4-FFF2-40B4-BE49-F238E27FC236}">
                <a16:creationId xmlns:a16="http://schemas.microsoft.com/office/drawing/2014/main" id="{2E20B443-57E4-49BD-95E5-9820055C54CC}"/>
              </a:ext>
            </a:extLst>
          </p:cNvPr>
          <p:cNvSpPr txBox="1"/>
          <p:nvPr/>
        </p:nvSpPr>
        <p:spPr>
          <a:xfrm>
            <a:off x="3363332" y="6578659"/>
            <a:ext cx="1755930" cy="307777"/>
          </a:xfrm>
          <a:prstGeom prst="rect">
            <a:avLst/>
          </a:prstGeom>
          <a:noFill/>
        </p:spPr>
        <p:txBody>
          <a:bodyPr wrap="none" rtlCol="0">
            <a:spAutoFit/>
          </a:bodyPr>
          <a:lstStyle/>
          <a:p>
            <a:r>
              <a:rPr lang="it-IT" sz="1400" dirty="0"/>
              <a:t>Valore temperatura</a:t>
            </a:r>
          </a:p>
        </p:txBody>
      </p:sp>
      <p:sp>
        <p:nvSpPr>
          <p:cNvPr id="62" name="Rettangolo 61">
            <a:extLst>
              <a:ext uri="{FF2B5EF4-FFF2-40B4-BE49-F238E27FC236}">
                <a16:creationId xmlns:a16="http://schemas.microsoft.com/office/drawing/2014/main" id="{93E9F3D0-5211-40DD-9B69-EB54DE9D33A0}"/>
              </a:ext>
            </a:extLst>
          </p:cNvPr>
          <p:cNvSpPr/>
          <p:nvPr/>
        </p:nvSpPr>
        <p:spPr>
          <a:xfrm>
            <a:off x="6724193" y="6033953"/>
            <a:ext cx="964210" cy="964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4" name="Connettore 2 63">
            <a:extLst>
              <a:ext uri="{FF2B5EF4-FFF2-40B4-BE49-F238E27FC236}">
                <a16:creationId xmlns:a16="http://schemas.microsoft.com/office/drawing/2014/main" id="{8F1B4147-4658-4F70-99FA-11AC9091FCD6}"/>
              </a:ext>
            </a:extLst>
          </p:cNvPr>
          <p:cNvCxnSpPr>
            <a:cxnSpLocks/>
            <a:stCxn id="67" idx="1"/>
          </p:cNvCxnSpPr>
          <p:nvPr/>
        </p:nvCxnSpPr>
        <p:spPr>
          <a:xfrm flipH="1" flipV="1">
            <a:off x="7364636" y="6118150"/>
            <a:ext cx="524264" cy="614288"/>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E7026150-D562-43A2-A686-D55E84CF7B1A}"/>
              </a:ext>
            </a:extLst>
          </p:cNvPr>
          <p:cNvSpPr txBox="1"/>
          <p:nvPr/>
        </p:nvSpPr>
        <p:spPr>
          <a:xfrm>
            <a:off x="7888900" y="6578549"/>
            <a:ext cx="1880643" cy="307777"/>
          </a:xfrm>
          <a:prstGeom prst="rect">
            <a:avLst/>
          </a:prstGeom>
          <a:noFill/>
        </p:spPr>
        <p:txBody>
          <a:bodyPr wrap="none" rtlCol="0">
            <a:spAutoFit/>
          </a:bodyPr>
          <a:lstStyle/>
          <a:p>
            <a:r>
              <a:rPr lang="it-IT" sz="1400" dirty="0"/>
              <a:t>Costo della soluzione</a:t>
            </a:r>
          </a:p>
        </p:txBody>
      </p:sp>
      <p:sp>
        <p:nvSpPr>
          <p:cNvPr id="69" name="Rettangolo 68">
            <a:extLst>
              <a:ext uri="{FF2B5EF4-FFF2-40B4-BE49-F238E27FC236}">
                <a16:creationId xmlns:a16="http://schemas.microsoft.com/office/drawing/2014/main" id="{7ADF6EC1-0A58-4468-9BDE-2F77F047F96A}"/>
              </a:ext>
            </a:extLst>
          </p:cNvPr>
          <p:cNvSpPr/>
          <p:nvPr/>
        </p:nvSpPr>
        <p:spPr>
          <a:xfrm>
            <a:off x="7817627" y="6035429"/>
            <a:ext cx="511219" cy="95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3" name="Connettore 2 72">
            <a:extLst>
              <a:ext uri="{FF2B5EF4-FFF2-40B4-BE49-F238E27FC236}">
                <a16:creationId xmlns:a16="http://schemas.microsoft.com/office/drawing/2014/main" id="{EE58F16F-D0E2-4C3C-BA04-73C5E5937267}"/>
              </a:ext>
            </a:extLst>
          </p:cNvPr>
          <p:cNvCxnSpPr/>
          <p:nvPr/>
        </p:nvCxnSpPr>
        <p:spPr>
          <a:xfrm flipH="1">
            <a:off x="8256233" y="4743538"/>
            <a:ext cx="1218266" cy="1288936"/>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CasellaDiTesto 73">
            <a:extLst>
              <a:ext uri="{FF2B5EF4-FFF2-40B4-BE49-F238E27FC236}">
                <a16:creationId xmlns:a16="http://schemas.microsoft.com/office/drawing/2014/main" id="{FD0E9AB2-5A8A-4BAD-9D7E-6D690641EB81}"/>
              </a:ext>
            </a:extLst>
          </p:cNvPr>
          <p:cNvSpPr txBox="1"/>
          <p:nvPr/>
        </p:nvSpPr>
        <p:spPr>
          <a:xfrm>
            <a:off x="9248211" y="4454225"/>
            <a:ext cx="1329788" cy="307777"/>
          </a:xfrm>
          <a:prstGeom prst="rect">
            <a:avLst/>
          </a:prstGeom>
          <a:noFill/>
        </p:spPr>
        <p:txBody>
          <a:bodyPr wrap="none" rtlCol="0">
            <a:spAutoFit/>
          </a:bodyPr>
          <a:lstStyle/>
          <a:p>
            <a:r>
              <a:rPr lang="it-IT" sz="1400" dirty="0"/>
              <a:t>Tipo soluzione</a:t>
            </a:r>
          </a:p>
        </p:txBody>
      </p:sp>
    </p:spTree>
    <p:extLst>
      <p:ext uri="{BB962C8B-B14F-4D97-AF65-F5344CB8AC3E}">
        <p14:creationId xmlns:p14="http://schemas.microsoft.com/office/powerpoint/2010/main" val="2652208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8BDE3-1D37-4C10-98CE-EF7478644958}"/>
              </a:ext>
            </a:extLst>
          </p:cNvPr>
          <p:cNvSpPr>
            <a:spLocks noGrp="1"/>
          </p:cNvSpPr>
          <p:nvPr>
            <p:ph type="title"/>
          </p:nvPr>
        </p:nvSpPr>
        <p:spPr/>
        <p:txBody>
          <a:bodyPr/>
          <a:lstStyle/>
          <a:p>
            <a:r>
              <a:rPr lang="it-IT" dirty="0"/>
              <a:t>Generazione report e grafico finale (1)</a:t>
            </a:r>
          </a:p>
        </p:txBody>
      </p:sp>
      <p:sp>
        <p:nvSpPr>
          <p:cNvPr id="3" name="Segnaposto contenuto 2">
            <a:extLst>
              <a:ext uri="{FF2B5EF4-FFF2-40B4-BE49-F238E27FC236}">
                <a16:creationId xmlns:a16="http://schemas.microsoft.com/office/drawing/2014/main" id="{A258ED12-6A14-4667-BF64-EE5F8E47E2C8}"/>
              </a:ext>
            </a:extLst>
          </p:cNvPr>
          <p:cNvSpPr>
            <a:spLocks noGrp="1"/>
          </p:cNvSpPr>
          <p:nvPr>
            <p:ph idx="1"/>
          </p:nvPr>
        </p:nvSpPr>
        <p:spPr/>
        <p:txBody>
          <a:bodyPr/>
          <a:lstStyle/>
          <a:p>
            <a:r>
              <a:rPr lang="it-IT" dirty="0"/>
              <a:t>Dopo aver eseguito il modello, alla terminazione il programma creerà un report </a:t>
            </a:r>
            <a:r>
              <a:rPr lang="it-IT" dirty="0" err="1"/>
              <a:t>excel</a:t>
            </a:r>
            <a:r>
              <a:rPr lang="it-IT" dirty="0"/>
              <a:t> contente 3 tab:</a:t>
            </a:r>
            <a:br>
              <a:rPr lang="it-IT" dirty="0"/>
            </a:br>
            <a:r>
              <a:rPr lang="it-IT" dirty="0"/>
              <a:t>- </a:t>
            </a:r>
            <a:r>
              <a:rPr lang="it-IT" dirty="0" err="1"/>
              <a:t>Init</a:t>
            </a:r>
            <a:r>
              <a:rPr lang="it-IT" dirty="0"/>
              <a:t> sol: contiene i dati della soluzione minima iniziale ottenuta.</a:t>
            </a:r>
            <a:br>
              <a:rPr lang="it-IT" dirty="0"/>
            </a:br>
            <a:r>
              <a:rPr lang="it-IT" dirty="0"/>
              <a:t>- ALNS sol: contiene i dati della soluzione minima globale ottenuta da ALNS.</a:t>
            </a:r>
            <a:br>
              <a:rPr lang="it-IT" dirty="0"/>
            </a:br>
            <a:r>
              <a:rPr lang="it-IT" dirty="0"/>
              <a:t>- ALNS data: contiene tutti i dati relativi ad ogni iterazione avvenuta nella  	generazione della soluzione globale.</a:t>
            </a:r>
          </a:p>
          <a:p>
            <a:r>
              <a:rPr lang="it-IT" dirty="0"/>
              <a:t>Il file </a:t>
            </a:r>
            <a:r>
              <a:rPr lang="it-IT" dirty="0" err="1"/>
              <a:t>excel</a:t>
            </a:r>
            <a:r>
              <a:rPr lang="it-IT" dirty="0"/>
              <a:t> si troverà sotto il percorso del progetto «\ALNS_EVRP\bin\Debug\netcoreapp3.1»</a:t>
            </a:r>
          </a:p>
          <a:p>
            <a:r>
              <a:rPr lang="it-IT" dirty="0"/>
              <a:t>Dopo aver creato il file </a:t>
            </a:r>
            <a:r>
              <a:rPr lang="it-IT" dirty="0" err="1"/>
              <a:t>excel</a:t>
            </a:r>
            <a:r>
              <a:rPr lang="it-IT" dirty="0"/>
              <a:t>, verrà aperto un programma con disegnato dentro il grafo della soluzione minima globale.</a:t>
            </a:r>
          </a:p>
          <a:p>
            <a:endParaRPr lang="it-IT" dirty="0"/>
          </a:p>
        </p:txBody>
      </p:sp>
      <p:sp>
        <p:nvSpPr>
          <p:cNvPr id="4" name="Segnaposto piè di pagina 3">
            <a:extLst>
              <a:ext uri="{FF2B5EF4-FFF2-40B4-BE49-F238E27FC236}">
                <a16:creationId xmlns:a16="http://schemas.microsoft.com/office/drawing/2014/main" id="{0C206D70-163E-4339-9CA5-2525A00B9830}"/>
              </a:ext>
            </a:extLst>
          </p:cNvPr>
          <p:cNvSpPr>
            <a:spLocks noGrp="1"/>
          </p:cNvSpPr>
          <p:nvPr>
            <p:ph type="ftr" sz="quarter" idx="11"/>
          </p:nvPr>
        </p:nvSpPr>
        <p:spPr/>
        <p:txBody>
          <a:bodyPr/>
          <a:lstStyle/>
          <a:p>
            <a:r>
              <a:rPr lang="en-US"/>
              <a:t>ALNS EVRP - Mirko Gualducci</a:t>
            </a:r>
            <a:endParaRPr lang="en-US" dirty="0"/>
          </a:p>
        </p:txBody>
      </p:sp>
      <p:sp>
        <p:nvSpPr>
          <p:cNvPr id="5" name="Segnaposto numero diapositiva 4">
            <a:extLst>
              <a:ext uri="{FF2B5EF4-FFF2-40B4-BE49-F238E27FC236}">
                <a16:creationId xmlns:a16="http://schemas.microsoft.com/office/drawing/2014/main" id="{C0E5AB05-6302-46B2-8432-30E3C85605ED}"/>
              </a:ext>
            </a:extLst>
          </p:cNvPr>
          <p:cNvSpPr>
            <a:spLocks noGrp="1"/>
          </p:cNvSpPr>
          <p:nvPr>
            <p:ph type="sldNum" sz="quarter" idx="12"/>
          </p:nvPr>
        </p:nvSpPr>
        <p:spPr/>
        <p:txBody>
          <a:bodyPr/>
          <a:lstStyle/>
          <a:p>
            <a:fld id="{519954A3-9DFD-4C44-94BA-B95130A3BA1C}" type="slidenum">
              <a:rPr lang="en-US" smtClean="0"/>
              <a:t>28</a:t>
            </a:fld>
            <a:endParaRPr lang="en-US" dirty="0"/>
          </a:p>
        </p:txBody>
      </p:sp>
    </p:spTree>
    <p:extLst>
      <p:ext uri="{BB962C8B-B14F-4D97-AF65-F5344CB8AC3E}">
        <p14:creationId xmlns:p14="http://schemas.microsoft.com/office/powerpoint/2010/main" val="280529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8BDE3-1D37-4C10-98CE-EF7478644958}"/>
              </a:ext>
            </a:extLst>
          </p:cNvPr>
          <p:cNvSpPr>
            <a:spLocks noGrp="1"/>
          </p:cNvSpPr>
          <p:nvPr>
            <p:ph type="title"/>
          </p:nvPr>
        </p:nvSpPr>
        <p:spPr/>
        <p:txBody>
          <a:bodyPr/>
          <a:lstStyle/>
          <a:p>
            <a:r>
              <a:rPr lang="it-IT" dirty="0"/>
              <a:t>Generazione report e grafico finale (2)</a:t>
            </a:r>
          </a:p>
        </p:txBody>
      </p:sp>
      <p:sp>
        <p:nvSpPr>
          <p:cNvPr id="4" name="Segnaposto piè di pagina 3">
            <a:extLst>
              <a:ext uri="{FF2B5EF4-FFF2-40B4-BE49-F238E27FC236}">
                <a16:creationId xmlns:a16="http://schemas.microsoft.com/office/drawing/2014/main" id="{0C206D70-163E-4339-9CA5-2525A00B9830}"/>
              </a:ext>
            </a:extLst>
          </p:cNvPr>
          <p:cNvSpPr>
            <a:spLocks noGrp="1"/>
          </p:cNvSpPr>
          <p:nvPr>
            <p:ph type="ftr" sz="quarter" idx="11"/>
          </p:nvPr>
        </p:nvSpPr>
        <p:spPr/>
        <p:txBody>
          <a:bodyPr/>
          <a:lstStyle/>
          <a:p>
            <a:r>
              <a:rPr lang="en-US"/>
              <a:t>ALNS EVRP - Mirko Gualducci</a:t>
            </a:r>
            <a:endParaRPr lang="en-US" dirty="0"/>
          </a:p>
        </p:txBody>
      </p:sp>
      <p:sp>
        <p:nvSpPr>
          <p:cNvPr id="5" name="Segnaposto numero diapositiva 4">
            <a:extLst>
              <a:ext uri="{FF2B5EF4-FFF2-40B4-BE49-F238E27FC236}">
                <a16:creationId xmlns:a16="http://schemas.microsoft.com/office/drawing/2014/main" id="{C0E5AB05-6302-46B2-8432-30E3C85605ED}"/>
              </a:ext>
            </a:extLst>
          </p:cNvPr>
          <p:cNvSpPr>
            <a:spLocks noGrp="1"/>
          </p:cNvSpPr>
          <p:nvPr>
            <p:ph type="sldNum" sz="quarter" idx="12"/>
          </p:nvPr>
        </p:nvSpPr>
        <p:spPr/>
        <p:txBody>
          <a:bodyPr/>
          <a:lstStyle/>
          <a:p>
            <a:fld id="{519954A3-9DFD-4C44-94BA-B95130A3BA1C}" type="slidenum">
              <a:rPr lang="en-US" smtClean="0"/>
              <a:t>29</a:t>
            </a:fld>
            <a:endParaRPr lang="en-US" dirty="0"/>
          </a:p>
        </p:txBody>
      </p:sp>
      <p:pic>
        <p:nvPicPr>
          <p:cNvPr id="7" name="Immagine 6">
            <a:extLst>
              <a:ext uri="{FF2B5EF4-FFF2-40B4-BE49-F238E27FC236}">
                <a16:creationId xmlns:a16="http://schemas.microsoft.com/office/drawing/2014/main" id="{6C3744C7-B163-4E25-9608-52CD7A3F3740}"/>
              </a:ext>
            </a:extLst>
          </p:cNvPr>
          <p:cNvPicPr>
            <a:picLocks noChangeAspect="1"/>
          </p:cNvPicPr>
          <p:nvPr/>
        </p:nvPicPr>
        <p:blipFill>
          <a:blip r:embed="rId2"/>
          <a:stretch>
            <a:fillRect/>
          </a:stretch>
        </p:blipFill>
        <p:spPr>
          <a:xfrm>
            <a:off x="719091" y="1391779"/>
            <a:ext cx="8206051" cy="4403142"/>
          </a:xfrm>
          <a:prstGeom prst="rect">
            <a:avLst/>
          </a:prstGeom>
        </p:spPr>
      </p:pic>
      <p:pic>
        <p:nvPicPr>
          <p:cNvPr id="9" name="Immagine 8">
            <a:extLst>
              <a:ext uri="{FF2B5EF4-FFF2-40B4-BE49-F238E27FC236}">
                <a16:creationId xmlns:a16="http://schemas.microsoft.com/office/drawing/2014/main" id="{4E00887A-E300-4C85-B404-0FE7096A10F2}"/>
              </a:ext>
            </a:extLst>
          </p:cNvPr>
          <p:cNvPicPr>
            <a:picLocks noChangeAspect="1"/>
          </p:cNvPicPr>
          <p:nvPr/>
        </p:nvPicPr>
        <p:blipFill>
          <a:blip r:embed="rId3"/>
          <a:stretch>
            <a:fillRect/>
          </a:stretch>
        </p:blipFill>
        <p:spPr>
          <a:xfrm>
            <a:off x="7048550" y="1929856"/>
            <a:ext cx="2551615" cy="3371029"/>
          </a:xfrm>
          <a:prstGeom prst="rect">
            <a:avLst/>
          </a:prstGeom>
          <a:ln w="15875">
            <a:solidFill>
              <a:schemeClr val="tx1"/>
            </a:solidFill>
          </a:ln>
        </p:spPr>
      </p:pic>
    </p:spTree>
    <p:extLst>
      <p:ext uri="{BB962C8B-B14F-4D97-AF65-F5344CB8AC3E}">
        <p14:creationId xmlns:p14="http://schemas.microsoft.com/office/powerpoint/2010/main" val="8160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AF10B-3A56-4DA9-996C-DEA397B4BFFF}"/>
              </a:ext>
            </a:extLst>
          </p:cNvPr>
          <p:cNvSpPr>
            <a:spLocks noGrp="1"/>
          </p:cNvSpPr>
          <p:nvPr>
            <p:ph type="title"/>
          </p:nvPr>
        </p:nvSpPr>
        <p:spPr/>
        <p:txBody>
          <a:bodyPr/>
          <a:lstStyle/>
          <a:p>
            <a:r>
              <a:rPr lang="it-IT" dirty="0"/>
              <a:t>Analisi del problema</a:t>
            </a:r>
          </a:p>
        </p:txBody>
      </p:sp>
      <p:sp>
        <p:nvSpPr>
          <p:cNvPr id="3" name="Segnaposto contenuto 2">
            <a:extLst>
              <a:ext uri="{FF2B5EF4-FFF2-40B4-BE49-F238E27FC236}">
                <a16:creationId xmlns:a16="http://schemas.microsoft.com/office/drawing/2014/main" id="{8C5B1154-B2EB-4993-84E4-8232DCE0E5E3}"/>
              </a:ext>
            </a:extLst>
          </p:cNvPr>
          <p:cNvSpPr>
            <a:spLocks noGrp="1"/>
          </p:cNvSpPr>
          <p:nvPr>
            <p:ph idx="1"/>
          </p:nvPr>
        </p:nvSpPr>
        <p:spPr>
          <a:xfrm>
            <a:off x="677333" y="2160589"/>
            <a:ext cx="8709948" cy="3880773"/>
          </a:xfrm>
        </p:spPr>
        <p:txBody>
          <a:bodyPr>
            <a:normAutofit lnSpcReduction="10000"/>
          </a:bodyPr>
          <a:lstStyle/>
          <a:p>
            <a:pPr algn="just"/>
            <a:r>
              <a:rPr lang="it-IT" dirty="0"/>
              <a:t>Il problema nasce nel considerare che un’azienda voglia adottare la miglior soluzione possibile per poter consegnare del carico di prodotti a diversi clienti utilizzando dei mezzi elettrici.</a:t>
            </a:r>
          </a:p>
          <a:p>
            <a:pPr algn="just"/>
            <a:r>
              <a:rPr lang="it-IT" dirty="0"/>
              <a:t>La miglior soluzione sta nel consegnare la merce a più clienti possibili nello stesso arco temporale percorrendo la minore distanza possibile, nel minor tempo possibile rispettando le finestre temporali di disponibilità dei clienti e consumando nel minor modo possibile la batteria dei veicoli.</a:t>
            </a:r>
          </a:p>
          <a:p>
            <a:pPr algn="just"/>
            <a:r>
              <a:rPr lang="it-IT" dirty="0"/>
              <a:t>Ogni veicolo parte da un deposito con tutta la merce e ritorna in un altro deposito dopo aver consegnato tutti i prodotti; può esserci la possibilità che tutti i veicoli partano e ritornino allo stesso deposito.</a:t>
            </a:r>
          </a:p>
          <a:p>
            <a:pPr algn="just"/>
            <a:r>
              <a:rPr lang="it-IT" dirty="0"/>
              <a:t>Inoltre sono presenti delle stazioni di ricarica dove ogni veicolo può ricaricare la propria batteria tra una consegna e l’altra, per fare in modo che il veicolo ricaricandosi possa consegnare a più clienti.</a:t>
            </a:r>
          </a:p>
          <a:p>
            <a:endParaRPr lang="it-IT" dirty="0"/>
          </a:p>
        </p:txBody>
      </p:sp>
      <p:sp>
        <p:nvSpPr>
          <p:cNvPr id="4" name="Segnaposto piè di pagina 3">
            <a:extLst>
              <a:ext uri="{FF2B5EF4-FFF2-40B4-BE49-F238E27FC236}">
                <a16:creationId xmlns:a16="http://schemas.microsoft.com/office/drawing/2014/main" id="{545641FC-70EC-4733-9955-53B51C8A28F0}"/>
              </a:ext>
            </a:extLst>
          </p:cNvPr>
          <p:cNvSpPr>
            <a:spLocks noGrp="1"/>
          </p:cNvSpPr>
          <p:nvPr>
            <p:ph type="ftr" sz="quarter" idx="11"/>
          </p:nvPr>
        </p:nvSpPr>
        <p:spPr/>
        <p:txBody>
          <a:bodyPr/>
          <a:lstStyle/>
          <a:p>
            <a:r>
              <a:rPr lang="en-US"/>
              <a:t>ALNS EVRP - Mirko Gualducci</a:t>
            </a:r>
            <a:endParaRPr lang="en-US" dirty="0"/>
          </a:p>
        </p:txBody>
      </p:sp>
      <p:sp>
        <p:nvSpPr>
          <p:cNvPr id="5" name="Segnaposto numero diapositiva 4">
            <a:extLst>
              <a:ext uri="{FF2B5EF4-FFF2-40B4-BE49-F238E27FC236}">
                <a16:creationId xmlns:a16="http://schemas.microsoft.com/office/drawing/2014/main" id="{4FAAA9D1-3BBC-4451-A50F-A326FBF177C4}"/>
              </a:ext>
            </a:extLst>
          </p:cNvPr>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93197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2D50B6-1F57-4F5D-8FF5-C4A12FF0EA31}"/>
              </a:ext>
            </a:extLst>
          </p:cNvPr>
          <p:cNvSpPr>
            <a:spLocks noGrp="1"/>
          </p:cNvSpPr>
          <p:nvPr>
            <p:ph type="title"/>
          </p:nvPr>
        </p:nvSpPr>
        <p:spPr/>
        <p:txBody>
          <a:bodyPr/>
          <a:lstStyle/>
          <a:p>
            <a:r>
              <a:rPr lang="it-IT" dirty="0"/>
              <a:t>Grafico tipo di costo di soluzione ALNS</a:t>
            </a:r>
          </a:p>
        </p:txBody>
      </p:sp>
      <p:sp>
        <p:nvSpPr>
          <p:cNvPr id="4" name="Segnaposto piè di pagina 3">
            <a:extLst>
              <a:ext uri="{FF2B5EF4-FFF2-40B4-BE49-F238E27FC236}">
                <a16:creationId xmlns:a16="http://schemas.microsoft.com/office/drawing/2014/main" id="{6B70DB18-DE20-4CF0-B8ED-5254871810B7}"/>
              </a:ext>
            </a:extLst>
          </p:cNvPr>
          <p:cNvSpPr>
            <a:spLocks noGrp="1"/>
          </p:cNvSpPr>
          <p:nvPr>
            <p:ph type="ftr" sz="quarter" idx="11"/>
          </p:nvPr>
        </p:nvSpPr>
        <p:spPr/>
        <p:txBody>
          <a:bodyPr/>
          <a:lstStyle/>
          <a:p>
            <a:r>
              <a:rPr lang="en-US"/>
              <a:t>ALNS EVRP - Mirko Gualducci</a:t>
            </a:r>
            <a:endParaRPr lang="en-US" dirty="0"/>
          </a:p>
        </p:txBody>
      </p:sp>
      <p:sp>
        <p:nvSpPr>
          <p:cNvPr id="5" name="Segnaposto numero diapositiva 4">
            <a:extLst>
              <a:ext uri="{FF2B5EF4-FFF2-40B4-BE49-F238E27FC236}">
                <a16:creationId xmlns:a16="http://schemas.microsoft.com/office/drawing/2014/main" id="{64281C5E-CC5A-4582-A3B2-5A8B66939306}"/>
              </a:ext>
            </a:extLst>
          </p:cNvPr>
          <p:cNvSpPr>
            <a:spLocks noGrp="1"/>
          </p:cNvSpPr>
          <p:nvPr>
            <p:ph type="sldNum" sz="quarter" idx="12"/>
          </p:nvPr>
        </p:nvSpPr>
        <p:spPr/>
        <p:txBody>
          <a:bodyPr/>
          <a:lstStyle/>
          <a:p>
            <a:fld id="{519954A3-9DFD-4C44-94BA-B95130A3BA1C}" type="slidenum">
              <a:rPr lang="en-US" smtClean="0"/>
              <a:t>30</a:t>
            </a:fld>
            <a:endParaRPr lang="en-US" dirty="0"/>
          </a:p>
        </p:txBody>
      </p:sp>
      <p:pic>
        <p:nvPicPr>
          <p:cNvPr id="9" name="Segnaposto contenuto 8">
            <a:extLst>
              <a:ext uri="{FF2B5EF4-FFF2-40B4-BE49-F238E27FC236}">
                <a16:creationId xmlns:a16="http://schemas.microsoft.com/office/drawing/2014/main" id="{1B021542-A957-40B3-80AB-9A54A2B89095}"/>
              </a:ext>
            </a:extLst>
          </p:cNvPr>
          <p:cNvPicPr>
            <a:picLocks noGrp="1" noChangeAspect="1"/>
          </p:cNvPicPr>
          <p:nvPr>
            <p:ph idx="1"/>
          </p:nvPr>
        </p:nvPicPr>
        <p:blipFill>
          <a:blip r:embed="rId2"/>
          <a:stretch>
            <a:fillRect/>
          </a:stretch>
        </p:blipFill>
        <p:spPr>
          <a:xfrm>
            <a:off x="1052945" y="1544306"/>
            <a:ext cx="7786255" cy="4323403"/>
          </a:xfrm>
        </p:spPr>
      </p:pic>
      <p:sp>
        <p:nvSpPr>
          <p:cNvPr id="10" name="Ovale 9">
            <a:extLst>
              <a:ext uri="{FF2B5EF4-FFF2-40B4-BE49-F238E27FC236}">
                <a16:creationId xmlns:a16="http://schemas.microsoft.com/office/drawing/2014/main" id="{DA95DF61-D982-45AE-B938-C2E15D162C28}"/>
              </a:ext>
            </a:extLst>
          </p:cNvPr>
          <p:cNvSpPr/>
          <p:nvPr/>
        </p:nvSpPr>
        <p:spPr>
          <a:xfrm>
            <a:off x="4391636" y="5168823"/>
            <a:ext cx="109057" cy="1209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2 11">
            <a:extLst>
              <a:ext uri="{FF2B5EF4-FFF2-40B4-BE49-F238E27FC236}">
                <a16:creationId xmlns:a16="http://schemas.microsoft.com/office/drawing/2014/main" id="{6E93EEEE-8269-4B50-BDC9-BC25E8E82A91}"/>
              </a:ext>
            </a:extLst>
          </p:cNvPr>
          <p:cNvCxnSpPr>
            <a:cxnSpLocks/>
          </p:cNvCxnSpPr>
          <p:nvPr/>
        </p:nvCxnSpPr>
        <p:spPr>
          <a:xfrm flipH="1">
            <a:off x="1669410" y="1930400"/>
            <a:ext cx="427838" cy="720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5D738978-A197-4BE5-8697-C5F150A22FE7}"/>
              </a:ext>
            </a:extLst>
          </p:cNvPr>
          <p:cNvSpPr txBox="1"/>
          <p:nvPr/>
        </p:nvSpPr>
        <p:spPr>
          <a:xfrm>
            <a:off x="2004970" y="1370653"/>
            <a:ext cx="2080634" cy="523220"/>
          </a:xfrm>
          <a:prstGeom prst="rect">
            <a:avLst/>
          </a:prstGeom>
          <a:noFill/>
        </p:spPr>
        <p:txBody>
          <a:bodyPr wrap="none" rtlCol="0">
            <a:spAutoFit/>
          </a:bodyPr>
          <a:lstStyle/>
          <a:p>
            <a:r>
              <a:rPr lang="it-IT" sz="1400" dirty="0"/>
              <a:t>Picco soluzione onerosa</a:t>
            </a:r>
          </a:p>
          <a:p>
            <a:r>
              <a:rPr lang="it-IT" sz="1400" dirty="0"/>
              <a:t>dopo poche iterazioni</a:t>
            </a:r>
          </a:p>
        </p:txBody>
      </p:sp>
      <p:sp>
        <p:nvSpPr>
          <p:cNvPr id="16" name="Rettangolo 15">
            <a:extLst>
              <a:ext uri="{FF2B5EF4-FFF2-40B4-BE49-F238E27FC236}">
                <a16:creationId xmlns:a16="http://schemas.microsoft.com/office/drawing/2014/main" id="{09ECB2D0-4C71-4A32-990B-D96500688CCD}"/>
              </a:ext>
            </a:extLst>
          </p:cNvPr>
          <p:cNvSpPr/>
          <p:nvPr/>
        </p:nvSpPr>
        <p:spPr>
          <a:xfrm>
            <a:off x="3263318" y="3129094"/>
            <a:ext cx="234891" cy="21678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C89A04B2-E9B7-47E6-B402-835EA8C288C7}"/>
              </a:ext>
            </a:extLst>
          </p:cNvPr>
          <p:cNvSpPr/>
          <p:nvPr/>
        </p:nvSpPr>
        <p:spPr>
          <a:xfrm>
            <a:off x="5605247" y="2776757"/>
            <a:ext cx="234891" cy="24405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64E5FAEC-5A1B-4598-937B-E74CB42754C5}"/>
              </a:ext>
            </a:extLst>
          </p:cNvPr>
          <p:cNvCxnSpPr/>
          <p:nvPr/>
        </p:nvCxnSpPr>
        <p:spPr>
          <a:xfrm flipV="1">
            <a:off x="4026716" y="5315092"/>
            <a:ext cx="364920" cy="552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49E10859-40B5-4DD5-8493-7F1440CD4867}"/>
              </a:ext>
            </a:extLst>
          </p:cNvPr>
          <p:cNvSpPr txBox="1"/>
          <p:nvPr/>
        </p:nvSpPr>
        <p:spPr>
          <a:xfrm>
            <a:off x="2952925" y="5842001"/>
            <a:ext cx="1659429" cy="307777"/>
          </a:xfrm>
          <a:prstGeom prst="rect">
            <a:avLst/>
          </a:prstGeom>
          <a:noFill/>
        </p:spPr>
        <p:txBody>
          <a:bodyPr wrap="none" rtlCol="0">
            <a:spAutoFit/>
          </a:bodyPr>
          <a:lstStyle/>
          <a:p>
            <a:r>
              <a:rPr lang="it-IT" sz="1400" dirty="0"/>
              <a:t>Soluzione migliore</a:t>
            </a:r>
          </a:p>
        </p:txBody>
      </p:sp>
      <p:cxnSp>
        <p:nvCxnSpPr>
          <p:cNvPr id="26" name="Connettore 2 25">
            <a:extLst>
              <a:ext uri="{FF2B5EF4-FFF2-40B4-BE49-F238E27FC236}">
                <a16:creationId xmlns:a16="http://schemas.microsoft.com/office/drawing/2014/main" id="{6640FCB0-3184-4CEB-8F9D-3573CFC96FF0}"/>
              </a:ext>
            </a:extLst>
          </p:cNvPr>
          <p:cNvCxnSpPr/>
          <p:nvPr/>
        </p:nvCxnSpPr>
        <p:spPr>
          <a:xfrm flipH="1">
            <a:off x="3531765" y="2650921"/>
            <a:ext cx="677411" cy="778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93B95231-C4FD-4484-888B-C895E92F263F}"/>
              </a:ext>
            </a:extLst>
          </p:cNvPr>
          <p:cNvCxnSpPr>
            <a:cxnSpLocks/>
          </p:cNvCxnSpPr>
          <p:nvPr/>
        </p:nvCxnSpPr>
        <p:spPr>
          <a:xfrm>
            <a:off x="4229453" y="2650921"/>
            <a:ext cx="1307281" cy="746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CasellaDiTesto 29">
            <a:extLst>
              <a:ext uri="{FF2B5EF4-FFF2-40B4-BE49-F238E27FC236}">
                <a16:creationId xmlns:a16="http://schemas.microsoft.com/office/drawing/2014/main" id="{500BE838-5D20-41DD-8CAE-8DCDB8D3FC11}"/>
              </a:ext>
            </a:extLst>
          </p:cNvPr>
          <p:cNvSpPr txBox="1"/>
          <p:nvPr/>
        </p:nvSpPr>
        <p:spPr>
          <a:xfrm>
            <a:off x="3279804" y="2362353"/>
            <a:ext cx="2188420" cy="307777"/>
          </a:xfrm>
          <a:prstGeom prst="rect">
            <a:avLst/>
          </a:prstGeom>
          <a:noFill/>
        </p:spPr>
        <p:txBody>
          <a:bodyPr wrap="none" rtlCol="0">
            <a:spAutoFit/>
          </a:bodyPr>
          <a:lstStyle/>
          <a:p>
            <a:r>
              <a:rPr lang="it-IT" sz="1400" dirty="0"/>
              <a:t>Rialzo della temperatura</a:t>
            </a:r>
          </a:p>
        </p:txBody>
      </p:sp>
      <p:sp>
        <p:nvSpPr>
          <p:cNvPr id="32" name="Rettangolo 31">
            <a:extLst>
              <a:ext uri="{FF2B5EF4-FFF2-40B4-BE49-F238E27FC236}">
                <a16:creationId xmlns:a16="http://schemas.microsoft.com/office/drawing/2014/main" id="{BF44DB27-621F-4699-A526-2B63060DF0AD}"/>
              </a:ext>
            </a:extLst>
          </p:cNvPr>
          <p:cNvSpPr/>
          <p:nvPr/>
        </p:nvSpPr>
        <p:spPr>
          <a:xfrm>
            <a:off x="7434047" y="3858936"/>
            <a:ext cx="1405153" cy="13835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6C7C565A-84F3-4AF8-9262-F63B07425C9C}"/>
              </a:ext>
            </a:extLst>
          </p:cNvPr>
          <p:cNvCxnSpPr/>
          <p:nvPr/>
        </p:nvCxnSpPr>
        <p:spPr>
          <a:xfrm>
            <a:off x="7843706" y="3254928"/>
            <a:ext cx="86692" cy="604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CasellaDiTesto 34">
            <a:extLst>
              <a:ext uri="{FF2B5EF4-FFF2-40B4-BE49-F238E27FC236}">
                <a16:creationId xmlns:a16="http://schemas.microsoft.com/office/drawing/2014/main" id="{3BF13077-8BB5-4525-9758-49F203298549}"/>
              </a:ext>
            </a:extLst>
          </p:cNvPr>
          <p:cNvSpPr txBox="1"/>
          <p:nvPr/>
        </p:nvSpPr>
        <p:spPr>
          <a:xfrm>
            <a:off x="6687996" y="2762591"/>
            <a:ext cx="2884123" cy="523220"/>
          </a:xfrm>
          <a:prstGeom prst="rect">
            <a:avLst/>
          </a:prstGeom>
          <a:noFill/>
        </p:spPr>
        <p:txBody>
          <a:bodyPr wrap="none" rtlCol="0">
            <a:spAutoFit/>
          </a:bodyPr>
          <a:lstStyle/>
          <a:p>
            <a:r>
              <a:rPr lang="it-IT" sz="1400" dirty="0"/>
              <a:t>Sequenza di soluzioni peggiori</a:t>
            </a:r>
          </a:p>
          <a:p>
            <a:r>
              <a:rPr lang="it-IT" sz="1400" dirty="0"/>
              <a:t>che fanno terminare l’esecuzione</a:t>
            </a:r>
          </a:p>
        </p:txBody>
      </p:sp>
      <p:sp>
        <p:nvSpPr>
          <p:cNvPr id="36" name="Rettangolo 35">
            <a:extLst>
              <a:ext uri="{FF2B5EF4-FFF2-40B4-BE49-F238E27FC236}">
                <a16:creationId xmlns:a16="http://schemas.microsoft.com/office/drawing/2014/main" id="{014B74CC-80E0-4271-846A-C976472FABE4}"/>
              </a:ext>
            </a:extLst>
          </p:cNvPr>
          <p:cNvSpPr/>
          <p:nvPr/>
        </p:nvSpPr>
        <p:spPr>
          <a:xfrm>
            <a:off x="857341" y="1451296"/>
            <a:ext cx="391207" cy="3691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17D4E47D-2233-4D03-8406-1E5025E0BEB8}"/>
              </a:ext>
            </a:extLst>
          </p:cNvPr>
          <p:cNvSpPr/>
          <p:nvPr/>
        </p:nvSpPr>
        <p:spPr>
          <a:xfrm>
            <a:off x="4687490" y="1463553"/>
            <a:ext cx="622742" cy="3691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5168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7F4A69-FD03-430D-B45E-005D1F119674}"/>
              </a:ext>
            </a:extLst>
          </p:cNvPr>
          <p:cNvSpPr>
            <a:spLocks noGrp="1"/>
          </p:cNvSpPr>
          <p:nvPr>
            <p:ph type="title"/>
          </p:nvPr>
        </p:nvSpPr>
        <p:spPr>
          <a:xfrm>
            <a:off x="677334" y="609600"/>
            <a:ext cx="8596668" cy="657138"/>
          </a:xfrm>
        </p:spPr>
        <p:txBody>
          <a:bodyPr/>
          <a:lstStyle/>
          <a:p>
            <a:r>
              <a:rPr lang="it-IT" dirty="0"/>
              <a:t>Considerazioni sul problema</a:t>
            </a:r>
          </a:p>
        </p:txBody>
      </p:sp>
      <p:sp>
        <p:nvSpPr>
          <p:cNvPr id="3" name="Segnaposto contenuto 2">
            <a:extLst>
              <a:ext uri="{FF2B5EF4-FFF2-40B4-BE49-F238E27FC236}">
                <a16:creationId xmlns:a16="http://schemas.microsoft.com/office/drawing/2014/main" id="{31F08E40-393D-46C2-A9E3-264922AC40BA}"/>
              </a:ext>
            </a:extLst>
          </p:cNvPr>
          <p:cNvSpPr>
            <a:spLocks noGrp="1"/>
          </p:cNvSpPr>
          <p:nvPr>
            <p:ph idx="1"/>
          </p:nvPr>
        </p:nvSpPr>
        <p:spPr>
          <a:xfrm>
            <a:off x="677334" y="1266739"/>
            <a:ext cx="8668002" cy="4774624"/>
          </a:xfrm>
        </p:spPr>
        <p:txBody>
          <a:bodyPr>
            <a:normAutofit fontScale="85000" lnSpcReduction="20000"/>
          </a:bodyPr>
          <a:lstStyle/>
          <a:p>
            <a:pPr marL="0" indent="0">
              <a:buNone/>
            </a:pPr>
            <a:r>
              <a:rPr lang="it-IT" dirty="0"/>
              <a:t>Nella costruzione della soluzione al problema, ho utilizzato queste considerazioni:</a:t>
            </a:r>
          </a:p>
          <a:p>
            <a:pPr algn="just"/>
            <a:r>
              <a:rPr lang="it-IT" dirty="0"/>
              <a:t>Nella soluzione iniziale si costruisce la rotta del veicolo senza considerare il carico, in seguito verrà aggiornato il percorso con i dati di carico per ogni nodo, in caso la soluzione sia impossibile verranno rimossi gli ultimi clienti finché la soluzione non sarà realizzabile.</a:t>
            </a:r>
          </a:p>
          <a:p>
            <a:pPr algn="just"/>
            <a:r>
              <a:rPr lang="it-IT" dirty="0"/>
              <a:t>Le stazioni saranno clonate per avere la possibilità di costruire dei cicli Hamiltoniani, così da avere l’opportunità che un veicolo utilizzi più di una volta la stessa stazione nella stessa rotta, o che due o più veicoli possano utilizzare la stessa stazione in rotte differenti.</a:t>
            </a:r>
          </a:p>
          <a:p>
            <a:pPr algn="just"/>
            <a:r>
              <a:rPr lang="it-IT" dirty="0"/>
              <a:t>Si dà un peso a tutti i fattori da minimizzare (distanza, tempo, batteria), un peso per ogni cliente non servito da nessun veicolo e un peso per ogni vincolo violato (tempo, batteria, carico) accettando anche le soluzioni non realizzabili, così da avere una soluzione minima che sia realizzabile e che serva più clienti possibili.</a:t>
            </a:r>
          </a:p>
          <a:p>
            <a:pPr algn="just"/>
            <a:r>
              <a:rPr lang="it-IT" dirty="0"/>
              <a:t>Nella costruzione della metaeuristica verranno utilizzate operazioni di rimozione e inserimento di clienti e stazioni, e una combinazione sempre differente di utilizzo di queste operazioni (utilizzando solo quelle dei clienti o in combinazione quelle dei clienti prima o dopo alle operazioni delle stazioni).</a:t>
            </a:r>
          </a:p>
          <a:p>
            <a:pPr algn="just"/>
            <a:r>
              <a:rPr lang="it-IT" dirty="0"/>
              <a:t>Andando avanti nei cicli di esecuzione di ALNS i pesi saranno sempre aggiornati, e a seconda che la tecnica sia efficace o no, verrà utilizzata più volte rispetto a quelle meno impattanti sulle soluzioni. Nelle operazioni di </a:t>
            </a:r>
            <a:r>
              <a:rPr lang="it-IT" dirty="0" err="1"/>
              <a:t>destroy</a:t>
            </a:r>
            <a:r>
              <a:rPr lang="it-IT" dirty="0"/>
              <a:t> dei clienti, ad ogni turno rimuovo dalla soluzione q clienti, invece nelle operazioni di </a:t>
            </a:r>
            <a:r>
              <a:rPr lang="it-IT" dirty="0" err="1"/>
              <a:t>repair</a:t>
            </a:r>
            <a:r>
              <a:rPr lang="it-IT" dirty="0"/>
              <a:t> dei clienti reinserisco i clienti rimossi precedentemente dalla </a:t>
            </a:r>
            <a:r>
              <a:rPr lang="it-IT" dirty="0" err="1"/>
              <a:t>destroy</a:t>
            </a:r>
            <a:r>
              <a:rPr lang="it-IT" dirty="0"/>
              <a:t> e, inoltre, se è stata trova una nuova soluzione minima globale, aggiungo anche q/2 dei clienti che si trovano nella banca richieste, per fare in modo che venga ridotta la possibilità di non servire un insieme di clienti.</a:t>
            </a:r>
          </a:p>
        </p:txBody>
      </p:sp>
      <p:sp>
        <p:nvSpPr>
          <p:cNvPr id="4" name="Segnaposto piè di pagina 3">
            <a:extLst>
              <a:ext uri="{FF2B5EF4-FFF2-40B4-BE49-F238E27FC236}">
                <a16:creationId xmlns:a16="http://schemas.microsoft.com/office/drawing/2014/main" id="{0FE89B93-55AE-4A83-A749-259EC733B910}"/>
              </a:ext>
            </a:extLst>
          </p:cNvPr>
          <p:cNvSpPr>
            <a:spLocks noGrp="1"/>
          </p:cNvSpPr>
          <p:nvPr>
            <p:ph type="ftr" sz="quarter" idx="11"/>
          </p:nvPr>
        </p:nvSpPr>
        <p:spPr/>
        <p:txBody>
          <a:bodyPr/>
          <a:lstStyle/>
          <a:p>
            <a:r>
              <a:rPr lang="en-US"/>
              <a:t>ALNS EVRP - Mirko Gualducci</a:t>
            </a:r>
            <a:endParaRPr lang="en-US" dirty="0"/>
          </a:p>
        </p:txBody>
      </p:sp>
      <p:sp>
        <p:nvSpPr>
          <p:cNvPr id="5" name="Segnaposto numero diapositiva 4">
            <a:extLst>
              <a:ext uri="{FF2B5EF4-FFF2-40B4-BE49-F238E27FC236}">
                <a16:creationId xmlns:a16="http://schemas.microsoft.com/office/drawing/2014/main" id="{57F8A346-859C-4D11-BD1F-79AF70ADE3C6}"/>
              </a:ext>
            </a:extLst>
          </p:cNvPr>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132733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77A8F15-68F9-42AA-9CAE-76A26BC89866}"/>
              </a:ext>
            </a:extLst>
          </p:cNvPr>
          <p:cNvSpPr>
            <a:spLocks noGrp="1"/>
          </p:cNvSpPr>
          <p:nvPr>
            <p:ph type="title"/>
          </p:nvPr>
        </p:nvSpPr>
        <p:spPr>
          <a:xfrm>
            <a:off x="677334" y="609600"/>
            <a:ext cx="8596668" cy="1605088"/>
          </a:xfrm>
        </p:spPr>
        <p:txBody>
          <a:bodyPr>
            <a:noAutofit/>
          </a:bodyPr>
          <a:lstStyle/>
          <a:p>
            <a:r>
              <a:rPr lang="it-IT" dirty="0"/>
              <a:t>Legenda dati modello (1)</a:t>
            </a:r>
          </a:p>
        </p:txBody>
      </p:sp>
      <mc:AlternateContent xmlns:mc="http://schemas.openxmlformats.org/markup-compatibility/2006" xmlns:a14="http://schemas.microsoft.com/office/drawing/2010/main">
        <mc:Choice Requires="a14">
          <p:sp>
            <p:nvSpPr>
              <p:cNvPr id="8" name="Segnaposto contenuto 7">
                <a:extLst>
                  <a:ext uri="{FF2B5EF4-FFF2-40B4-BE49-F238E27FC236}">
                    <a16:creationId xmlns:a16="http://schemas.microsoft.com/office/drawing/2014/main" id="{941E0C35-CC37-4388-85AA-572FE1955F41}"/>
                  </a:ext>
                </a:extLst>
              </p:cNvPr>
              <p:cNvSpPr>
                <a:spLocks noGrp="1"/>
              </p:cNvSpPr>
              <p:nvPr>
                <p:ph sz="half" idx="1"/>
              </p:nvPr>
            </p:nvSpPr>
            <p:spPr>
              <a:xfrm>
                <a:off x="677334" y="2214693"/>
                <a:ext cx="4385569" cy="3826667"/>
              </a:xfrm>
            </p:spPr>
            <p:txBody>
              <a:bodyPr>
                <a:normAutofit/>
              </a:bodyPr>
              <a:lstStyle/>
              <a:p>
                <a:r>
                  <a:rPr lang="it-IT" sz="1100" dirty="0"/>
                  <a:t>m: numero dei veicoli</a:t>
                </a:r>
              </a:p>
              <a:p>
                <a:r>
                  <a:rPr lang="it-IT" sz="1100" dirty="0"/>
                  <a:t>K: insieme dei veicoli, |K| = m, </a:t>
                </a:r>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𝐾</m:t>
                        </m:r>
                      </m:e>
                      <m:sub>
                        <m:r>
                          <a:rPr lang="it-IT" sz="1100" b="0" i="1" smtClean="0">
                            <a:latin typeface="Cambria Math" panose="02040503050406030204" pitchFamily="18" charset="0"/>
                          </a:rPr>
                          <m:t>𝑖</m:t>
                        </m:r>
                      </m:sub>
                    </m:sSub>
                  </m:oMath>
                </a14:m>
                <a:r>
                  <a:rPr lang="it-IT" sz="1100" dirty="0"/>
                  <a:t>: veicoli in grado di servire il nodo i,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a:p>
                <a14:m>
                  <m:oMath xmlns:m="http://schemas.openxmlformats.org/officeDocument/2006/math">
                    <m:sSub>
                      <m:sSubPr>
                        <m:ctrlPr>
                          <a:rPr lang="it-IT" sz="1100" i="1" smtClean="0">
                            <a:latin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𝜏</m:t>
                        </m:r>
                      </m:e>
                      <m:sub>
                        <m:r>
                          <a:rPr lang="it-IT" sz="1100" b="0" i="1" smtClean="0">
                            <a:latin typeface="Cambria Math" panose="02040503050406030204" pitchFamily="18" charset="0"/>
                          </a:rPr>
                          <m:t>𝑘</m:t>
                        </m:r>
                      </m:sub>
                    </m:sSub>
                  </m:oMath>
                </a14:m>
                <a:r>
                  <a:rPr lang="it-IT" sz="1100" dirty="0"/>
                  <a:t>: depositi iniziali,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b="0" i="0" dirty="0">
                  <a:latin typeface="Cambria Math" panose="02040503050406030204" pitchFamily="18" charset="0"/>
                </a:endParaRPr>
              </a:p>
              <a:p>
                <a14:m>
                  <m:oMath xmlns:m="http://schemas.openxmlformats.org/officeDocument/2006/math">
                    <m:sSub>
                      <m:sSubPr>
                        <m:ctrlPr>
                          <a:rPr lang="it-IT" sz="1100" i="1" smtClean="0">
                            <a:latin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𝜏</m:t>
                        </m:r>
                        <m:r>
                          <a:rPr lang="it-IT" sz="1100" b="0" i="1" smtClean="0">
                            <a:latin typeface="Cambria Math" panose="02040503050406030204" pitchFamily="18" charset="0"/>
                            <a:ea typeface="Cambria Math" panose="02040503050406030204" pitchFamily="18" charset="0"/>
                          </a:rPr>
                          <m:t>′</m:t>
                        </m:r>
                      </m:e>
                      <m:sub>
                        <m:r>
                          <a:rPr lang="it-IT" sz="1100" b="0" i="1" smtClean="0">
                            <a:latin typeface="Cambria Math" panose="02040503050406030204" pitchFamily="18" charset="0"/>
                          </a:rPr>
                          <m:t>𝑘</m:t>
                        </m:r>
                      </m:sub>
                    </m:sSub>
                  </m:oMath>
                </a14:m>
                <a:r>
                  <a:rPr lang="it-IT" sz="1100" dirty="0"/>
                  <a:t>: depositi finali,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a:p>
                <a:r>
                  <a:rPr lang="it-IT" sz="1100" dirty="0"/>
                  <a:t>N: insieme dei clienti, </a:t>
                </a:r>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𝑁</m:t>
                        </m:r>
                      </m:e>
                      <m:sub>
                        <m:r>
                          <a:rPr lang="it-IT" sz="1100" b="0" i="1" smtClean="0">
                            <a:latin typeface="Cambria Math" panose="02040503050406030204" pitchFamily="18" charset="0"/>
                          </a:rPr>
                          <m:t>𝑘</m:t>
                        </m:r>
                      </m:sub>
                    </m:sSub>
                  </m:oMath>
                </a14:m>
                <a:r>
                  <a:rPr lang="it-IT" sz="1100" dirty="0"/>
                  <a:t>: clienti serviti dal veicolo k,        </a:t>
                </a:r>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𝑁</m:t>
                        </m:r>
                      </m:e>
                      <m:sub>
                        <m:r>
                          <a:rPr lang="it-IT" sz="1100" i="1">
                            <a:latin typeface="Cambria Math" panose="02040503050406030204" pitchFamily="18" charset="0"/>
                          </a:rPr>
                          <m:t>𝑘</m:t>
                        </m:r>
                      </m:sub>
                    </m:sSub>
                    <m:r>
                      <a:rPr lang="it-IT" sz="1100" i="1">
                        <a:latin typeface="Cambria Math" panose="02040503050406030204" pitchFamily="18" charset="0"/>
                        <a:ea typeface="Cambria Math" panose="02040503050406030204" pitchFamily="18" charset="0"/>
                      </a:rPr>
                      <m:t>⊆</m:t>
                    </m:r>
                  </m:oMath>
                </a14:m>
                <a:r>
                  <a:rPr lang="it-IT" sz="1100" dirty="0"/>
                  <a:t> N,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a:p>
                <a:r>
                  <a:rPr lang="it-IT" sz="1100" dirty="0"/>
                  <a:t>F: insieme delle stazioni</a:t>
                </a:r>
              </a:p>
              <a:p>
                <a:r>
                  <a:rPr lang="it-IT" sz="1100" dirty="0"/>
                  <a:t>F’: insieme dei cloni delle stazioni, </a:t>
                </a:r>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𝐹</m:t>
                        </m:r>
                        <m:r>
                          <a:rPr lang="it-IT" sz="1100" b="0" i="1" smtClean="0">
                            <a:latin typeface="Cambria Math" panose="02040503050406030204" pitchFamily="18" charset="0"/>
                          </a:rPr>
                          <m:t>′</m:t>
                        </m:r>
                      </m:e>
                      <m:sub>
                        <m:r>
                          <a:rPr lang="it-IT" sz="1100" b="0" i="1" smtClean="0">
                            <a:latin typeface="Cambria Math" panose="02040503050406030204" pitchFamily="18" charset="0"/>
                          </a:rPr>
                          <m:t>𝑘</m:t>
                        </m:r>
                      </m:sub>
                    </m:sSub>
                  </m:oMath>
                </a14:m>
                <a:r>
                  <a:rPr lang="it-IT" sz="1100" dirty="0"/>
                  <a:t>: cloni delle stazioni usate dal veicolo k, </a:t>
                </a:r>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𝑁</m:t>
                        </m:r>
                      </m:e>
                      <m:sub>
                        <m:r>
                          <a:rPr lang="it-IT" sz="1100" i="1">
                            <a:latin typeface="Cambria Math" panose="02040503050406030204" pitchFamily="18" charset="0"/>
                          </a:rPr>
                          <m:t>𝑘</m:t>
                        </m:r>
                      </m:sub>
                    </m:sSub>
                    <m:r>
                      <a:rPr lang="it-IT" sz="1100" i="1">
                        <a:latin typeface="Cambria Math" panose="02040503050406030204" pitchFamily="18" charset="0"/>
                        <a:ea typeface="Cambria Math" panose="02040503050406030204" pitchFamily="18" charset="0"/>
                      </a:rPr>
                      <m:t>⊆</m:t>
                    </m:r>
                  </m:oMath>
                </a14:m>
                <a:r>
                  <a:rPr lang="it-IT" sz="1100" dirty="0"/>
                  <a:t> N,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a:p>
                <a:r>
                  <a:rPr lang="it-IT" sz="1100" dirty="0"/>
                  <a:t>G = (V, A): grafo nodi connessi</a:t>
                </a:r>
              </a:p>
              <a:p>
                <a14:m>
                  <m:oMath xmlns:m="http://schemas.openxmlformats.org/officeDocument/2006/math">
                    <m:r>
                      <a:rPr lang="it-IT" sz="1100" b="0" i="1" smtClean="0">
                        <a:latin typeface="Cambria Math" panose="02040503050406030204" pitchFamily="18" charset="0"/>
                      </a:rPr>
                      <m:t>𝑉</m:t>
                    </m:r>
                    <m:r>
                      <a:rPr lang="it-IT" sz="1100" b="0" i="1" smtClean="0">
                        <a:latin typeface="Cambria Math" panose="02040503050406030204" pitchFamily="18" charset="0"/>
                      </a:rPr>
                      <m:t>=</m:t>
                    </m:r>
                    <m:r>
                      <a:rPr lang="it-IT" sz="1100" b="0" i="1" smtClean="0">
                        <a:latin typeface="Cambria Math" panose="02040503050406030204" pitchFamily="18" charset="0"/>
                      </a:rPr>
                      <m:t>𝑁</m:t>
                    </m:r>
                    <m:r>
                      <a:rPr lang="it-IT" sz="1100" i="1">
                        <a:latin typeface="Cambria Math" panose="02040503050406030204" pitchFamily="18" charset="0"/>
                        <a:ea typeface="Cambria Math" panose="02040503050406030204" pitchFamily="18" charset="0"/>
                      </a:rPr>
                      <m:t>∪</m:t>
                    </m:r>
                    <m:r>
                      <a:rPr lang="it-IT" sz="1100" b="0" i="1" smtClean="0">
                        <a:latin typeface="Cambria Math" panose="02040503050406030204" pitchFamily="18" charset="0"/>
                        <a:ea typeface="Cambria Math" panose="02040503050406030204" pitchFamily="18" charset="0"/>
                      </a:rPr>
                      <m:t>𝐹</m:t>
                    </m:r>
                    <m:r>
                      <a:rPr lang="it-IT" sz="1100" b="0" i="1" smtClean="0">
                        <a:latin typeface="Cambria Math" panose="02040503050406030204" pitchFamily="18" charset="0"/>
                        <a:ea typeface="Cambria Math" panose="02040503050406030204" pitchFamily="18" charset="0"/>
                      </a:rPr>
                      <m:t>′ ∪{</m:t>
                    </m:r>
                    <m:sSub>
                      <m:sSubPr>
                        <m:ctrlPr>
                          <a:rPr lang="it-IT" sz="1100" i="1">
                            <a:latin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𝜏</m:t>
                        </m:r>
                      </m:e>
                      <m:sub>
                        <m:r>
                          <a:rPr lang="it-IT" sz="1100" b="0" i="1" smtClean="0">
                            <a:latin typeface="Cambria Math" panose="02040503050406030204" pitchFamily="18" charset="0"/>
                          </a:rPr>
                          <m:t>1</m:t>
                        </m:r>
                      </m:sub>
                    </m:sSub>
                    <m:r>
                      <m:rPr>
                        <m:nor/>
                      </m:rPr>
                      <a:rPr lang="it-IT" sz="1100" dirty="0"/>
                      <m:t>, …, </m:t>
                    </m:r>
                    <m:sSub>
                      <m:sSubPr>
                        <m:ctrlPr>
                          <a:rPr lang="it-IT" sz="1100" i="1">
                            <a:latin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𝜏</m:t>
                        </m:r>
                      </m:e>
                      <m:sub>
                        <m:r>
                          <a:rPr lang="it-IT" sz="1100" i="1">
                            <a:latin typeface="Cambria Math" panose="02040503050406030204" pitchFamily="18" charset="0"/>
                          </a:rPr>
                          <m:t>𝑚</m:t>
                        </m:r>
                      </m:sub>
                    </m:sSub>
                    <m:r>
                      <a:rPr lang="it-IT" sz="1100" b="0" i="1" smtClean="0">
                        <a:latin typeface="Cambria Math" panose="02040503050406030204" pitchFamily="18" charset="0"/>
                      </a:rPr>
                      <m:t>}</m:t>
                    </m:r>
                  </m:oMath>
                </a14:m>
                <a:r>
                  <a:rPr lang="it-IT" sz="1100" dirty="0"/>
                  <a:t> </a:t>
                </a:r>
                <a14:m>
                  <m:oMath xmlns:m="http://schemas.openxmlformats.org/officeDocument/2006/math">
                    <m:r>
                      <a:rPr lang="it-IT" sz="1100" i="1">
                        <a:latin typeface="Cambria Math" panose="02040503050406030204" pitchFamily="18" charset="0"/>
                        <a:ea typeface="Cambria Math" panose="02040503050406030204" pitchFamily="18" charset="0"/>
                      </a:rPr>
                      <m:t>∪</m:t>
                    </m:r>
                  </m:oMath>
                </a14:m>
                <a:r>
                  <a:rPr lang="it-IT" sz="1100" dirty="0"/>
                  <a:t> </a:t>
                </a:r>
                <a14:m>
                  <m:oMath xmlns:m="http://schemas.openxmlformats.org/officeDocument/2006/math">
                    <m:r>
                      <a:rPr lang="it-IT" sz="1100" i="1">
                        <a:latin typeface="Cambria Math" panose="02040503050406030204" pitchFamily="18" charset="0"/>
                        <a:ea typeface="Cambria Math" panose="02040503050406030204" pitchFamily="18" charset="0"/>
                      </a:rPr>
                      <m:t>{</m:t>
                    </m:r>
                    <m:sSub>
                      <m:sSubPr>
                        <m:ctrlPr>
                          <a:rPr lang="it-IT" sz="1100" i="1">
                            <a:latin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𝜏</m:t>
                        </m:r>
                        <m:r>
                          <a:rPr lang="it-IT" sz="1100" b="0" i="1" smtClean="0">
                            <a:latin typeface="Cambria Math" panose="02040503050406030204" pitchFamily="18" charset="0"/>
                            <a:ea typeface="Cambria Math" panose="02040503050406030204" pitchFamily="18" charset="0"/>
                          </a:rPr>
                          <m:t>′</m:t>
                        </m:r>
                      </m:e>
                      <m:sub>
                        <m:r>
                          <a:rPr lang="it-IT" sz="1100" i="1">
                            <a:latin typeface="Cambria Math" panose="02040503050406030204" pitchFamily="18" charset="0"/>
                          </a:rPr>
                          <m:t>1</m:t>
                        </m:r>
                      </m:sub>
                    </m:sSub>
                    <m:r>
                      <m:rPr>
                        <m:nor/>
                      </m:rPr>
                      <a:rPr lang="it-IT" sz="1100" dirty="0"/>
                      <m:t>, …, </m:t>
                    </m:r>
                    <m:sSub>
                      <m:sSubPr>
                        <m:ctrlPr>
                          <a:rPr lang="it-IT" sz="1100" i="1">
                            <a:latin typeface="Cambria Math" panose="02040503050406030204" pitchFamily="18" charset="0"/>
                          </a:rPr>
                        </m:ctrlPr>
                      </m:sSubPr>
                      <m:e>
                        <m:r>
                          <a:rPr lang="it-IT" sz="1100" i="1">
                            <a:latin typeface="Cambria Math" panose="02040503050406030204" pitchFamily="18" charset="0"/>
                            <a:ea typeface="Cambria Math" panose="02040503050406030204" pitchFamily="18" charset="0"/>
                          </a:rPr>
                          <m:t>𝜏</m:t>
                        </m:r>
                        <m:r>
                          <a:rPr lang="it-IT" sz="1100" b="0" i="1" smtClean="0">
                            <a:latin typeface="Cambria Math" panose="02040503050406030204" pitchFamily="18" charset="0"/>
                            <a:ea typeface="Cambria Math" panose="02040503050406030204" pitchFamily="18" charset="0"/>
                          </a:rPr>
                          <m:t>′</m:t>
                        </m:r>
                      </m:e>
                      <m:sub>
                        <m:r>
                          <a:rPr lang="it-IT" sz="1100" i="1">
                            <a:latin typeface="Cambria Math" panose="02040503050406030204" pitchFamily="18" charset="0"/>
                          </a:rPr>
                          <m:t>𝑚</m:t>
                        </m:r>
                      </m:sub>
                    </m:sSub>
                    <m:r>
                      <a:rPr lang="it-IT" sz="1100" i="1">
                        <a:latin typeface="Cambria Math" panose="02040503050406030204" pitchFamily="18" charset="0"/>
                      </a:rPr>
                      <m:t>}</m:t>
                    </m:r>
                  </m:oMath>
                </a14:m>
                <a:r>
                  <a:rPr lang="it-IT" sz="1100" dirty="0"/>
                  <a:t>: insieme dei nodi, composti da clienti, stazioni e depositi iniziali e finali</a:t>
                </a:r>
              </a:p>
              <a:p>
                <a:r>
                  <a:rPr lang="it-IT" sz="1100" dirty="0"/>
                  <a:t>A = V x V: insieme degli archi, </a:t>
                </a:r>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𝐴</m:t>
                        </m:r>
                      </m:e>
                      <m:sub>
                        <m:r>
                          <a:rPr lang="it-IT" sz="1100" b="0" i="1" smtClean="0">
                            <a:latin typeface="Cambria Math" panose="02040503050406030204" pitchFamily="18" charset="0"/>
                          </a:rPr>
                          <m:t>𝑘</m:t>
                        </m:r>
                      </m:sub>
                    </m:sSub>
                  </m:oMath>
                </a14:m>
                <a:r>
                  <a:rPr lang="it-IT" sz="1100" dirty="0"/>
                  <a:t> = </a:t>
                </a:r>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𝑉</m:t>
                        </m:r>
                      </m:e>
                      <m:sub>
                        <m:r>
                          <a:rPr lang="it-IT" sz="1100" b="0" i="1" smtClean="0">
                            <a:latin typeface="Cambria Math" panose="02040503050406030204" pitchFamily="18" charset="0"/>
                          </a:rPr>
                          <m:t>𝑘</m:t>
                        </m:r>
                      </m:sub>
                    </m:sSub>
                  </m:oMath>
                </a14:m>
                <a:r>
                  <a:rPr lang="it-IT" sz="1100" dirty="0"/>
                  <a:t> x </a:t>
                </a:r>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𝑉</m:t>
                        </m:r>
                      </m:e>
                      <m:sub>
                        <m:r>
                          <a:rPr lang="it-IT" sz="1100" i="1">
                            <a:latin typeface="Cambria Math" panose="02040503050406030204" pitchFamily="18" charset="0"/>
                          </a:rPr>
                          <m:t>𝑘</m:t>
                        </m:r>
                      </m:sub>
                    </m:sSub>
                  </m:oMath>
                </a14:m>
                <a:r>
                  <a:rPr lang="it-IT" sz="1100" dirty="0"/>
                  <a:t>: archi serviti dal veicolo k,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p:txBody>
          </p:sp>
        </mc:Choice>
        <mc:Fallback xmlns="">
          <p:sp>
            <p:nvSpPr>
              <p:cNvPr id="8" name="Segnaposto contenuto 7">
                <a:extLst>
                  <a:ext uri="{FF2B5EF4-FFF2-40B4-BE49-F238E27FC236}">
                    <a16:creationId xmlns:a16="http://schemas.microsoft.com/office/drawing/2014/main" id="{941E0C35-CC37-4388-85AA-572FE1955F41}"/>
                  </a:ext>
                </a:extLst>
              </p:cNvPr>
              <p:cNvSpPr>
                <a:spLocks noGrp="1" noRot="1" noChangeAspect="1" noMove="1" noResize="1" noEditPoints="1" noAdjustHandles="1" noChangeArrowheads="1" noChangeShapeType="1" noTextEdit="1"/>
              </p:cNvSpPr>
              <p:nvPr>
                <p:ph sz="half" idx="1"/>
              </p:nvPr>
            </p:nvSpPr>
            <p:spPr>
              <a:xfrm>
                <a:off x="677334" y="2214693"/>
                <a:ext cx="4385569" cy="3826667"/>
              </a:xfrm>
              <a:blipFill>
                <a:blip r:embed="rId2"/>
                <a:stretch>
                  <a:fillRect t="-159" r="-6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Segnaposto contenuto 8">
                <a:extLst>
                  <a:ext uri="{FF2B5EF4-FFF2-40B4-BE49-F238E27FC236}">
                    <a16:creationId xmlns:a16="http://schemas.microsoft.com/office/drawing/2014/main" id="{7EE7DE3B-074C-45CE-BCB7-F09A47A3F5FA}"/>
                  </a:ext>
                </a:extLst>
              </p:cNvPr>
              <p:cNvSpPr>
                <a:spLocks noGrp="1"/>
              </p:cNvSpPr>
              <p:nvPr>
                <p:ph sz="half" idx="2"/>
              </p:nvPr>
            </p:nvSpPr>
            <p:spPr>
              <a:xfrm>
                <a:off x="5062903" y="2214690"/>
                <a:ext cx="4211099" cy="3826671"/>
              </a:xfrm>
            </p:spPr>
            <p:txBody>
              <a:bodyPr>
                <a:normAutofit/>
              </a:bodyPr>
              <a:lstStyle/>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𝑑</m:t>
                        </m:r>
                      </m:e>
                      <m:sub>
                        <m:r>
                          <a:rPr lang="it-IT" sz="1100" i="1">
                            <a:latin typeface="Cambria Math" panose="02040503050406030204" pitchFamily="18" charset="0"/>
                          </a:rPr>
                          <m:t>𝑖𝑗</m:t>
                        </m:r>
                      </m:sub>
                    </m:sSub>
                  </m:oMath>
                </a14:m>
                <a:r>
                  <a:rPr lang="it-IT" sz="1100" dirty="0"/>
                  <a:t>≥0: distanza per ogni arco (</a:t>
                </a:r>
                <a:r>
                  <a:rPr lang="it-IT" sz="1100" dirty="0" err="1"/>
                  <a:t>i,j</a:t>
                </a:r>
                <a:r>
                  <a:rPr lang="it-IT" sz="1100" dirty="0"/>
                  <a:t>) </a:t>
                </a:r>
                <a14:m>
                  <m:oMath xmlns:m="http://schemas.openxmlformats.org/officeDocument/2006/math">
                    <m:r>
                      <m:rPr>
                        <m:sty m:val="p"/>
                      </m:rPr>
                      <a:rPr lang="el-GR" sz="1100" i="1">
                        <a:latin typeface="Cambria Math" panose="02040503050406030204" pitchFamily="18" charset="0"/>
                      </a:rPr>
                      <m:t>ϵ</m:t>
                    </m:r>
                  </m:oMath>
                </a14:m>
                <a:r>
                  <a:rPr lang="it-IT" sz="1100" dirty="0"/>
                  <a:t> A</a:t>
                </a:r>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𝑡</m:t>
                        </m:r>
                      </m:e>
                      <m:sub>
                        <m:r>
                          <a:rPr lang="it-IT" sz="1100" i="1">
                            <a:latin typeface="Cambria Math" panose="02040503050406030204" pitchFamily="18" charset="0"/>
                          </a:rPr>
                          <m:t>𝑖𝑗</m:t>
                        </m:r>
                      </m:sub>
                    </m:sSub>
                  </m:oMath>
                </a14:m>
                <a:r>
                  <a:rPr lang="it-IT" sz="1100" dirty="0"/>
                  <a:t>≥0: tempo di viaggio per ogni arco (</a:t>
                </a:r>
                <a:r>
                  <a:rPr lang="it-IT" sz="1100" dirty="0" err="1"/>
                  <a:t>i,j</a:t>
                </a:r>
                <a:r>
                  <a:rPr lang="it-IT" sz="1100" dirty="0"/>
                  <a:t>) </a:t>
                </a:r>
                <a14:m>
                  <m:oMath xmlns:m="http://schemas.openxmlformats.org/officeDocument/2006/math">
                    <m:r>
                      <m:rPr>
                        <m:sty m:val="p"/>
                      </m:rPr>
                      <a:rPr lang="el-GR" sz="1100" i="1">
                        <a:latin typeface="Cambria Math" panose="02040503050406030204" pitchFamily="18" charset="0"/>
                      </a:rPr>
                      <m:t>ϵ</m:t>
                    </m:r>
                  </m:oMath>
                </a14:m>
                <a:r>
                  <a:rPr lang="it-IT" sz="1100" dirty="0"/>
                  <a:t> A</a:t>
                </a:r>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𝑑</m:t>
                        </m:r>
                      </m:e>
                      <m:sub>
                        <m:r>
                          <a:rPr lang="it-IT" sz="1100" i="1">
                            <a:latin typeface="Cambria Math" panose="02040503050406030204" pitchFamily="18" charset="0"/>
                          </a:rPr>
                          <m:t>𝑖𝑗</m:t>
                        </m:r>
                      </m:sub>
                    </m:sSub>
                  </m:oMath>
                </a14:m>
                <a:r>
                  <a:rPr lang="it-IT" sz="1100" dirty="0"/>
                  <a:t> e </a:t>
                </a:r>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𝑡</m:t>
                        </m:r>
                      </m:e>
                      <m:sub>
                        <m:r>
                          <a:rPr lang="it-IT" sz="1100" i="1">
                            <a:latin typeface="Cambria Math" panose="02040503050406030204" pitchFamily="18" charset="0"/>
                          </a:rPr>
                          <m:t>𝑖𝑗</m:t>
                        </m:r>
                      </m:sub>
                    </m:sSub>
                  </m:oMath>
                </a14:m>
                <a:r>
                  <a:rPr lang="it-IT" sz="1100" dirty="0"/>
                  <a:t> soddisfano la disuguaglianza triangolare, (</a:t>
                </a:r>
                <a:r>
                  <a:rPr lang="it-IT" sz="1100" dirty="0" err="1"/>
                  <a:t>i,j</a:t>
                </a:r>
                <a:r>
                  <a:rPr lang="it-IT" sz="1100" dirty="0"/>
                  <a:t>) </a:t>
                </a:r>
                <a14:m>
                  <m:oMath xmlns:m="http://schemas.openxmlformats.org/officeDocument/2006/math">
                    <m:r>
                      <m:rPr>
                        <m:sty m:val="p"/>
                      </m:rPr>
                      <a:rPr lang="el-GR" sz="1100" i="1">
                        <a:latin typeface="Cambria Math" panose="02040503050406030204" pitchFamily="18" charset="0"/>
                      </a:rPr>
                      <m:t>ϵ</m:t>
                    </m:r>
                  </m:oMath>
                </a14:m>
                <a:r>
                  <a:rPr lang="it-IT" sz="1100" dirty="0"/>
                  <a:t> A</a:t>
                </a:r>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𝑠</m:t>
                        </m:r>
                      </m:e>
                      <m:sub>
                        <m:r>
                          <a:rPr lang="it-IT" sz="1100" i="1">
                            <a:latin typeface="Cambria Math" panose="02040503050406030204" pitchFamily="18" charset="0"/>
                          </a:rPr>
                          <m:t>𝑖</m:t>
                        </m:r>
                      </m:sub>
                    </m:sSub>
                    <m:r>
                      <a:rPr lang="it-IT" sz="1100" i="1">
                        <a:latin typeface="Cambria Math" panose="02040503050406030204" pitchFamily="18" charset="0"/>
                      </a:rPr>
                      <m:t> </m:t>
                    </m:r>
                  </m:oMath>
                </a14:m>
                <a:r>
                  <a:rPr lang="it-IT" sz="1100" dirty="0"/>
                  <a:t>: service time,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m:t>
                        </m:r>
                        <m:r>
                          <a:rPr lang="it-IT" sz="1100" i="1">
                            <a:latin typeface="Cambria Math" panose="02040503050406030204" pitchFamily="18" charset="0"/>
                          </a:rPr>
                          <m:t>𝑎</m:t>
                        </m:r>
                      </m:e>
                      <m:sub>
                        <m:r>
                          <a:rPr lang="it-IT" sz="1100" i="1">
                            <a:latin typeface="Cambria Math" panose="02040503050406030204" pitchFamily="18" charset="0"/>
                          </a:rPr>
                          <m:t>𝑖</m:t>
                        </m:r>
                      </m:sub>
                    </m:sSub>
                    <m:r>
                      <a:rPr lang="it-IT" sz="1100" i="1">
                        <a:latin typeface="Cambria Math" panose="02040503050406030204" pitchFamily="18" charset="0"/>
                      </a:rPr>
                      <m:t>,</m:t>
                    </m:r>
                    <m:sSub>
                      <m:sSubPr>
                        <m:ctrlPr>
                          <a:rPr lang="it-IT" sz="1100" i="1">
                            <a:latin typeface="Cambria Math" panose="02040503050406030204" pitchFamily="18" charset="0"/>
                          </a:rPr>
                        </m:ctrlPr>
                      </m:sSubPr>
                      <m:e>
                        <m:r>
                          <a:rPr lang="it-IT" sz="1100" i="1">
                            <a:latin typeface="Cambria Math" panose="02040503050406030204" pitchFamily="18" charset="0"/>
                          </a:rPr>
                          <m:t>𝑏</m:t>
                        </m:r>
                      </m:e>
                      <m:sub>
                        <m:r>
                          <a:rPr lang="it-IT" sz="1100" i="1">
                            <a:latin typeface="Cambria Math" panose="02040503050406030204" pitchFamily="18" charset="0"/>
                          </a:rPr>
                          <m:t>𝑖</m:t>
                        </m:r>
                      </m:sub>
                    </m:sSub>
                    <m:r>
                      <a:rPr lang="it-IT" sz="1100" i="1">
                        <a:latin typeface="Cambria Math" panose="02040503050406030204" pitchFamily="18" charset="0"/>
                      </a:rPr>
                      <m:t>] </m:t>
                    </m:r>
                  </m:oMath>
                </a14:m>
                <a:r>
                  <a:rPr lang="it-IT" sz="1100" dirty="0"/>
                  <a:t>: time window,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𝑎</m:t>
                        </m:r>
                      </m:e>
                      <m:sub>
                        <m:r>
                          <a:rPr lang="it-IT" sz="1100" i="1">
                            <a:latin typeface="Cambria Math" panose="02040503050406030204" pitchFamily="18" charset="0"/>
                          </a:rPr>
                          <m:t>𝑖</m:t>
                        </m:r>
                      </m:sub>
                    </m:sSub>
                  </m:oMath>
                </a14:m>
                <a:r>
                  <a:rPr lang="it-IT" sz="1100" dirty="0"/>
                  <a:t>: ready time,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𝑏</m:t>
                        </m:r>
                      </m:e>
                      <m:sub>
                        <m:r>
                          <a:rPr lang="it-IT" sz="1100" i="1">
                            <a:latin typeface="Cambria Math" panose="02040503050406030204" pitchFamily="18" charset="0"/>
                          </a:rPr>
                          <m:t>𝑖</m:t>
                        </m:r>
                      </m:sub>
                    </m:sSub>
                  </m:oMath>
                </a14:m>
                <a:r>
                  <a:rPr lang="it-IT" sz="1100" dirty="0"/>
                  <a:t>: due date,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𝑙</m:t>
                        </m:r>
                      </m:e>
                      <m:sub>
                        <m:r>
                          <a:rPr lang="it-IT" sz="1100" i="1">
                            <a:latin typeface="Cambria Math" panose="02040503050406030204" pitchFamily="18" charset="0"/>
                          </a:rPr>
                          <m:t>𝑖</m:t>
                        </m:r>
                      </m:sub>
                    </m:sSub>
                  </m:oMath>
                </a14:m>
                <a:r>
                  <a:rPr lang="it-IT" sz="1100" dirty="0"/>
                  <a:t>: demand,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𝐶</m:t>
                    </m:r>
                  </m:oMath>
                </a14:m>
                <a:endParaRPr lang="it-IT" sz="1100" dirty="0"/>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𝐶</m:t>
                        </m:r>
                      </m:e>
                      <m:sub>
                        <m:r>
                          <a:rPr lang="it-IT" sz="1100" i="1">
                            <a:latin typeface="Cambria Math" panose="02040503050406030204" pitchFamily="18" charset="0"/>
                          </a:rPr>
                          <m:t>𝑘</m:t>
                        </m:r>
                      </m:sub>
                    </m:sSub>
                  </m:oMath>
                </a14:m>
                <a:r>
                  <a:rPr lang="it-IT" sz="1100" dirty="0"/>
                  <a:t>: capacità carico veicolo k,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𝑄</m:t>
                        </m:r>
                      </m:e>
                      <m:sub>
                        <m:r>
                          <a:rPr lang="it-IT" sz="1100" i="1">
                            <a:latin typeface="Cambria Math" panose="02040503050406030204" pitchFamily="18" charset="0"/>
                          </a:rPr>
                          <m:t>𝑘</m:t>
                        </m:r>
                      </m:sub>
                    </m:sSub>
                  </m:oMath>
                </a14:m>
                <a:r>
                  <a:rPr lang="it-IT" sz="1100" dirty="0"/>
                  <a:t>: capacità batteria veicolo k,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𝑞</m:t>
                        </m:r>
                      </m:e>
                      <m:sub>
                        <m:r>
                          <a:rPr lang="it-IT" sz="1100" i="1">
                            <a:latin typeface="Cambria Math" panose="02040503050406030204" pitchFamily="18" charset="0"/>
                          </a:rPr>
                          <m:t>𝑘</m:t>
                        </m:r>
                      </m:sub>
                    </m:sSub>
                  </m:oMath>
                </a14:m>
                <a:r>
                  <a:rPr lang="it-IT" sz="1100" dirty="0"/>
                  <a:t>: livello di carica parziale del veicolo k,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a:p>
                <a14:m>
                  <m:oMath xmlns:m="http://schemas.openxmlformats.org/officeDocument/2006/math">
                    <m:sSub>
                      <m:sSubPr>
                        <m:ctrlPr>
                          <a:rPr lang="it-IT" sz="1100" i="1">
                            <a:latin typeface="Cambria Math" panose="02040503050406030204" pitchFamily="18" charset="0"/>
                          </a:rPr>
                        </m:ctrlPr>
                      </m:sSubPr>
                      <m:e>
                        <m:r>
                          <a:rPr lang="it-IT" sz="1100" i="1">
                            <a:latin typeface="Cambria Math" panose="02040503050406030204" pitchFamily="18" charset="0"/>
                          </a:rPr>
                          <m:t>𝑆</m:t>
                        </m:r>
                      </m:e>
                      <m:sub>
                        <m:r>
                          <a:rPr lang="it-IT" sz="1100" i="1">
                            <a:latin typeface="Cambria Math" panose="02040503050406030204" pitchFamily="18" charset="0"/>
                          </a:rPr>
                          <m:t>𝑖𝑘</m:t>
                        </m:r>
                      </m:sub>
                    </m:sSub>
                  </m:oMath>
                </a14:m>
                <a:r>
                  <a:rPr lang="it-IT" sz="1100" dirty="0"/>
                  <a:t>: tempo in cui il veicolo k inizia a servire il nodo i,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r>
                  <a:rPr lang="it-IT" sz="1100" dirty="0"/>
                  <a:t>,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p:txBody>
          </p:sp>
        </mc:Choice>
        <mc:Fallback xmlns="">
          <p:sp>
            <p:nvSpPr>
              <p:cNvPr id="9" name="Segnaposto contenuto 8">
                <a:extLst>
                  <a:ext uri="{FF2B5EF4-FFF2-40B4-BE49-F238E27FC236}">
                    <a16:creationId xmlns:a16="http://schemas.microsoft.com/office/drawing/2014/main" id="{7EE7DE3B-074C-45CE-BCB7-F09A47A3F5FA}"/>
                  </a:ext>
                </a:extLst>
              </p:cNvPr>
              <p:cNvSpPr>
                <a:spLocks noGrp="1" noRot="1" noChangeAspect="1" noMove="1" noResize="1" noEditPoints="1" noAdjustHandles="1" noChangeArrowheads="1" noChangeShapeType="1" noTextEdit="1"/>
              </p:cNvSpPr>
              <p:nvPr>
                <p:ph sz="half" idx="2"/>
              </p:nvPr>
            </p:nvSpPr>
            <p:spPr>
              <a:xfrm>
                <a:off x="5062903" y="2214690"/>
                <a:ext cx="4211099" cy="3826671"/>
              </a:xfrm>
              <a:blipFill>
                <a:blip r:embed="rId3"/>
                <a:stretch>
                  <a:fillRect t="-159"/>
                </a:stretch>
              </a:blipFill>
            </p:spPr>
            <p:txBody>
              <a:bodyPr/>
              <a:lstStyle/>
              <a:p>
                <a:r>
                  <a:rPr lang="it-IT">
                    <a:noFill/>
                  </a:rPr>
                  <a:t> </a:t>
                </a:r>
              </a:p>
            </p:txBody>
          </p:sp>
        </mc:Fallback>
      </mc:AlternateContent>
      <p:sp>
        <p:nvSpPr>
          <p:cNvPr id="5" name="Segnaposto piè di pagina 4">
            <a:extLst>
              <a:ext uri="{FF2B5EF4-FFF2-40B4-BE49-F238E27FC236}">
                <a16:creationId xmlns:a16="http://schemas.microsoft.com/office/drawing/2014/main" id="{999D583E-A8E5-4D92-9102-A4CBD669F2C5}"/>
              </a:ext>
            </a:extLst>
          </p:cNvPr>
          <p:cNvSpPr>
            <a:spLocks noGrp="1"/>
          </p:cNvSpPr>
          <p:nvPr>
            <p:ph type="ftr" sz="quarter" idx="11"/>
          </p:nvPr>
        </p:nvSpPr>
        <p:spPr/>
        <p:txBody>
          <a:bodyPr/>
          <a:lstStyle/>
          <a:p>
            <a:r>
              <a:rPr lang="en-US" dirty="0"/>
              <a:t>ALNS EVRP - Mirko Gualducci</a:t>
            </a:r>
          </a:p>
        </p:txBody>
      </p:sp>
      <p:sp>
        <p:nvSpPr>
          <p:cNvPr id="6" name="Segnaposto numero diapositiva 5">
            <a:extLst>
              <a:ext uri="{FF2B5EF4-FFF2-40B4-BE49-F238E27FC236}">
                <a16:creationId xmlns:a16="http://schemas.microsoft.com/office/drawing/2014/main" id="{A7D4FBBE-D2A8-4B3B-A5DC-E8A9E78708CF}"/>
              </a:ext>
            </a:extLst>
          </p:cNvPr>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123237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C77A8F15-68F9-42AA-9CAE-76A26BC89866}"/>
              </a:ext>
            </a:extLst>
          </p:cNvPr>
          <p:cNvSpPr>
            <a:spLocks noGrp="1"/>
          </p:cNvSpPr>
          <p:nvPr>
            <p:ph type="title"/>
          </p:nvPr>
        </p:nvSpPr>
        <p:spPr>
          <a:xfrm>
            <a:off x="677334" y="609600"/>
            <a:ext cx="8596668" cy="1605088"/>
          </a:xfrm>
        </p:spPr>
        <p:txBody>
          <a:bodyPr>
            <a:noAutofit/>
          </a:bodyPr>
          <a:lstStyle/>
          <a:p>
            <a:r>
              <a:rPr lang="it-IT" dirty="0"/>
              <a:t>Legenda dati modello (2)</a:t>
            </a:r>
          </a:p>
        </p:txBody>
      </p:sp>
      <mc:AlternateContent xmlns:mc="http://schemas.openxmlformats.org/markup-compatibility/2006" xmlns:a14="http://schemas.microsoft.com/office/drawing/2010/main">
        <mc:Choice Requires="a14">
          <p:sp>
            <p:nvSpPr>
              <p:cNvPr id="8" name="Segnaposto contenuto 7">
                <a:extLst>
                  <a:ext uri="{FF2B5EF4-FFF2-40B4-BE49-F238E27FC236}">
                    <a16:creationId xmlns:a16="http://schemas.microsoft.com/office/drawing/2014/main" id="{941E0C35-CC37-4388-85AA-572FE1955F41}"/>
                  </a:ext>
                </a:extLst>
              </p:cNvPr>
              <p:cNvSpPr>
                <a:spLocks noGrp="1"/>
              </p:cNvSpPr>
              <p:nvPr>
                <p:ph sz="half" idx="1"/>
              </p:nvPr>
            </p:nvSpPr>
            <p:spPr>
              <a:xfrm>
                <a:off x="677334" y="2214693"/>
                <a:ext cx="4385569" cy="3826667"/>
              </a:xfrm>
            </p:spPr>
            <p:txBody>
              <a:bodyPr>
                <a:normAutofit/>
              </a:bodyPr>
              <a:lstStyle/>
              <a:p>
                <a14:m>
                  <m:oMath xmlns:m="http://schemas.openxmlformats.org/officeDocument/2006/math">
                    <m:sSub>
                      <m:sSubPr>
                        <m:ctrlPr>
                          <a:rPr lang="it-IT" sz="1100" i="1" smtClean="0">
                            <a:latin typeface="Cambria Math" panose="02040503050406030204" pitchFamily="18" charset="0"/>
                          </a:rPr>
                        </m:ctrlPr>
                      </m:sSubPr>
                      <m:e>
                        <m:r>
                          <a:rPr lang="it-IT" sz="1100" i="1">
                            <a:latin typeface="Cambria Math" panose="02040503050406030204" pitchFamily="18" charset="0"/>
                          </a:rPr>
                          <m:t>𝑥</m:t>
                        </m:r>
                      </m:e>
                      <m:sub>
                        <m:r>
                          <a:rPr lang="it-IT" sz="1100" i="1">
                            <a:latin typeface="Cambria Math" panose="02040503050406030204" pitchFamily="18" charset="0"/>
                          </a:rPr>
                          <m:t>𝑖𝑗𝑘</m:t>
                        </m:r>
                      </m:sub>
                    </m:sSub>
                  </m:oMath>
                </a14:m>
                <a:r>
                  <a:rPr lang="it-IT" sz="1100" dirty="0"/>
                  <a:t>: variabile binaria = 1 se il veicolo k percorre l’arco tra i nodi i e j, 0 altrimenti, </a:t>
                </a:r>
                <a14:m>
                  <m:oMath xmlns:m="http://schemas.openxmlformats.org/officeDocument/2006/math">
                    <m:r>
                      <a:rPr lang="it-IT" sz="1100" i="1">
                        <a:latin typeface="Cambria Math" panose="02040503050406030204" pitchFamily="18" charset="0"/>
                      </a:rPr>
                      <m:t>𝑖</m:t>
                    </m:r>
                    <m:r>
                      <a:rPr lang="it-IT" sz="1100" i="1">
                        <a:latin typeface="Cambria Math" panose="02040503050406030204" pitchFamily="18" charset="0"/>
                      </a:rPr>
                      <m:t>,</m:t>
                    </m:r>
                    <m:r>
                      <a:rPr lang="it-IT" sz="1100" i="1">
                        <a:latin typeface="Cambria Math" panose="02040503050406030204" pitchFamily="18" charset="0"/>
                      </a:rPr>
                      <m:t>𝑗</m:t>
                    </m:r>
                    <m:r>
                      <m:rPr>
                        <m:sty m:val="p"/>
                      </m:rPr>
                      <a:rPr lang="el-GR" sz="1100" i="1">
                        <a:latin typeface="Cambria Math" panose="02040503050406030204" pitchFamily="18" charset="0"/>
                      </a:rPr>
                      <m:t>ϵ</m:t>
                    </m:r>
                    <m:r>
                      <a:rPr lang="it-IT" sz="1100" i="1">
                        <a:latin typeface="Cambria Math" panose="02040503050406030204" pitchFamily="18" charset="0"/>
                      </a:rPr>
                      <m:t>𝑉</m:t>
                    </m:r>
                    <m:r>
                      <a:rPr lang="it-IT" sz="1100" i="1">
                        <a:latin typeface="Cambria Math" panose="02040503050406030204" pitchFamily="18" charset="0"/>
                      </a:rPr>
                      <m:t>, </m:t>
                    </m:r>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i="1" dirty="0">
                  <a:latin typeface="Cambria Math" panose="02040503050406030204" pitchFamily="18" charset="0"/>
                </a:endParaRPr>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𝐿</m:t>
                        </m:r>
                      </m:e>
                      <m:sub>
                        <m:r>
                          <a:rPr lang="it-IT" sz="1100" b="0" i="1" smtClean="0">
                            <a:latin typeface="Cambria Math" panose="02040503050406030204" pitchFamily="18" charset="0"/>
                          </a:rPr>
                          <m:t>𝑖𝑘</m:t>
                        </m:r>
                      </m:sub>
                    </m:sSub>
                  </m:oMath>
                </a14:m>
                <a:r>
                  <a:rPr lang="it-IT" sz="1100" dirty="0"/>
                  <a:t>: carico del veicolo k dopo aver servito il nodo i,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r>
                  <a:rPr lang="it-IT" sz="1100" dirty="0"/>
                  <a:t>,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𝑟</m:t>
                        </m:r>
                      </m:e>
                      <m:sub>
                        <m:r>
                          <a:rPr lang="it-IT" sz="1100" b="0" i="1" smtClean="0">
                            <a:latin typeface="Cambria Math" panose="02040503050406030204" pitchFamily="18" charset="0"/>
                          </a:rPr>
                          <m:t>𝑖</m:t>
                        </m:r>
                      </m:sub>
                    </m:sSub>
                  </m:oMath>
                </a14:m>
                <a:r>
                  <a:rPr lang="it-IT" sz="1100" dirty="0"/>
                  <a:t>: variabile binaria = 1 se il cliente i è riposto in banca richieste, 0 altrimenti,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𝑐</m:t>
                        </m:r>
                      </m:e>
                      <m:sub>
                        <m:r>
                          <a:rPr lang="it-IT" sz="1100" b="0" i="1" smtClean="0">
                            <a:latin typeface="Cambria Math" panose="02040503050406030204" pitchFamily="18" charset="0"/>
                          </a:rPr>
                          <m:t>𝑖𝑗𝑘</m:t>
                        </m:r>
                      </m:sub>
                    </m:sSub>
                  </m:oMath>
                </a14:m>
                <a:r>
                  <a:rPr lang="it-IT" sz="1100" dirty="0"/>
                  <a:t>: quantità di batteria del veicolo k usata dal nodo i al nodo j,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r>
                  <a:rPr lang="it-IT" sz="1100" i="1" dirty="0">
                    <a:latin typeface="Cambria Math" panose="02040503050406030204" pitchFamily="18" charset="0"/>
                  </a:rPr>
                  <a:t>, </a:t>
                </a:r>
                <a:r>
                  <a:rPr lang="it-IT" sz="1100" dirty="0">
                    <a:latin typeface="Cambria Math" panose="02040503050406030204" pitchFamily="18" charset="0"/>
                  </a:rPr>
                  <a:t>(</a:t>
                </a:r>
                <a:r>
                  <a:rPr lang="it-IT" sz="1100" dirty="0" err="1">
                    <a:latin typeface="Cambria Math" panose="02040503050406030204" pitchFamily="18" charset="0"/>
                  </a:rPr>
                  <a:t>i,j</a:t>
                </a:r>
                <a:r>
                  <a:rPr lang="it-IT" sz="1100" dirty="0">
                    <a:latin typeface="Cambria Math" panose="02040503050406030204" pitchFamily="18" charset="0"/>
                  </a:rPr>
                  <a:t>) </a:t>
                </a:r>
                <a14:m>
                  <m:oMath xmlns:m="http://schemas.openxmlformats.org/officeDocument/2006/math">
                    <m:r>
                      <m:rPr>
                        <m:sty m:val="p"/>
                      </m:rPr>
                      <a:rPr lang="el-GR" sz="1100" i="1">
                        <a:latin typeface="Cambria Math" panose="02040503050406030204" pitchFamily="18" charset="0"/>
                      </a:rPr>
                      <m:t>ϵ</m:t>
                    </m:r>
                  </m:oMath>
                </a14:m>
                <a:r>
                  <a:rPr lang="it-IT" sz="1100" i="1" dirty="0">
                    <a:latin typeface="Cambria Math" panose="02040503050406030204" pitchFamily="18" charset="0"/>
                  </a:rPr>
                  <a:t> A</a:t>
                </a:r>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𝑧</m:t>
                        </m:r>
                      </m:e>
                      <m:sub>
                        <m:r>
                          <a:rPr lang="it-IT" sz="1100" b="0" i="1" smtClean="0">
                            <a:latin typeface="Cambria Math" panose="02040503050406030204" pitchFamily="18" charset="0"/>
                          </a:rPr>
                          <m:t>𝑖𝑘</m:t>
                        </m:r>
                      </m:sub>
                    </m:sSub>
                  </m:oMath>
                </a14:m>
                <a:r>
                  <a:rPr lang="it-IT" sz="1100" dirty="0"/>
                  <a:t>: quantità della batteria del veicolo k al nodo i,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r>
                  <a:rPr lang="it-IT" sz="1100" dirty="0"/>
                  <a:t>,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𝑣</m:t>
                        </m:r>
                      </m:e>
                      <m:sub>
                        <m:r>
                          <a:rPr lang="it-IT" sz="1100" b="0" i="1" smtClean="0">
                            <a:latin typeface="Cambria Math" panose="02040503050406030204" pitchFamily="18" charset="0"/>
                          </a:rPr>
                          <m:t>𝑖𝑘</m:t>
                        </m:r>
                      </m:sub>
                    </m:sSub>
                  </m:oMath>
                </a14:m>
                <a:r>
                  <a:rPr lang="it-IT" sz="1100" dirty="0"/>
                  <a:t>: velocità del veicolo k per arrivare al nodo i,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r>
                  <a:rPr lang="it-IT" sz="1100" dirty="0"/>
                  <a:t>,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i="1" dirty="0">
                  <a:latin typeface="Cambria Math" panose="02040503050406030204" pitchFamily="18" charset="0"/>
                </a:endParaRPr>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𝑏𝑐</m:t>
                        </m:r>
                      </m:e>
                      <m:sub>
                        <m:r>
                          <a:rPr lang="it-IT" sz="1100" b="0" i="1" smtClean="0">
                            <a:latin typeface="Cambria Math" panose="02040503050406030204" pitchFamily="18" charset="0"/>
                          </a:rPr>
                          <m:t>𝑖𝑘</m:t>
                        </m:r>
                      </m:sub>
                    </m:sSub>
                  </m:oMath>
                </a14:m>
                <a:r>
                  <a:rPr lang="it-IT" sz="1100" dirty="0"/>
                  <a:t>: consumo batteria del veicolo k per arrivare al nodo i,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r>
                  <a:rPr lang="it-IT" sz="1100" dirty="0"/>
                  <a:t>,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i="1" dirty="0">
                  <a:latin typeface="Cambria Math" panose="02040503050406030204" pitchFamily="18" charset="0"/>
                </a:endParaRPr>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𝑣𝑐𝑟</m:t>
                        </m:r>
                      </m:e>
                      <m:sub>
                        <m:r>
                          <a:rPr lang="it-IT" sz="1100" b="0" i="1" smtClean="0">
                            <a:latin typeface="Cambria Math" panose="02040503050406030204" pitchFamily="18" charset="0"/>
                          </a:rPr>
                          <m:t>𝑖𝑘</m:t>
                        </m:r>
                      </m:sub>
                    </m:sSub>
                  </m:oMath>
                </a14:m>
                <a:r>
                  <a:rPr lang="it-IT" sz="1100" dirty="0"/>
                  <a:t>: consumo relativo alla velocità del veicolo k per arrivare al nodo,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r>
                  <a:rPr lang="it-IT" sz="1100" dirty="0"/>
                  <a:t>,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i="1" dirty="0">
                  <a:latin typeface="Cambria Math" panose="02040503050406030204" pitchFamily="18" charset="0"/>
                </a:endParaRPr>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𝑙𝑐𝑟</m:t>
                        </m:r>
                      </m:e>
                      <m:sub>
                        <m:r>
                          <a:rPr lang="it-IT" sz="1100" b="0" i="1" smtClean="0">
                            <a:latin typeface="Cambria Math" panose="02040503050406030204" pitchFamily="18" charset="0"/>
                          </a:rPr>
                          <m:t>𝑖𝑘</m:t>
                        </m:r>
                      </m:sub>
                    </m:sSub>
                  </m:oMath>
                </a14:m>
                <a:r>
                  <a:rPr lang="it-IT" sz="1100" dirty="0"/>
                  <a:t>: consumo relativo al carico del veicolo k per arrivare al nodo i, </a:t>
                </a:r>
                <a14:m>
                  <m:oMath xmlns:m="http://schemas.openxmlformats.org/officeDocument/2006/math">
                    <m:r>
                      <a:rPr lang="it-IT" sz="1100" b="0" i="0" smtClean="0">
                        <a:latin typeface="Cambria Math" panose="02040503050406030204" pitchFamily="18" charset="0"/>
                      </a:rPr>
                      <m:t> </m:t>
                    </m:r>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r>
                  <a:rPr lang="it-IT" sz="1100" dirty="0"/>
                  <a:t>,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𝑉</m:t>
                    </m:r>
                  </m:oMath>
                </a14:m>
                <a:endParaRPr lang="it-IT" sz="1100" dirty="0"/>
              </a:p>
            </p:txBody>
          </p:sp>
        </mc:Choice>
        <mc:Fallback xmlns="">
          <p:sp>
            <p:nvSpPr>
              <p:cNvPr id="8" name="Segnaposto contenuto 7">
                <a:extLst>
                  <a:ext uri="{FF2B5EF4-FFF2-40B4-BE49-F238E27FC236}">
                    <a16:creationId xmlns:a16="http://schemas.microsoft.com/office/drawing/2014/main" id="{941E0C35-CC37-4388-85AA-572FE1955F41}"/>
                  </a:ext>
                </a:extLst>
              </p:cNvPr>
              <p:cNvSpPr>
                <a:spLocks noGrp="1" noRot="1" noChangeAspect="1" noMove="1" noResize="1" noEditPoints="1" noAdjustHandles="1" noChangeArrowheads="1" noChangeShapeType="1" noTextEdit="1"/>
              </p:cNvSpPr>
              <p:nvPr>
                <p:ph sz="half" idx="1"/>
              </p:nvPr>
            </p:nvSpPr>
            <p:spPr>
              <a:xfrm>
                <a:off x="677334" y="2214693"/>
                <a:ext cx="4385569" cy="3826667"/>
              </a:xfrm>
              <a:blipFill>
                <a:blip r:embed="rId2"/>
                <a:stretch>
                  <a:fillRect t="-15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Segnaposto contenuto 8">
                <a:extLst>
                  <a:ext uri="{FF2B5EF4-FFF2-40B4-BE49-F238E27FC236}">
                    <a16:creationId xmlns:a16="http://schemas.microsoft.com/office/drawing/2014/main" id="{7EE7DE3B-074C-45CE-BCB7-F09A47A3F5FA}"/>
                  </a:ext>
                </a:extLst>
              </p:cNvPr>
              <p:cNvSpPr>
                <a:spLocks noGrp="1"/>
              </p:cNvSpPr>
              <p:nvPr>
                <p:ph sz="half" idx="2"/>
              </p:nvPr>
            </p:nvSpPr>
            <p:spPr>
              <a:xfrm>
                <a:off x="5062903" y="2214690"/>
                <a:ext cx="4385569" cy="3826671"/>
              </a:xfrm>
            </p:spPr>
            <p:txBody>
              <a:bodyPr>
                <a:normAutofit/>
              </a:bodyPr>
              <a:lstStyle/>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𝑔</m:t>
                        </m:r>
                      </m:e>
                      <m:sub>
                        <m:r>
                          <a:rPr lang="it-IT" sz="1100" b="0" i="1" smtClean="0">
                            <a:latin typeface="Cambria Math" panose="02040503050406030204" pitchFamily="18" charset="0"/>
                          </a:rPr>
                          <m:t>𝑖</m:t>
                        </m:r>
                      </m:sub>
                    </m:sSub>
                  </m:oMath>
                </a14:m>
                <a:r>
                  <a:rPr lang="it-IT" sz="1100" dirty="0"/>
                  <a:t>: velocità di carica della batteria del nodo i,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b="0" i="1" smtClean="0">
                        <a:latin typeface="Cambria Math" panose="02040503050406030204" pitchFamily="18" charset="0"/>
                      </a:rPr>
                      <m:t>𝐹</m:t>
                    </m:r>
                  </m:oMath>
                </a14:m>
                <a:endParaRPr lang="it-IT" sz="1100" i="1" dirty="0">
                  <a:latin typeface="Cambria Math" panose="02040503050406030204" pitchFamily="18" charset="0"/>
                </a:endParaRPr>
              </a:p>
              <a:p>
                <a14:m>
                  <m:oMath xmlns:m="http://schemas.openxmlformats.org/officeDocument/2006/math">
                    <m:sSub>
                      <m:sSubPr>
                        <m:ctrlPr>
                          <a:rPr lang="it-IT" sz="1100" i="1" smtClean="0">
                            <a:latin typeface="Cambria Math" panose="02040503050406030204" pitchFamily="18" charset="0"/>
                          </a:rPr>
                        </m:ctrlPr>
                      </m:sSubPr>
                      <m:e>
                        <m:r>
                          <a:rPr lang="it-IT" sz="1100" i="1">
                            <a:latin typeface="Cambria Math" panose="02040503050406030204" pitchFamily="18" charset="0"/>
                          </a:rPr>
                          <m:t>𝑡𝑟</m:t>
                        </m:r>
                      </m:e>
                      <m:sub>
                        <m:r>
                          <a:rPr lang="it-IT" sz="1100" i="1">
                            <a:latin typeface="Cambria Math" panose="02040503050406030204" pitchFamily="18" charset="0"/>
                          </a:rPr>
                          <m:t>𝑖</m:t>
                        </m:r>
                      </m:sub>
                    </m:sSub>
                    <m:r>
                      <a:rPr lang="it-IT" sz="1100" i="1">
                        <a:latin typeface="Cambria Math" panose="02040503050406030204" pitchFamily="18" charset="0"/>
                      </a:rPr>
                      <m:t> </m:t>
                    </m:r>
                  </m:oMath>
                </a14:m>
                <a:r>
                  <a:rPr lang="it-IT" sz="1100" dirty="0"/>
                  <a:t>: tempo di ricarica della batteria al nodo i, </a:t>
                </a:r>
                <a14:m>
                  <m:oMath xmlns:m="http://schemas.openxmlformats.org/officeDocument/2006/math">
                    <m:r>
                      <a:rPr lang="it-IT" sz="1100" i="1">
                        <a:latin typeface="Cambria Math" panose="02040503050406030204" pitchFamily="18" charset="0"/>
                      </a:rPr>
                      <m:t>𝑖</m:t>
                    </m:r>
                    <m:r>
                      <m:rPr>
                        <m:sty m:val="p"/>
                      </m:rPr>
                      <a:rPr lang="el-GR" sz="1100" i="1">
                        <a:latin typeface="Cambria Math" panose="02040503050406030204" pitchFamily="18" charset="0"/>
                      </a:rPr>
                      <m:t>ϵ</m:t>
                    </m:r>
                    <m:r>
                      <a:rPr lang="it-IT" sz="1100" i="1">
                        <a:latin typeface="Cambria Math" panose="02040503050406030204" pitchFamily="18" charset="0"/>
                      </a:rPr>
                      <m:t>𝐹</m:t>
                    </m:r>
                  </m:oMath>
                </a14:m>
                <a:endParaRPr lang="it-IT" sz="1100" dirty="0"/>
              </a:p>
              <a:p>
                <a14:m>
                  <m:oMath xmlns:m="http://schemas.openxmlformats.org/officeDocument/2006/math">
                    <m:sSub>
                      <m:sSubPr>
                        <m:ctrlPr>
                          <a:rPr lang="it-IT" sz="1100" i="1" smtClean="0">
                            <a:latin typeface="Cambria Math" panose="02040503050406030204" pitchFamily="18" charset="0"/>
                          </a:rPr>
                        </m:ctrlPr>
                      </m:sSubPr>
                      <m:e>
                        <m:r>
                          <a:rPr lang="it-IT" sz="1100" i="1">
                            <a:latin typeface="Cambria Math" panose="02040503050406030204" pitchFamily="18" charset="0"/>
                          </a:rPr>
                          <m:t>𝑡</m:t>
                        </m:r>
                        <m:r>
                          <a:rPr lang="it-IT" sz="1100" i="1">
                            <a:latin typeface="Cambria Math" panose="02040503050406030204" pitchFamily="18" charset="0"/>
                          </a:rPr>
                          <m:t>′</m:t>
                        </m:r>
                      </m:e>
                      <m:sub>
                        <m:r>
                          <a:rPr lang="it-IT" sz="1100" i="1">
                            <a:latin typeface="Cambria Math" panose="02040503050406030204" pitchFamily="18" charset="0"/>
                          </a:rPr>
                          <m:t>𝑘</m:t>
                        </m:r>
                      </m:sub>
                    </m:sSub>
                  </m:oMath>
                </a14:m>
                <a:r>
                  <a:rPr lang="it-IT" sz="1100" dirty="0"/>
                  <a:t>: quantità tempo violato dal veicolo k,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𝑏</m:t>
                        </m:r>
                        <m:r>
                          <a:rPr lang="it-IT" sz="1100" i="1">
                            <a:latin typeface="Cambria Math" panose="02040503050406030204" pitchFamily="18" charset="0"/>
                          </a:rPr>
                          <m:t>′</m:t>
                        </m:r>
                      </m:e>
                      <m:sub>
                        <m:r>
                          <a:rPr lang="it-IT" sz="1100" i="1">
                            <a:latin typeface="Cambria Math" panose="02040503050406030204" pitchFamily="18" charset="0"/>
                          </a:rPr>
                          <m:t>𝑘</m:t>
                        </m:r>
                      </m:sub>
                    </m:sSub>
                  </m:oMath>
                </a14:m>
                <a:r>
                  <a:rPr lang="it-IT" sz="1100" dirty="0"/>
                  <a:t>: quantità di batteria violata dal veicolo k,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a:p>
                <a14:m>
                  <m:oMath xmlns:m="http://schemas.openxmlformats.org/officeDocument/2006/math">
                    <m:sSub>
                      <m:sSubPr>
                        <m:ctrlPr>
                          <a:rPr lang="it-IT" sz="1100" i="1" smtClean="0">
                            <a:latin typeface="Cambria Math" panose="02040503050406030204" pitchFamily="18" charset="0"/>
                          </a:rPr>
                        </m:ctrlPr>
                      </m:sSubPr>
                      <m:e>
                        <m:r>
                          <a:rPr lang="it-IT" sz="1100" b="0" i="1" smtClean="0">
                            <a:latin typeface="Cambria Math" panose="02040503050406030204" pitchFamily="18" charset="0"/>
                          </a:rPr>
                          <m:t>𝑙</m:t>
                        </m:r>
                        <m:r>
                          <a:rPr lang="it-IT" sz="1100" i="1">
                            <a:latin typeface="Cambria Math" panose="02040503050406030204" pitchFamily="18" charset="0"/>
                          </a:rPr>
                          <m:t>′</m:t>
                        </m:r>
                      </m:e>
                      <m:sub>
                        <m:r>
                          <a:rPr lang="it-IT" sz="1100" i="1">
                            <a:latin typeface="Cambria Math" panose="02040503050406030204" pitchFamily="18" charset="0"/>
                          </a:rPr>
                          <m:t>𝑘</m:t>
                        </m:r>
                      </m:sub>
                    </m:sSub>
                  </m:oMath>
                </a14:m>
                <a:r>
                  <a:rPr lang="it-IT" sz="1100" dirty="0"/>
                  <a:t>: quantità di carico violato dal veicolo k, </a:t>
                </a:r>
                <a14:m>
                  <m:oMath xmlns:m="http://schemas.openxmlformats.org/officeDocument/2006/math">
                    <m:r>
                      <m:rPr>
                        <m:brk m:alnAt="23"/>
                      </m:rPr>
                      <a:rPr lang="it-IT" sz="1100" i="1">
                        <a:latin typeface="Cambria Math" panose="02040503050406030204" pitchFamily="18" charset="0"/>
                      </a:rPr>
                      <m:t>𝑘</m:t>
                    </m:r>
                    <m:r>
                      <m:rPr>
                        <m:sty m:val="p"/>
                      </m:rPr>
                      <a:rPr lang="el-GR" sz="1100" i="1">
                        <a:latin typeface="Cambria Math" panose="02040503050406030204" pitchFamily="18" charset="0"/>
                      </a:rPr>
                      <m:t>ϵ</m:t>
                    </m:r>
                    <m:r>
                      <a:rPr lang="it-IT" sz="1100" i="1">
                        <a:latin typeface="Cambria Math" panose="02040503050406030204" pitchFamily="18" charset="0"/>
                      </a:rPr>
                      <m:t>𝐾</m:t>
                    </m:r>
                  </m:oMath>
                </a14:m>
                <a:endParaRPr lang="it-IT" sz="1100" dirty="0"/>
              </a:p>
              <a:p>
                <a:r>
                  <a:rPr lang="it-IT" sz="1100" dirty="0"/>
                  <a:t>α: peso della distanza totale</a:t>
                </a:r>
              </a:p>
              <a:p>
                <a:r>
                  <a:rPr lang="it-IT" sz="1100" dirty="0"/>
                  <a:t>β: peso del tempo totale</a:t>
                </a:r>
              </a:p>
              <a:p>
                <a:r>
                  <a:rPr lang="it-IT" sz="1100" dirty="0"/>
                  <a:t>γ: peso della batteria utilizzata totale</a:t>
                </a:r>
              </a:p>
              <a:p>
                <a:r>
                  <a:rPr lang="el-GR" sz="1100" dirty="0"/>
                  <a:t>δ</a:t>
                </a:r>
                <a:r>
                  <a:rPr lang="it-IT" sz="1100" dirty="0"/>
                  <a:t>: peso dei clienti totali nella banca richieste</a:t>
                </a:r>
              </a:p>
              <a:p>
                <a14:m>
                  <m:oMath xmlns:m="http://schemas.openxmlformats.org/officeDocument/2006/math">
                    <m:sSub>
                      <m:sSubPr>
                        <m:ctrlPr>
                          <a:rPr lang="it-IT" sz="1100" i="1" smtClean="0">
                            <a:latin typeface="Cambria Math" panose="02040503050406030204" pitchFamily="18" charset="0"/>
                          </a:rPr>
                        </m:ctrlPr>
                      </m:sSubPr>
                      <m:e>
                        <m:r>
                          <m:rPr>
                            <m:nor/>
                          </m:rPr>
                          <a:rPr lang="el-GR" sz="1100" dirty="0"/>
                          <m:t>β</m:t>
                        </m:r>
                      </m:e>
                      <m:sub>
                        <m:r>
                          <a:rPr lang="it-IT" sz="1100" b="0" i="1" smtClean="0">
                            <a:latin typeface="Cambria Math" panose="02040503050406030204" pitchFamily="18" charset="0"/>
                          </a:rPr>
                          <m:t>𝑣</m:t>
                        </m:r>
                      </m:sub>
                    </m:sSub>
                  </m:oMath>
                </a14:m>
                <a:r>
                  <a:rPr lang="it-IT" sz="1100" dirty="0"/>
                  <a:t>: peso del tempo violato totale</a:t>
                </a:r>
              </a:p>
              <a:p>
                <a14:m>
                  <m:oMath xmlns:m="http://schemas.openxmlformats.org/officeDocument/2006/math">
                    <m:sSub>
                      <m:sSubPr>
                        <m:ctrlPr>
                          <a:rPr lang="it-IT" sz="1100" i="1">
                            <a:latin typeface="Cambria Math" panose="02040503050406030204" pitchFamily="18" charset="0"/>
                          </a:rPr>
                        </m:ctrlPr>
                      </m:sSubPr>
                      <m:e>
                        <m:r>
                          <m:rPr>
                            <m:nor/>
                          </m:rPr>
                          <a:rPr lang="el-GR" sz="1100" dirty="0"/>
                          <m:t>γ</m:t>
                        </m:r>
                      </m:e>
                      <m:sub>
                        <m:r>
                          <a:rPr lang="it-IT" sz="1100" i="1">
                            <a:latin typeface="Cambria Math" panose="02040503050406030204" pitchFamily="18" charset="0"/>
                          </a:rPr>
                          <m:t>𝑣</m:t>
                        </m:r>
                      </m:sub>
                    </m:sSub>
                  </m:oMath>
                </a14:m>
                <a:r>
                  <a:rPr lang="it-IT" sz="1100" dirty="0"/>
                  <a:t>: peso della batteria utilizzata violata totale</a:t>
                </a:r>
              </a:p>
              <a:p>
                <a14:m>
                  <m:oMath xmlns:m="http://schemas.openxmlformats.org/officeDocument/2006/math">
                    <m:sSub>
                      <m:sSubPr>
                        <m:ctrlPr>
                          <a:rPr lang="it-IT" sz="1100" i="1" smtClean="0">
                            <a:latin typeface="Cambria Math" panose="02040503050406030204" pitchFamily="18" charset="0"/>
                          </a:rPr>
                        </m:ctrlPr>
                      </m:sSubPr>
                      <m:e>
                        <m:r>
                          <m:rPr>
                            <m:nor/>
                          </m:rPr>
                          <a:rPr lang="el-GR" sz="1100" dirty="0"/>
                          <m:t>δ</m:t>
                        </m:r>
                      </m:e>
                      <m:sub>
                        <m:r>
                          <a:rPr lang="it-IT" sz="1100" i="1">
                            <a:latin typeface="Cambria Math" panose="02040503050406030204" pitchFamily="18" charset="0"/>
                          </a:rPr>
                          <m:t>𝑣</m:t>
                        </m:r>
                      </m:sub>
                    </m:sSub>
                  </m:oMath>
                </a14:m>
                <a:r>
                  <a:rPr lang="it-IT" sz="1100" dirty="0"/>
                  <a:t>: peso del carico violato totale</a:t>
                </a:r>
              </a:p>
              <a:p>
                <a:endParaRPr lang="it-IT" sz="1100" dirty="0"/>
              </a:p>
            </p:txBody>
          </p:sp>
        </mc:Choice>
        <mc:Fallback xmlns="">
          <p:sp>
            <p:nvSpPr>
              <p:cNvPr id="9" name="Segnaposto contenuto 8">
                <a:extLst>
                  <a:ext uri="{FF2B5EF4-FFF2-40B4-BE49-F238E27FC236}">
                    <a16:creationId xmlns:a16="http://schemas.microsoft.com/office/drawing/2014/main" id="{7EE7DE3B-074C-45CE-BCB7-F09A47A3F5FA}"/>
                  </a:ext>
                </a:extLst>
              </p:cNvPr>
              <p:cNvSpPr>
                <a:spLocks noGrp="1" noRot="1" noChangeAspect="1" noMove="1" noResize="1" noEditPoints="1" noAdjustHandles="1" noChangeArrowheads="1" noChangeShapeType="1" noTextEdit="1"/>
              </p:cNvSpPr>
              <p:nvPr>
                <p:ph sz="half" idx="2"/>
              </p:nvPr>
            </p:nvSpPr>
            <p:spPr>
              <a:xfrm>
                <a:off x="5062903" y="2214690"/>
                <a:ext cx="4385569" cy="3826671"/>
              </a:xfrm>
              <a:blipFill>
                <a:blip r:embed="rId3"/>
                <a:stretch>
                  <a:fillRect t="-159"/>
                </a:stretch>
              </a:blipFill>
            </p:spPr>
            <p:txBody>
              <a:bodyPr/>
              <a:lstStyle/>
              <a:p>
                <a:r>
                  <a:rPr lang="it-IT">
                    <a:noFill/>
                  </a:rPr>
                  <a:t> </a:t>
                </a:r>
              </a:p>
            </p:txBody>
          </p:sp>
        </mc:Fallback>
      </mc:AlternateContent>
      <p:sp>
        <p:nvSpPr>
          <p:cNvPr id="5" name="Segnaposto piè di pagina 4">
            <a:extLst>
              <a:ext uri="{FF2B5EF4-FFF2-40B4-BE49-F238E27FC236}">
                <a16:creationId xmlns:a16="http://schemas.microsoft.com/office/drawing/2014/main" id="{999D583E-A8E5-4D92-9102-A4CBD669F2C5}"/>
              </a:ext>
            </a:extLst>
          </p:cNvPr>
          <p:cNvSpPr>
            <a:spLocks noGrp="1"/>
          </p:cNvSpPr>
          <p:nvPr>
            <p:ph type="ftr" sz="quarter" idx="11"/>
          </p:nvPr>
        </p:nvSpPr>
        <p:spPr/>
        <p:txBody>
          <a:bodyPr/>
          <a:lstStyle/>
          <a:p>
            <a:r>
              <a:rPr lang="en-US" dirty="0"/>
              <a:t>ALNS EVRP - Mirko Gualducci</a:t>
            </a:r>
          </a:p>
        </p:txBody>
      </p:sp>
      <p:sp>
        <p:nvSpPr>
          <p:cNvPr id="6" name="Segnaposto numero diapositiva 5">
            <a:extLst>
              <a:ext uri="{FF2B5EF4-FFF2-40B4-BE49-F238E27FC236}">
                <a16:creationId xmlns:a16="http://schemas.microsoft.com/office/drawing/2014/main" id="{A7D4FBBE-D2A8-4B3B-A5DC-E8A9E78708CF}"/>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12879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775040-FE46-42BD-9A16-B20BC5AA8F5F}"/>
              </a:ext>
            </a:extLst>
          </p:cNvPr>
          <p:cNvSpPr>
            <a:spLocks noGrp="1"/>
          </p:cNvSpPr>
          <p:nvPr>
            <p:ph type="title"/>
          </p:nvPr>
        </p:nvSpPr>
        <p:spPr/>
        <p:txBody>
          <a:bodyPr/>
          <a:lstStyle/>
          <a:p>
            <a:r>
              <a:rPr lang="it-IT" dirty="0"/>
              <a:t>Funzione obiettivo</a:t>
            </a:r>
          </a:p>
        </p:txBody>
      </p:sp>
      <mc:AlternateContent xmlns:mc="http://schemas.openxmlformats.org/markup-compatibility/2006" xmlns:a14="http://schemas.microsoft.com/office/drawing/2010/main">
        <mc:Choice Requires="a14">
          <p:sp>
            <p:nvSpPr>
              <p:cNvPr id="8" name="Segnaposto contenuto 7">
                <a:extLst>
                  <a:ext uri="{FF2B5EF4-FFF2-40B4-BE49-F238E27FC236}">
                    <a16:creationId xmlns:a16="http://schemas.microsoft.com/office/drawing/2014/main" id="{0E662E4A-BB6C-4BE0-B5CC-78742F83B4C7}"/>
                  </a:ext>
                </a:extLst>
              </p:cNvPr>
              <p:cNvSpPr>
                <a:spLocks noGrp="1"/>
              </p:cNvSpPr>
              <p:nvPr>
                <p:ph idx="1"/>
              </p:nvPr>
            </p:nvSpPr>
            <p:spPr>
              <a:xfrm>
                <a:off x="677333" y="2160589"/>
                <a:ext cx="8970006" cy="3880773"/>
              </a:xfrm>
            </p:spPr>
            <p:txBody>
              <a:bodyPr>
                <a:normAutofit/>
              </a:bodyPr>
              <a:lstStyle/>
              <a:p>
                <a:pPr marL="0" indent="0">
                  <a:buNone/>
                </a:pPr>
                <a:r>
                  <a:rPr lang="it-IT" sz="1300" dirty="0"/>
                  <a:t>min </a:t>
                </a:r>
                <a:r>
                  <a:rPr lang="el-GR" sz="1300" dirty="0"/>
                  <a:t>α</a:t>
                </a:r>
                <a14:m>
                  <m:oMath xmlns:m="http://schemas.openxmlformats.org/officeDocument/2006/math">
                    <m:nary>
                      <m:naryPr>
                        <m:chr m:val="∑"/>
                        <m:supHide m:val="on"/>
                        <m:ctrlPr>
                          <a:rPr lang="el-GR" sz="1300" i="1" smtClean="0">
                            <a:latin typeface="Cambria Math" panose="02040503050406030204" pitchFamily="18" charset="0"/>
                          </a:rPr>
                        </m:ctrlPr>
                      </m:naryPr>
                      <m:sub>
                        <m:r>
                          <m:rPr>
                            <m:brk m:alnAt="23"/>
                          </m:rPr>
                          <a:rPr lang="it-IT" sz="1300" i="1">
                            <a:latin typeface="Cambria Math" panose="02040503050406030204" pitchFamily="18" charset="0"/>
                          </a:rPr>
                          <m:t>𝑘</m:t>
                        </m:r>
                        <m:r>
                          <m:rPr>
                            <m:sty m:val="p"/>
                          </m:rPr>
                          <a:rPr lang="el-GR" sz="1300" i="1">
                            <a:latin typeface="Cambria Math" panose="02040503050406030204" pitchFamily="18" charset="0"/>
                          </a:rPr>
                          <m:t>ϵ</m:t>
                        </m:r>
                        <m:r>
                          <a:rPr lang="it-IT" sz="1300" i="1">
                            <a:latin typeface="Cambria Math" panose="02040503050406030204" pitchFamily="18" charset="0"/>
                          </a:rPr>
                          <m:t>𝐾</m:t>
                        </m:r>
                      </m:sub>
                      <m:sup/>
                      <m:e>
                        <m:nary>
                          <m:naryPr>
                            <m:chr m:val="∑"/>
                            <m:supHide m:val="on"/>
                            <m:ctrlPr>
                              <a:rPr lang="el-GR" sz="1300" i="1">
                                <a:latin typeface="Cambria Math" panose="02040503050406030204" pitchFamily="18" charset="0"/>
                              </a:rPr>
                            </m:ctrlPr>
                          </m:naryPr>
                          <m:sub>
                            <m:r>
                              <m:rPr>
                                <m:brk m:alnAt="7"/>
                              </m:rPr>
                              <a:rPr lang="it-IT" sz="1300" b="0" i="1" smtClean="0">
                                <a:latin typeface="Cambria Math" panose="02040503050406030204" pitchFamily="18" charset="0"/>
                              </a:rPr>
                              <m:t>(</m:t>
                            </m:r>
                            <m:r>
                              <a:rPr lang="it-IT" sz="1300" b="0" i="1" smtClean="0">
                                <a:latin typeface="Cambria Math" panose="02040503050406030204" pitchFamily="18" charset="0"/>
                              </a:rPr>
                              <m:t>𝑖</m:t>
                            </m:r>
                            <m:r>
                              <a:rPr lang="it-IT" sz="1300" b="0" i="1" smtClean="0">
                                <a:latin typeface="Cambria Math" panose="02040503050406030204" pitchFamily="18" charset="0"/>
                              </a:rPr>
                              <m:t>,</m:t>
                            </m:r>
                            <m:r>
                              <a:rPr lang="it-IT" sz="1300" b="0" i="1" smtClean="0">
                                <a:latin typeface="Cambria Math" panose="02040503050406030204" pitchFamily="18" charset="0"/>
                              </a:rPr>
                              <m:t>𝑗</m:t>
                            </m:r>
                            <m:r>
                              <a:rPr lang="it-IT" sz="1300" b="0" i="1" smtClean="0">
                                <a:latin typeface="Cambria Math" panose="02040503050406030204" pitchFamily="18" charset="0"/>
                              </a:rPr>
                              <m:t>)</m:t>
                            </m:r>
                            <m:r>
                              <m:rPr>
                                <m:sty m:val="p"/>
                              </m:rPr>
                              <a:rPr lang="el-GR" sz="1300" i="1">
                                <a:latin typeface="Cambria Math" panose="02040503050406030204" pitchFamily="18" charset="0"/>
                              </a:rPr>
                              <m:t>ϵ</m:t>
                            </m:r>
                            <m:r>
                              <a:rPr lang="it-IT" sz="1300" b="0" i="1" smtClean="0">
                                <a:latin typeface="Cambria Math" panose="02040503050406030204" pitchFamily="18" charset="0"/>
                              </a:rPr>
                              <m:t>𝐴</m:t>
                            </m:r>
                          </m:sub>
                          <m:sup/>
                          <m:e>
                            <m:sSub>
                              <m:sSubPr>
                                <m:ctrlPr>
                                  <a:rPr lang="it-IT" sz="1300" b="0" i="1" smtClean="0">
                                    <a:latin typeface="Cambria Math" panose="02040503050406030204" pitchFamily="18" charset="0"/>
                                  </a:rPr>
                                </m:ctrlPr>
                              </m:sSubPr>
                              <m:e>
                                <m:r>
                                  <a:rPr lang="it-IT" sz="1300" b="0" i="1" smtClean="0">
                                    <a:latin typeface="Cambria Math" panose="02040503050406030204" pitchFamily="18" charset="0"/>
                                  </a:rPr>
                                  <m:t>𝑑</m:t>
                                </m:r>
                              </m:e>
                              <m:sub>
                                <m:r>
                                  <a:rPr lang="it-IT" sz="1300" b="0" i="1" smtClean="0">
                                    <a:latin typeface="Cambria Math" panose="02040503050406030204" pitchFamily="18" charset="0"/>
                                  </a:rPr>
                                  <m:t>𝑖𝑗</m:t>
                                </m:r>
                              </m:sub>
                            </m:sSub>
                            <m:sSub>
                              <m:sSubPr>
                                <m:ctrlPr>
                                  <a:rPr lang="it-IT" sz="1300" b="0" i="1" smtClean="0">
                                    <a:latin typeface="Cambria Math" panose="02040503050406030204" pitchFamily="18" charset="0"/>
                                  </a:rPr>
                                </m:ctrlPr>
                              </m:sSubPr>
                              <m:e>
                                <m:r>
                                  <a:rPr lang="it-IT" sz="1300" b="0" i="1" smtClean="0">
                                    <a:latin typeface="Cambria Math" panose="02040503050406030204" pitchFamily="18" charset="0"/>
                                  </a:rPr>
                                  <m:t>𝑥</m:t>
                                </m:r>
                              </m:e>
                              <m:sub>
                                <m:r>
                                  <a:rPr lang="it-IT" sz="1300" b="0" i="1" smtClean="0">
                                    <a:latin typeface="Cambria Math" panose="02040503050406030204" pitchFamily="18" charset="0"/>
                                  </a:rPr>
                                  <m:t>𝑖𝑗𝑘</m:t>
                                </m:r>
                              </m:sub>
                            </m:sSub>
                          </m:e>
                        </m:nary>
                      </m:e>
                    </m:nary>
                  </m:oMath>
                </a14:m>
                <a:r>
                  <a:rPr lang="it-IT" sz="1300" dirty="0"/>
                  <a:t> + </a:t>
                </a:r>
                <a:r>
                  <a:rPr lang="el-GR" sz="1300" dirty="0"/>
                  <a:t>β</a:t>
                </a:r>
                <a14:m>
                  <m:oMath xmlns:m="http://schemas.openxmlformats.org/officeDocument/2006/math">
                    <m:nary>
                      <m:naryPr>
                        <m:chr m:val="∑"/>
                        <m:supHide m:val="on"/>
                        <m:ctrlPr>
                          <a:rPr lang="el-GR" sz="1300" i="1" smtClean="0">
                            <a:latin typeface="Cambria Math" panose="02040503050406030204" pitchFamily="18" charset="0"/>
                          </a:rPr>
                        </m:ctrlPr>
                      </m:naryPr>
                      <m:sub>
                        <m:r>
                          <m:rPr>
                            <m:brk m:alnAt="23"/>
                          </m:rPr>
                          <a:rPr lang="it-IT" sz="1300" i="1">
                            <a:latin typeface="Cambria Math" panose="02040503050406030204" pitchFamily="18" charset="0"/>
                          </a:rPr>
                          <m:t>𝑘</m:t>
                        </m:r>
                        <m:r>
                          <m:rPr>
                            <m:sty m:val="p"/>
                          </m:rPr>
                          <a:rPr lang="el-GR" sz="1300" i="1">
                            <a:latin typeface="Cambria Math" panose="02040503050406030204" pitchFamily="18" charset="0"/>
                          </a:rPr>
                          <m:t>ϵ</m:t>
                        </m:r>
                        <m:r>
                          <a:rPr lang="it-IT" sz="1300" i="1">
                            <a:latin typeface="Cambria Math" panose="02040503050406030204" pitchFamily="18" charset="0"/>
                          </a:rPr>
                          <m:t>𝐾</m:t>
                        </m:r>
                      </m:sub>
                      <m:sup/>
                      <m:e>
                        <m:sSub>
                          <m:sSubPr>
                            <m:ctrlPr>
                              <a:rPr lang="it-IT" sz="1300" b="0" i="1" smtClean="0">
                                <a:latin typeface="Cambria Math" panose="02040503050406030204" pitchFamily="18" charset="0"/>
                              </a:rPr>
                            </m:ctrlPr>
                          </m:sSubPr>
                          <m:e>
                            <m:r>
                              <a:rPr lang="it-IT" sz="1300" b="0" i="1" smtClean="0">
                                <a:latin typeface="Cambria Math" panose="02040503050406030204" pitchFamily="18" charset="0"/>
                              </a:rPr>
                              <m:t>(</m:t>
                            </m:r>
                            <m:r>
                              <a:rPr lang="it-IT" sz="1300" b="0" i="1" smtClean="0">
                                <a:latin typeface="Cambria Math" panose="02040503050406030204" pitchFamily="18" charset="0"/>
                              </a:rPr>
                              <m:t>𝑆</m:t>
                            </m:r>
                          </m:e>
                          <m:sub>
                            <m:sSub>
                              <m:sSubPr>
                                <m:ctrlPr>
                                  <a:rPr lang="it-IT" sz="1300" b="0" i="1" smtClean="0">
                                    <a:latin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𝜏</m:t>
                                </m:r>
                                <m:r>
                                  <a:rPr lang="it-IT" sz="1300" b="0" i="1" smtClean="0">
                                    <a:latin typeface="Cambria Math" panose="02040503050406030204" pitchFamily="18" charset="0"/>
                                    <a:ea typeface="Cambria Math" panose="02040503050406030204" pitchFamily="18" charset="0"/>
                                  </a:rPr>
                                  <m:t>′</m:t>
                                </m:r>
                              </m:e>
                              <m:sub>
                                <m:r>
                                  <a:rPr lang="it-IT" sz="1300" b="0" i="1" smtClean="0">
                                    <a:latin typeface="Cambria Math" panose="02040503050406030204" pitchFamily="18" charset="0"/>
                                  </a:rPr>
                                  <m:t>𝑘</m:t>
                                </m:r>
                              </m:sub>
                            </m:sSub>
                          </m:sub>
                        </m:sSub>
                        <m:r>
                          <a:rPr lang="it-IT" sz="1300" b="0" i="1" smtClean="0">
                            <a:latin typeface="Cambria Math" panose="02040503050406030204" pitchFamily="18" charset="0"/>
                          </a:rPr>
                          <m:t> − </m:t>
                        </m:r>
                        <m:sSub>
                          <m:sSubPr>
                            <m:ctrlPr>
                              <a:rPr lang="it-IT" sz="1300" i="1">
                                <a:latin typeface="Cambria Math" panose="02040503050406030204" pitchFamily="18" charset="0"/>
                              </a:rPr>
                            </m:ctrlPr>
                          </m:sSubPr>
                          <m:e>
                            <m:r>
                              <a:rPr lang="it-IT" sz="1300" b="0" i="1" smtClean="0">
                                <a:latin typeface="Cambria Math" panose="02040503050406030204" pitchFamily="18" charset="0"/>
                              </a:rPr>
                              <m:t>𝑎</m:t>
                            </m:r>
                          </m:e>
                          <m:sub>
                            <m:sSub>
                              <m:sSubPr>
                                <m:ctrlPr>
                                  <a:rPr lang="it-IT" sz="1300" i="1">
                                    <a:latin typeface="Cambria Math" panose="02040503050406030204" pitchFamily="18" charset="0"/>
                                  </a:rPr>
                                </m:ctrlPr>
                              </m:sSubPr>
                              <m:e>
                                <m:r>
                                  <a:rPr lang="it-IT" sz="1300" i="1">
                                    <a:latin typeface="Cambria Math" panose="02040503050406030204" pitchFamily="18" charset="0"/>
                                    <a:ea typeface="Cambria Math" panose="02040503050406030204" pitchFamily="18" charset="0"/>
                                  </a:rPr>
                                  <m:t>𝜏</m:t>
                                </m:r>
                              </m:e>
                              <m:sub>
                                <m:r>
                                  <a:rPr lang="it-IT" sz="1300" i="1">
                                    <a:latin typeface="Cambria Math" panose="02040503050406030204" pitchFamily="18" charset="0"/>
                                  </a:rPr>
                                  <m:t>𝑘</m:t>
                                </m:r>
                              </m:sub>
                            </m:sSub>
                          </m:sub>
                        </m:sSub>
                        <m:r>
                          <a:rPr lang="it-IT" sz="1300" b="0" i="1" smtClean="0">
                            <a:latin typeface="Cambria Math" panose="02040503050406030204" pitchFamily="18" charset="0"/>
                          </a:rPr>
                          <m:t>)</m:t>
                        </m:r>
                      </m:e>
                    </m:nary>
                  </m:oMath>
                </a14:m>
                <a:r>
                  <a:rPr lang="it-IT" sz="1300" dirty="0"/>
                  <a:t> + </a:t>
                </a:r>
                <a:r>
                  <a:rPr lang="el-GR" sz="1300" dirty="0"/>
                  <a:t>γ</a:t>
                </a:r>
                <a14:m>
                  <m:oMath xmlns:m="http://schemas.openxmlformats.org/officeDocument/2006/math">
                    <m:nary>
                      <m:naryPr>
                        <m:chr m:val="∑"/>
                        <m:supHide m:val="on"/>
                        <m:ctrlPr>
                          <a:rPr lang="el-GR" sz="1300" i="1">
                            <a:latin typeface="Cambria Math" panose="02040503050406030204" pitchFamily="18" charset="0"/>
                          </a:rPr>
                        </m:ctrlPr>
                      </m:naryPr>
                      <m:sub>
                        <m:r>
                          <m:rPr>
                            <m:brk m:alnAt="23"/>
                          </m:rPr>
                          <a:rPr lang="it-IT" sz="1300" i="1">
                            <a:latin typeface="Cambria Math" panose="02040503050406030204" pitchFamily="18" charset="0"/>
                          </a:rPr>
                          <m:t>𝑘</m:t>
                        </m:r>
                        <m:r>
                          <m:rPr>
                            <m:sty m:val="p"/>
                          </m:rPr>
                          <a:rPr lang="el-GR" sz="1300" i="1">
                            <a:latin typeface="Cambria Math" panose="02040503050406030204" pitchFamily="18" charset="0"/>
                          </a:rPr>
                          <m:t>ϵ</m:t>
                        </m:r>
                        <m:r>
                          <a:rPr lang="it-IT" sz="1300" i="1">
                            <a:latin typeface="Cambria Math" panose="02040503050406030204" pitchFamily="18" charset="0"/>
                          </a:rPr>
                          <m:t>𝐾</m:t>
                        </m:r>
                      </m:sub>
                      <m:sup/>
                      <m:e>
                        <m:nary>
                          <m:naryPr>
                            <m:chr m:val="∑"/>
                            <m:supHide m:val="on"/>
                            <m:ctrlPr>
                              <a:rPr lang="el-GR" sz="1300" i="1">
                                <a:latin typeface="Cambria Math" panose="02040503050406030204" pitchFamily="18" charset="0"/>
                              </a:rPr>
                            </m:ctrlPr>
                          </m:naryPr>
                          <m:sub>
                            <m:r>
                              <m:rPr>
                                <m:brk m:alnAt="7"/>
                              </m:rPr>
                              <a:rPr lang="it-IT" sz="1300" i="1">
                                <a:latin typeface="Cambria Math" panose="02040503050406030204" pitchFamily="18" charset="0"/>
                              </a:rPr>
                              <m:t>(</m:t>
                            </m:r>
                            <m:r>
                              <a:rPr lang="it-IT" sz="1300" i="1">
                                <a:latin typeface="Cambria Math" panose="02040503050406030204" pitchFamily="18" charset="0"/>
                              </a:rPr>
                              <m:t>𝑖</m:t>
                            </m:r>
                            <m:r>
                              <a:rPr lang="it-IT" sz="1300" i="1">
                                <a:latin typeface="Cambria Math" panose="02040503050406030204" pitchFamily="18" charset="0"/>
                              </a:rPr>
                              <m:t>,</m:t>
                            </m:r>
                            <m:r>
                              <a:rPr lang="it-IT" sz="1300" i="1">
                                <a:latin typeface="Cambria Math" panose="02040503050406030204" pitchFamily="18" charset="0"/>
                              </a:rPr>
                              <m:t>𝑗</m:t>
                            </m:r>
                            <m:r>
                              <a:rPr lang="it-IT" sz="1300" i="1">
                                <a:latin typeface="Cambria Math" panose="02040503050406030204" pitchFamily="18" charset="0"/>
                              </a:rPr>
                              <m:t>)</m:t>
                            </m:r>
                            <m:r>
                              <m:rPr>
                                <m:sty m:val="p"/>
                              </m:rPr>
                              <a:rPr lang="el-GR" sz="1300" i="1">
                                <a:latin typeface="Cambria Math" panose="02040503050406030204" pitchFamily="18" charset="0"/>
                              </a:rPr>
                              <m:t>ϵ</m:t>
                            </m:r>
                            <m:r>
                              <a:rPr lang="it-IT" sz="1300" i="1">
                                <a:latin typeface="Cambria Math" panose="02040503050406030204" pitchFamily="18" charset="0"/>
                              </a:rPr>
                              <m:t>𝐴</m:t>
                            </m:r>
                          </m:sub>
                          <m:sup/>
                          <m:e>
                            <m:sSub>
                              <m:sSubPr>
                                <m:ctrlPr>
                                  <a:rPr lang="it-IT" sz="1300" i="1">
                                    <a:latin typeface="Cambria Math" panose="02040503050406030204" pitchFamily="18" charset="0"/>
                                  </a:rPr>
                                </m:ctrlPr>
                              </m:sSubPr>
                              <m:e>
                                <m:r>
                                  <a:rPr lang="it-IT" sz="1300" b="0" i="1" smtClean="0">
                                    <a:latin typeface="Cambria Math" panose="02040503050406030204" pitchFamily="18" charset="0"/>
                                  </a:rPr>
                                  <m:t>𝑐</m:t>
                                </m:r>
                              </m:e>
                              <m:sub>
                                <m:r>
                                  <a:rPr lang="it-IT" sz="1300" i="1">
                                    <a:latin typeface="Cambria Math" panose="02040503050406030204" pitchFamily="18" charset="0"/>
                                  </a:rPr>
                                  <m:t>𝑖𝑗</m:t>
                                </m:r>
                              </m:sub>
                            </m:sSub>
                            <m:sSub>
                              <m:sSubPr>
                                <m:ctrlPr>
                                  <a:rPr lang="it-IT" sz="1300" i="1">
                                    <a:latin typeface="Cambria Math" panose="02040503050406030204" pitchFamily="18" charset="0"/>
                                  </a:rPr>
                                </m:ctrlPr>
                              </m:sSubPr>
                              <m:e>
                                <m:r>
                                  <a:rPr lang="it-IT" sz="1300" i="1">
                                    <a:latin typeface="Cambria Math" panose="02040503050406030204" pitchFamily="18" charset="0"/>
                                  </a:rPr>
                                  <m:t>𝑥</m:t>
                                </m:r>
                              </m:e>
                              <m:sub>
                                <m:r>
                                  <a:rPr lang="it-IT" sz="1300" i="1">
                                    <a:latin typeface="Cambria Math" panose="02040503050406030204" pitchFamily="18" charset="0"/>
                                  </a:rPr>
                                  <m:t>𝑖𝑗𝑘</m:t>
                                </m:r>
                              </m:sub>
                            </m:sSub>
                          </m:e>
                        </m:nary>
                      </m:e>
                    </m:nary>
                  </m:oMath>
                </a14:m>
                <a:r>
                  <a:rPr lang="it-IT" sz="1300" dirty="0"/>
                  <a:t> + </a:t>
                </a:r>
                <a:r>
                  <a:rPr lang="el-GR" sz="1300" dirty="0"/>
                  <a:t>δ</a:t>
                </a:r>
                <a14:m>
                  <m:oMath xmlns:m="http://schemas.openxmlformats.org/officeDocument/2006/math">
                    <m:nary>
                      <m:naryPr>
                        <m:chr m:val="∑"/>
                        <m:supHide m:val="on"/>
                        <m:ctrlPr>
                          <a:rPr lang="el-GR" sz="1300" i="1">
                            <a:latin typeface="Cambria Math" panose="02040503050406030204" pitchFamily="18" charset="0"/>
                          </a:rPr>
                        </m:ctrlPr>
                      </m:naryPr>
                      <m:sub>
                        <m:r>
                          <a:rPr lang="it-IT" sz="1300" b="0" i="1" smtClean="0">
                            <a:latin typeface="Cambria Math" panose="02040503050406030204" pitchFamily="18" charset="0"/>
                          </a:rPr>
                          <m:t>𝑖</m:t>
                        </m:r>
                        <m:r>
                          <m:rPr>
                            <m:sty m:val="p"/>
                          </m:rPr>
                          <a:rPr lang="el-GR" sz="1300" i="1">
                            <a:latin typeface="Cambria Math" panose="02040503050406030204" pitchFamily="18" charset="0"/>
                          </a:rPr>
                          <m:t>ϵ</m:t>
                        </m:r>
                        <m:r>
                          <a:rPr lang="it-IT" sz="1300" b="0" i="1" smtClean="0">
                            <a:latin typeface="Cambria Math" panose="02040503050406030204" pitchFamily="18" charset="0"/>
                          </a:rPr>
                          <m:t>𝑁</m:t>
                        </m:r>
                      </m:sub>
                      <m:sup/>
                      <m:e>
                        <m:sSub>
                          <m:sSubPr>
                            <m:ctrlPr>
                              <a:rPr lang="it-IT" sz="1300" i="1">
                                <a:latin typeface="Cambria Math" panose="02040503050406030204" pitchFamily="18" charset="0"/>
                              </a:rPr>
                            </m:ctrlPr>
                          </m:sSubPr>
                          <m:e>
                            <m:r>
                              <a:rPr lang="it-IT" sz="1300" b="0" i="1" smtClean="0">
                                <a:latin typeface="Cambria Math" panose="02040503050406030204" pitchFamily="18" charset="0"/>
                              </a:rPr>
                              <m:t>𝑟</m:t>
                            </m:r>
                          </m:e>
                          <m:sub>
                            <m:r>
                              <a:rPr lang="it-IT" sz="1300" b="0" i="1" smtClean="0">
                                <a:latin typeface="Cambria Math" panose="02040503050406030204" pitchFamily="18" charset="0"/>
                              </a:rPr>
                              <m:t>𝑖</m:t>
                            </m:r>
                          </m:sub>
                        </m:sSub>
                      </m:e>
                    </m:nary>
                  </m:oMath>
                </a14:m>
                <a:r>
                  <a:rPr lang="it-IT" sz="1300" dirty="0"/>
                  <a:t> + </a:t>
                </a:r>
                <a14:m>
                  <m:oMath xmlns:m="http://schemas.openxmlformats.org/officeDocument/2006/math">
                    <m:sSub>
                      <m:sSubPr>
                        <m:ctrlPr>
                          <a:rPr lang="it-IT" sz="1300" i="1" smtClean="0">
                            <a:latin typeface="Cambria Math" panose="02040503050406030204" pitchFamily="18" charset="0"/>
                          </a:rPr>
                        </m:ctrlPr>
                      </m:sSubPr>
                      <m:e>
                        <m:r>
                          <m:rPr>
                            <m:nor/>
                          </m:rPr>
                          <a:rPr lang="el-GR" sz="1300" dirty="0"/>
                          <m:t>β</m:t>
                        </m:r>
                      </m:e>
                      <m:sub>
                        <m:r>
                          <a:rPr lang="it-IT" sz="1300" b="0" i="1" smtClean="0">
                            <a:latin typeface="Cambria Math" panose="02040503050406030204" pitchFamily="18" charset="0"/>
                          </a:rPr>
                          <m:t>𝑣</m:t>
                        </m:r>
                      </m:sub>
                    </m:sSub>
                    <m:nary>
                      <m:naryPr>
                        <m:chr m:val="∑"/>
                        <m:supHide m:val="on"/>
                        <m:ctrlPr>
                          <a:rPr lang="el-GR" sz="1300" i="1" smtClean="0">
                            <a:latin typeface="Cambria Math" panose="02040503050406030204" pitchFamily="18" charset="0"/>
                          </a:rPr>
                        </m:ctrlPr>
                      </m:naryPr>
                      <m:sub>
                        <m:r>
                          <m:rPr>
                            <m:brk m:alnAt="23"/>
                          </m:rPr>
                          <a:rPr lang="it-IT" sz="1300" i="1">
                            <a:latin typeface="Cambria Math" panose="02040503050406030204" pitchFamily="18" charset="0"/>
                          </a:rPr>
                          <m:t>𝑘</m:t>
                        </m:r>
                        <m:r>
                          <m:rPr>
                            <m:sty m:val="p"/>
                          </m:rPr>
                          <a:rPr lang="el-GR" sz="1300" i="1">
                            <a:latin typeface="Cambria Math" panose="02040503050406030204" pitchFamily="18" charset="0"/>
                          </a:rPr>
                          <m:t>ϵ</m:t>
                        </m:r>
                        <m:r>
                          <a:rPr lang="it-IT" sz="1300" i="1">
                            <a:latin typeface="Cambria Math" panose="02040503050406030204" pitchFamily="18" charset="0"/>
                          </a:rPr>
                          <m:t>𝐾</m:t>
                        </m:r>
                      </m:sub>
                      <m:sup/>
                      <m:e>
                        <m:sSub>
                          <m:sSubPr>
                            <m:ctrlPr>
                              <a:rPr lang="it-IT" sz="1300" i="1" smtClean="0">
                                <a:latin typeface="Cambria Math" panose="02040503050406030204" pitchFamily="18" charset="0"/>
                              </a:rPr>
                            </m:ctrlPr>
                          </m:sSubPr>
                          <m:e>
                            <m:r>
                              <a:rPr lang="it-IT" sz="1300" b="0" i="1" smtClean="0">
                                <a:latin typeface="Cambria Math" panose="02040503050406030204" pitchFamily="18" charset="0"/>
                              </a:rPr>
                              <m:t>𝑡</m:t>
                            </m:r>
                            <m:r>
                              <a:rPr lang="it-IT" sz="1300" b="0" i="1" smtClean="0">
                                <a:latin typeface="Cambria Math" panose="02040503050406030204" pitchFamily="18" charset="0"/>
                              </a:rPr>
                              <m:t>′</m:t>
                            </m:r>
                          </m:e>
                          <m:sub>
                            <m:r>
                              <a:rPr lang="it-IT" sz="1300" b="0" i="1" smtClean="0">
                                <a:latin typeface="Cambria Math" panose="02040503050406030204" pitchFamily="18" charset="0"/>
                              </a:rPr>
                              <m:t>𝑘</m:t>
                            </m:r>
                          </m:sub>
                        </m:sSub>
                      </m:e>
                    </m:nary>
                  </m:oMath>
                </a14:m>
                <a:r>
                  <a:rPr lang="it-IT" sz="1300" dirty="0"/>
                  <a:t> + </a:t>
                </a:r>
                <a14:m>
                  <m:oMath xmlns:m="http://schemas.openxmlformats.org/officeDocument/2006/math">
                    <m:sSub>
                      <m:sSubPr>
                        <m:ctrlPr>
                          <a:rPr lang="it-IT" sz="1300" i="1">
                            <a:latin typeface="Cambria Math" panose="02040503050406030204" pitchFamily="18" charset="0"/>
                          </a:rPr>
                        </m:ctrlPr>
                      </m:sSubPr>
                      <m:e>
                        <m:r>
                          <m:rPr>
                            <m:nor/>
                          </m:rPr>
                          <a:rPr lang="el-GR" sz="1300" dirty="0"/>
                          <m:t>γ</m:t>
                        </m:r>
                      </m:e>
                      <m:sub>
                        <m:r>
                          <a:rPr lang="it-IT" sz="1300" i="1">
                            <a:latin typeface="Cambria Math" panose="02040503050406030204" pitchFamily="18" charset="0"/>
                          </a:rPr>
                          <m:t>𝑣</m:t>
                        </m:r>
                      </m:sub>
                    </m:sSub>
                    <m:nary>
                      <m:naryPr>
                        <m:chr m:val="∑"/>
                        <m:supHide m:val="on"/>
                        <m:ctrlPr>
                          <a:rPr lang="el-GR" sz="1300" i="1">
                            <a:latin typeface="Cambria Math" panose="02040503050406030204" pitchFamily="18" charset="0"/>
                          </a:rPr>
                        </m:ctrlPr>
                      </m:naryPr>
                      <m:sub>
                        <m:r>
                          <m:rPr>
                            <m:brk m:alnAt="23"/>
                          </m:rPr>
                          <a:rPr lang="it-IT" sz="1300" i="1">
                            <a:latin typeface="Cambria Math" panose="02040503050406030204" pitchFamily="18" charset="0"/>
                          </a:rPr>
                          <m:t>𝑘</m:t>
                        </m:r>
                        <m:r>
                          <m:rPr>
                            <m:sty m:val="p"/>
                          </m:rPr>
                          <a:rPr lang="el-GR" sz="1300" i="1">
                            <a:latin typeface="Cambria Math" panose="02040503050406030204" pitchFamily="18" charset="0"/>
                          </a:rPr>
                          <m:t>ϵ</m:t>
                        </m:r>
                        <m:r>
                          <a:rPr lang="it-IT" sz="1300" i="1">
                            <a:latin typeface="Cambria Math" panose="02040503050406030204" pitchFamily="18" charset="0"/>
                          </a:rPr>
                          <m:t>𝐾</m:t>
                        </m:r>
                      </m:sub>
                      <m:sup/>
                      <m:e>
                        <m:sSub>
                          <m:sSubPr>
                            <m:ctrlPr>
                              <a:rPr lang="it-IT" sz="1300" i="1">
                                <a:latin typeface="Cambria Math" panose="02040503050406030204" pitchFamily="18" charset="0"/>
                              </a:rPr>
                            </m:ctrlPr>
                          </m:sSubPr>
                          <m:e>
                            <m:r>
                              <a:rPr lang="it-IT" sz="1300" b="0" i="1" smtClean="0">
                                <a:latin typeface="Cambria Math" panose="02040503050406030204" pitchFamily="18" charset="0"/>
                              </a:rPr>
                              <m:t>𝑏</m:t>
                            </m:r>
                            <m:r>
                              <a:rPr lang="it-IT" sz="1300" b="0" i="1" smtClean="0">
                                <a:latin typeface="Cambria Math" panose="02040503050406030204" pitchFamily="18" charset="0"/>
                              </a:rPr>
                              <m:t>′</m:t>
                            </m:r>
                          </m:e>
                          <m:sub>
                            <m:r>
                              <a:rPr lang="it-IT" sz="1300" i="1">
                                <a:latin typeface="Cambria Math" panose="02040503050406030204" pitchFamily="18" charset="0"/>
                              </a:rPr>
                              <m:t>𝑘</m:t>
                            </m:r>
                          </m:sub>
                        </m:sSub>
                      </m:e>
                    </m:nary>
                  </m:oMath>
                </a14:m>
                <a:r>
                  <a:rPr lang="it-IT" sz="1300" dirty="0"/>
                  <a:t> + </a:t>
                </a:r>
                <a14:m>
                  <m:oMath xmlns:m="http://schemas.openxmlformats.org/officeDocument/2006/math">
                    <m:sSub>
                      <m:sSubPr>
                        <m:ctrlPr>
                          <a:rPr lang="it-IT" sz="1300" i="1">
                            <a:latin typeface="Cambria Math" panose="02040503050406030204" pitchFamily="18" charset="0"/>
                          </a:rPr>
                        </m:ctrlPr>
                      </m:sSubPr>
                      <m:e>
                        <m:r>
                          <m:rPr>
                            <m:nor/>
                          </m:rPr>
                          <a:rPr lang="el-GR" sz="1300" dirty="0"/>
                          <m:t>δ</m:t>
                        </m:r>
                      </m:e>
                      <m:sub>
                        <m:r>
                          <a:rPr lang="it-IT" sz="1300" i="1">
                            <a:latin typeface="Cambria Math" panose="02040503050406030204" pitchFamily="18" charset="0"/>
                          </a:rPr>
                          <m:t>𝑣</m:t>
                        </m:r>
                      </m:sub>
                    </m:sSub>
                    <m:nary>
                      <m:naryPr>
                        <m:chr m:val="∑"/>
                        <m:supHide m:val="on"/>
                        <m:ctrlPr>
                          <a:rPr lang="el-GR" sz="1300" i="1">
                            <a:latin typeface="Cambria Math" panose="02040503050406030204" pitchFamily="18" charset="0"/>
                          </a:rPr>
                        </m:ctrlPr>
                      </m:naryPr>
                      <m:sub>
                        <m:r>
                          <m:rPr>
                            <m:brk m:alnAt="23"/>
                          </m:rPr>
                          <a:rPr lang="it-IT" sz="1300" i="1">
                            <a:latin typeface="Cambria Math" panose="02040503050406030204" pitchFamily="18" charset="0"/>
                          </a:rPr>
                          <m:t>𝑘</m:t>
                        </m:r>
                        <m:r>
                          <m:rPr>
                            <m:sty m:val="p"/>
                          </m:rPr>
                          <a:rPr lang="el-GR" sz="1300" i="1">
                            <a:latin typeface="Cambria Math" panose="02040503050406030204" pitchFamily="18" charset="0"/>
                          </a:rPr>
                          <m:t>ϵ</m:t>
                        </m:r>
                        <m:r>
                          <a:rPr lang="it-IT" sz="1300" i="1">
                            <a:latin typeface="Cambria Math" panose="02040503050406030204" pitchFamily="18" charset="0"/>
                          </a:rPr>
                          <m:t>𝐾</m:t>
                        </m:r>
                      </m:sub>
                      <m:sup/>
                      <m:e>
                        <m:sSub>
                          <m:sSubPr>
                            <m:ctrlPr>
                              <a:rPr lang="it-IT" sz="1300" i="1">
                                <a:latin typeface="Cambria Math" panose="02040503050406030204" pitchFamily="18" charset="0"/>
                              </a:rPr>
                            </m:ctrlPr>
                          </m:sSubPr>
                          <m:e>
                            <m:r>
                              <a:rPr lang="it-IT" sz="1300" b="0" i="1" smtClean="0">
                                <a:latin typeface="Cambria Math" panose="02040503050406030204" pitchFamily="18" charset="0"/>
                              </a:rPr>
                              <m:t>𝑙</m:t>
                            </m:r>
                            <m:r>
                              <a:rPr lang="it-IT" sz="1300" b="0" i="1" smtClean="0">
                                <a:latin typeface="Cambria Math" panose="02040503050406030204" pitchFamily="18" charset="0"/>
                              </a:rPr>
                              <m:t>′</m:t>
                            </m:r>
                          </m:e>
                          <m:sub>
                            <m:r>
                              <a:rPr lang="it-IT" sz="1300" i="1">
                                <a:latin typeface="Cambria Math" panose="02040503050406030204" pitchFamily="18" charset="0"/>
                              </a:rPr>
                              <m:t>𝑘</m:t>
                            </m:r>
                          </m:sub>
                        </m:sSub>
                      </m:e>
                    </m:nary>
                    <m:r>
                      <a:rPr lang="it-IT" sz="1300" b="0" i="1" smtClean="0">
                        <a:latin typeface="Cambria Math" panose="02040503050406030204" pitchFamily="18" charset="0"/>
                      </a:rPr>
                      <m:t>  (1)</m:t>
                    </m:r>
                  </m:oMath>
                </a14:m>
                <a:endParaRPr lang="it-IT" sz="1300" dirty="0"/>
              </a:p>
              <a:p>
                <a:pPr algn="just"/>
                <a:r>
                  <a:rPr lang="el-GR" sz="1400" dirty="0"/>
                  <a:t>α</a:t>
                </a:r>
                <a14:m>
                  <m:oMath xmlns:m="http://schemas.openxmlformats.org/officeDocument/2006/math">
                    <m:nary>
                      <m:naryPr>
                        <m:chr m:val="∑"/>
                        <m:supHide m:val="on"/>
                        <m:ctrlPr>
                          <a:rPr lang="el-GR" sz="1400" i="1" smtClean="0">
                            <a:latin typeface="Cambria Math" panose="02040503050406030204" pitchFamily="18" charset="0"/>
                          </a:rPr>
                        </m:ctrlPr>
                      </m:naryPr>
                      <m:sub>
                        <m:r>
                          <m:rPr>
                            <m:brk m:alnAt="23"/>
                          </m:rPr>
                          <a:rPr lang="it-IT" sz="1400" i="1">
                            <a:latin typeface="Cambria Math" panose="02040503050406030204" pitchFamily="18" charset="0"/>
                          </a:rPr>
                          <m:t>𝑘</m:t>
                        </m:r>
                        <m:r>
                          <m:rPr>
                            <m:sty m:val="p"/>
                          </m:rPr>
                          <a:rPr lang="el-GR" sz="1400" i="1">
                            <a:latin typeface="Cambria Math" panose="02040503050406030204" pitchFamily="18" charset="0"/>
                          </a:rPr>
                          <m:t>ϵ</m:t>
                        </m:r>
                        <m:r>
                          <a:rPr lang="it-IT" sz="1400" i="1">
                            <a:latin typeface="Cambria Math" panose="02040503050406030204" pitchFamily="18" charset="0"/>
                          </a:rPr>
                          <m:t>𝐾</m:t>
                        </m:r>
                      </m:sub>
                      <m:sup/>
                      <m:e>
                        <m:nary>
                          <m:naryPr>
                            <m:chr m:val="∑"/>
                            <m:supHide m:val="on"/>
                            <m:ctrlPr>
                              <a:rPr lang="el-GR" sz="1400" i="1">
                                <a:latin typeface="Cambria Math" panose="02040503050406030204" pitchFamily="18" charset="0"/>
                              </a:rPr>
                            </m:ctrlPr>
                          </m:naryPr>
                          <m:sub>
                            <m:r>
                              <m:rPr>
                                <m:brk m:alnAt="7"/>
                              </m:rPr>
                              <a:rPr lang="it-IT" sz="1400" b="0" i="1" smtClean="0">
                                <a:latin typeface="Cambria Math" panose="02040503050406030204" pitchFamily="18" charset="0"/>
                              </a:rPr>
                              <m:t>(</m:t>
                            </m:r>
                            <m:r>
                              <a:rPr lang="it-IT" sz="1400" b="0" i="1" smtClean="0">
                                <a:latin typeface="Cambria Math" panose="02040503050406030204" pitchFamily="18" charset="0"/>
                              </a:rPr>
                              <m:t>𝑖</m:t>
                            </m:r>
                            <m:r>
                              <a:rPr lang="it-IT" sz="1400" b="0" i="1" smtClean="0">
                                <a:latin typeface="Cambria Math" panose="02040503050406030204" pitchFamily="18" charset="0"/>
                              </a:rPr>
                              <m:t>,</m:t>
                            </m:r>
                            <m:r>
                              <a:rPr lang="it-IT" sz="1400" b="0" i="1" smtClean="0">
                                <a:latin typeface="Cambria Math" panose="02040503050406030204" pitchFamily="18" charset="0"/>
                              </a:rPr>
                              <m:t>𝑗</m:t>
                            </m:r>
                            <m:r>
                              <a:rPr lang="it-IT" sz="1400" b="0" i="1" smtClean="0">
                                <a:latin typeface="Cambria Math" panose="02040503050406030204" pitchFamily="18" charset="0"/>
                              </a:rPr>
                              <m:t>)</m:t>
                            </m:r>
                            <m:r>
                              <m:rPr>
                                <m:sty m:val="p"/>
                              </m:rPr>
                              <a:rPr lang="el-GR" sz="1400" i="1">
                                <a:latin typeface="Cambria Math" panose="02040503050406030204" pitchFamily="18" charset="0"/>
                              </a:rPr>
                              <m:t>ϵ</m:t>
                            </m:r>
                            <m:r>
                              <a:rPr lang="it-IT" sz="1400" b="0" i="1" smtClean="0">
                                <a:latin typeface="Cambria Math" panose="02040503050406030204" pitchFamily="18" charset="0"/>
                              </a:rPr>
                              <m:t>𝐴</m:t>
                            </m:r>
                          </m:sub>
                          <m:sup/>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𝑑</m:t>
                                </m:r>
                              </m:e>
                              <m:sub>
                                <m:r>
                                  <a:rPr lang="it-IT" sz="1400" b="0" i="1" smtClean="0">
                                    <a:latin typeface="Cambria Math" panose="02040503050406030204" pitchFamily="18" charset="0"/>
                                  </a:rPr>
                                  <m:t>𝑖𝑗</m:t>
                                </m:r>
                              </m:sub>
                            </m:sSub>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𝑖𝑗𝑘</m:t>
                                </m:r>
                              </m:sub>
                            </m:sSub>
                          </m:e>
                        </m:nary>
                      </m:e>
                    </m:nary>
                    <m:r>
                      <a:rPr lang="it-IT" sz="1400" b="0" i="1" smtClean="0">
                        <a:latin typeface="Cambria Math" panose="02040503050406030204" pitchFamily="18" charset="0"/>
                      </a:rPr>
                      <m:t> </m:t>
                    </m:r>
                    <m:sSub>
                      <m:sSubPr>
                        <m:ctrlPr>
                          <a:rPr lang="it-IT" sz="1400" i="1" smtClean="0">
                            <a:latin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𝜏</m:t>
                        </m:r>
                      </m:e>
                      <m:sub>
                        <m:r>
                          <a:rPr lang="it-IT" sz="1400" b="0" i="1" smtClean="0">
                            <a:latin typeface="Cambria Math" panose="02040503050406030204" pitchFamily="18" charset="0"/>
                          </a:rPr>
                          <m:t>𝑘</m:t>
                        </m:r>
                      </m:sub>
                    </m:sSub>
                  </m:oMath>
                </a14:m>
                <a:r>
                  <a:rPr lang="it-IT" sz="1400" dirty="0"/>
                  <a:t>: distanza totale percorsa da ogni veicolo percorrendo i nodi visitati.</a:t>
                </a:r>
              </a:p>
              <a:p>
                <a:pPr algn="just"/>
                <a:r>
                  <a:rPr lang="el-GR" sz="1400" dirty="0"/>
                  <a:t>β</a:t>
                </a:r>
                <a14:m>
                  <m:oMath xmlns:m="http://schemas.openxmlformats.org/officeDocument/2006/math">
                    <m:nary>
                      <m:naryPr>
                        <m:chr m:val="∑"/>
                        <m:supHide m:val="on"/>
                        <m:ctrlPr>
                          <a:rPr lang="el-GR" sz="1400" i="1" smtClean="0">
                            <a:latin typeface="Cambria Math" panose="02040503050406030204" pitchFamily="18" charset="0"/>
                          </a:rPr>
                        </m:ctrlPr>
                      </m:naryPr>
                      <m:sub>
                        <m:r>
                          <m:rPr>
                            <m:brk m:alnAt="23"/>
                          </m:rPr>
                          <a:rPr lang="it-IT" sz="1400" i="1">
                            <a:latin typeface="Cambria Math" panose="02040503050406030204" pitchFamily="18" charset="0"/>
                          </a:rPr>
                          <m:t>𝑘</m:t>
                        </m:r>
                        <m:r>
                          <m:rPr>
                            <m:sty m:val="p"/>
                          </m:rPr>
                          <a:rPr lang="el-GR" sz="1400" i="1">
                            <a:latin typeface="Cambria Math" panose="02040503050406030204" pitchFamily="18" charset="0"/>
                          </a:rPr>
                          <m:t>ϵ</m:t>
                        </m:r>
                        <m:r>
                          <a:rPr lang="it-IT" sz="1400" i="1">
                            <a:latin typeface="Cambria Math" panose="02040503050406030204" pitchFamily="18" charset="0"/>
                          </a:rPr>
                          <m:t>𝐾</m:t>
                        </m:r>
                      </m:sub>
                      <m:sup/>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m:t>
                            </m:r>
                            <m:r>
                              <a:rPr lang="el-GR" sz="1400" i="1" smtClean="0">
                                <a:latin typeface="Cambria Math" panose="02040503050406030204" pitchFamily="18" charset="0"/>
                              </a:rPr>
                              <m:t>Ͳ</m:t>
                            </m:r>
                          </m:e>
                          <m:sub>
                            <m:sSub>
                              <m:sSubPr>
                                <m:ctrlPr>
                                  <a:rPr lang="it-IT" sz="1400" b="0" i="1" smtClean="0">
                                    <a:latin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𝜏</m:t>
                                </m:r>
                                <m:r>
                                  <a:rPr lang="it-IT" sz="1400" b="0" i="1" smtClean="0">
                                    <a:latin typeface="Cambria Math" panose="02040503050406030204" pitchFamily="18" charset="0"/>
                                    <a:ea typeface="Cambria Math" panose="02040503050406030204" pitchFamily="18" charset="0"/>
                                  </a:rPr>
                                  <m:t>′</m:t>
                                </m:r>
                              </m:e>
                              <m:sub>
                                <m:r>
                                  <a:rPr lang="it-IT" sz="1400" b="0" i="1" smtClean="0">
                                    <a:latin typeface="Cambria Math" panose="02040503050406030204" pitchFamily="18" charset="0"/>
                                  </a:rPr>
                                  <m:t>𝑘</m:t>
                                </m:r>
                              </m:sub>
                            </m:sSub>
                          </m:sub>
                        </m:sSub>
                        <m:r>
                          <a:rPr lang="it-IT" sz="1400" b="0" i="1" smtClean="0">
                            <a:latin typeface="Cambria Math" panose="02040503050406030204" pitchFamily="18" charset="0"/>
                          </a:rPr>
                          <m:t> − </m:t>
                        </m:r>
                        <m:sSub>
                          <m:sSubPr>
                            <m:ctrlPr>
                              <a:rPr lang="it-IT" sz="1400" i="1">
                                <a:latin typeface="Cambria Math" panose="02040503050406030204" pitchFamily="18" charset="0"/>
                              </a:rPr>
                            </m:ctrlPr>
                          </m:sSubPr>
                          <m:e>
                            <m:r>
                              <a:rPr lang="it-IT" sz="1400" b="0" i="1" smtClean="0">
                                <a:latin typeface="Cambria Math" panose="02040503050406030204" pitchFamily="18" charset="0"/>
                              </a:rPr>
                              <m:t>𝑎</m:t>
                            </m:r>
                          </m:e>
                          <m:sub>
                            <m:sSub>
                              <m:sSubPr>
                                <m:ctrlPr>
                                  <a:rPr lang="it-IT" sz="1400" i="1">
                                    <a:latin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𝜏</m:t>
                                </m:r>
                              </m:e>
                              <m:sub>
                                <m:r>
                                  <a:rPr lang="it-IT" sz="1400" i="1">
                                    <a:latin typeface="Cambria Math" panose="02040503050406030204" pitchFamily="18" charset="0"/>
                                  </a:rPr>
                                  <m:t>𝑘</m:t>
                                </m:r>
                              </m:sub>
                            </m:sSub>
                          </m:sub>
                        </m:sSub>
                        <m:r>
                          <a:rPr lang="it-IT" sz="1400" b="0" i="1" smtClean="0">
                            <a:latin typeface="Cambria Math" panose="02040503050406030204" pitchFamily="18" charset="0"/>
                          </a:rPr>
                          <m:t>)</m:t>
                        </m:r>
                      </m:e>
                    </m:nary>
                  </m:oMath>
                </a14:m>
                <a:r>
                  <a:rPr lang="it-IT" sz="1400" dirty="0"/>
                  <a:t>: tempo totale speso da ogni veicolo dal momento in cui il veicolo è disponibile al deposito iniziale sino all’arrivo al deposito finale.</a:t>
                </a:r>
              </a:p>
              <a:p>
                <a:pPr algn="just"/>
                <a:r>
                  <a:rPr lang="el-GR" sz="1400" dirty="0"/>
                  <a:t>γ</a:t>
                </a:r>
                <a14:m>
                  <m:oMath xmlns:m="http://schemas.openxmlformats.org/officeDocument/2006/math">
                    <m:nary>
                      <m:naryPr>
                        <m:chr m:val="∑"/>
                        <m:supHide m:val="on"/>
                        <m:ctrlPr>
                          <a:rPr lang="el-GR" sz="1400" i="1">
                            <a:latin typeface="Cambria Math" panose="02040503050406030204" pitchFamily="18" charset="0"/>
                          </a:rPr>
                        </m:ctrlPr>
                      </m:naryPr>
                      <m:sub>
                        <m:r>
                          <m:rPr>
                            <m:brk m:alnAt="23"/>
                          </m:rPr>
                          <a:rPr lang="it-IT" sz="1400" i="1">
                            <a:latin typeface="Cambria Math" panose="02040503050406030204" pitchFamily="18" charset="0"/>
                          </a:rPr>
                          <m:t>𝑘</m:t>
                        </m:r>
                        <m:r>
                          <m:rPr>
                            <m:sty m:val="p"/>
                          </m:rPr>
                          <a:rPr lang="el-GR" sz="1400" i="1">
                            <a:latin typeface="Cambria Math" panose="02040503050406030204" pitchFamily="18" charset="0"/>
                          </a:rPr>
                          <m:t>ϵ</m:t>
                        </m:r>
                        <m:r>
                          <a:rPr lang="it-IT" sz="1400" i="1">
                            <a:latin typeface="Cambria Math" panose="02040503050406030204" pitchFamily="18" charset="0"/>
                          </a:rPr>
                          <m:t>𝐾</m:t>
                        </m:r>
                      </m:sub>
                      <m:sup/>
                      <m:e>
                        <m:nary>
                          <m:naryPr>
                            <m:chr m:val="∑"/>
                            <m:supHide m:val="on"/>
                            <m:ctrlPr>
                              <a:rPr lang="el-GR" sz="1400" i="1">
                                <a:latin typeface="Cambria Math" panose="02040503050406030204" pitchFamily="18" charset="0"/>
                              </a:rPr>
                            </m:ctrlPr>
                          </m:naryPr>
                          <m:sub>
                            <m:r>
                              <m:rPr>
                                <m:brk m:alnAt="7"/>
                              </m:rPr>
                              <a:rPr lang="it-IT" sz="1400" i="1">
                                <a:latin typeface="Cambria Math" panose="02040503050406030204" pitchFamily="18" charset="0"/>
                              </a:rPr>
                              <m:t>(</m:t>
                            </m:r>
                            <m:r>
                              <a:rPr lang="it-IT" sz="1400" i="1">
                                <a:latin typeface="Cambria Math" panose="02040503050406030204" pitchFamily="18" charset="0"/>
                              </a:rPr>
                              <m:t>𝑖</m:t>
                            </m:r>
                            <m:r>
                              <a:rPr lang="it-IT" sz="1400" i="1">
                                <a:latin typeface="Cambria Math" panose="02040503050406030204" pitchFamily="18" charset="0"/>
                              </a:rPr>
                              <m:t>,</m:t>
                            </m:r>
                            <m:r>
                              <a:rPr lang="it-IT" sz="1400" i="1">
                                <a:latin typeface="Cambria Math" panose="02040503050406030204" pitchFamily="18" charset="0"/>
                              </a:rPr>
                              <m:t>𝑗</m:t>
                            </m:r>
                            <m:r>
                              <a:rPr lang="it-IT" sz="1400" i="1">
                                <a:latin typeface="Cambria Math" panose="02040503050406030204" pitchFamily="18" charset="0"/>
                              </a:rPr>
                              <m:t>)</m:t>
                            </m:r>
                            <m:r>
                              <m:rPr>
                                <m:sty m:val="p"/>
                              </m:rPr>
                              <a:rPr lang="el-GR" sz="1400" i="1">
                                <a:latin typeface="Cambria Math" panose="02040503050406030204" pitchFamily="18" charset="0"/>
                              </a:rPr>
                              <m:t>ϵ</m:t>
                            </m:r>
                            <m:r>
                              <a:rPr lang="it-IT" sz="1400" i="1">
                                <a:latin typeface="Cambria Math" panose="02040503050406030204" pitchFamily="18" charset="0"/>
                              </a:rPr>
                              <m:t>𝐴</m:t>
                            </m:r>
                          </m:sub>
                          <m:sup/>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𝑖𝑗𝑘</m:t>
                                </m:r>
                              </m:sub>
                            </m:sSub>
                          </m:e>
                        </m:nary>
                      </m:e>
                    </m:nary>
                  </m:oMath>
                </a14:m>
                <a:r>
                  <a:rPr lang="it-IT" sz="1400" dirty="0"/>
                  <a:t>: totale batteria consumata da ogni veicolo percorrendo la propria rotta.</a:t>
                </a:r>
              </a:p>
              <a:p>
                <a:pPr algn="just"/>
                <a:r>
                  <a:rPr lang="el-GR" sz="1400" dirty="0"/>
                  <a:t>δ</a:t>
                </a:r>
                <a14:m>
                  <m:oMath xmlns:m="http://schemas.openxmlformats.org/officeDocument/2006/math">
                    <m:nary>
                      <m:naryPr>
                        <m:chr m:val="∑"/>
                        <m:supHide m:val="on"/>
                        <m:ctrlPr>
                          <a:rPr lang="el-GR" sz="1400" i="1">
                            <a:latin typeface="Cambria Math" panose="02040503050406030204" pitchFamily="18" charset="0"/>
                          </a:rPr>
                        </m:ctrlPr>
                      </m:naryPr>
                      <m:sub>
                        <m:r>
                          <a:rPr lang="it-IT" sz="1400" b="0" i="1" smtClean="0">
                            <a:latin typeface="Cambria Math" panose="02040503050406030204" pitchFamily="18" charset="0"/>
                          </a:rPr>
                          <m:t>𝑖</m:t>
                        </m:r>
                        <m:r>
                          <m:rPr>
                            <m:sty m:val="p"/>
                          </m:rPr>
                          <a:rPr lang="el-GR" sz="1400" i="1">
                            <a:latin typeface="Cambria Math" panose="02040503050406030204" pitchFamily="18" charset="0"/>
                          </a:rPr>
                          <m:t>ϵ</m:t>
                        </m:r>
                        <m:r>
                          <a:rPr lang="it-IT" sz="1400" b="0" i="1" smtClean="0">
                            <a:latin typeface="Cambria Math" panose="02040503050406030204" pitchFamily="18" charset="0"/>
                          </a:rPr>
                          <m:t>𝑁</m:t>
                        </m:r>
                      </m:sub>
                      <m:sup/>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𝑟</m:t>
                            </m:r>
                          </m:e>
                          <m:sub>
                            <m:r>
                              <a:rPr lang="it-IT" sz="1400" b="0" i="1" smtClean="0">
                                <a:latin typeface="Cambria Math" panose="02040503050406030204" pitchFamily="18" charset="0"/>
                              </a:rPr>
                              <m:t>𝑖</m:t>
                            </m:r>
                          </m:sub>
                        </m:sSub>
                      </m:e>
                    </m:nary>
                  </m:oMath>
                </a14:m>
                <a:r>
                  <a:rPr lang="it-IT" sz="1400" dirty="0"/>
                  <a:t>: totale clienti non serviti da nessun veicolo.</a:t>
                </a:r>
              </a:p>
              <a:p>
                <a:pPr algn="just"/>
                <a14:m>
                  <m:oMath xmlns:m="http://schemas.openxmlformats.org/officeDocument/2006/math">
                    <m:sSub>
                      <m:sSubPr>
                        <m:ctrlPr>
                          <a:rPr lang="it-IT" sz="1400" i="1" smtClean="0">
                            <a:latin typeface="Cambria Math" panose="02040503050406030204" pitchFamily="18" charset="0"/>
                          </a:rPr>
                        </m:ctrlPr>
                      </m:sSubPr>
                      <m:e>
                        <m:r>
                          <m:rPr>
                            <m:nor/>
                          </m:rPr>
                          <a:rPr lang="el-GR" sz="1400" dirty="0"/>
                          <m:t>β</m:t>
                        </m:r>
                      </m:e>
                      <m:sub>
                        <m:r>
                          <a:rPr lang="it-IT" sz="1400" b="0" i="1" smtClean="0">
                            <a:latin typeface="Cambria Math" panose="02040503050406030204" pitchFamily="18" charset="0"/>
                          </a:rPr>
                          <m:t>𝑣</m:t>
                        </m:r>
                      </m:sub>
                    </m:sSub>
                    <m:nary>
                      <m:naryPr>
                        <m:chr m:val="∑"/>
                        <m:supHide m:val="on"/>
                        <m:ctrlPr>
                          <a:rPr lang="el-GR" sz="1400" i="1" smtClean="0">
                            <a:latin typeface="Cambria Math" panose="02040503050406030204" pitchFamily="18" charset="0"/>
                          </a:rPr>
                        </m:ctrlPr>
                      </m:naryPr>
                      <m:sub>
                        <m:r>
                          <m:rPr>
                            <m:brk m:alnAt="23"/>
                          </m:rPr>
                          <a:rPr lang="it-IT" sz="1400" i="1">
                            <a:latin typeface="Cambria Math" panose="02040503050406030204" pitchFamily="18" charset="0"/>
                          </a:rPr>
                          <m:t>𝑘</m:t>
                        </m:r>
                        <m:r>
                          <m:rPr>
                            <m:sty m:val="p"/>
                          </m:rPr>
                          <a:rPr lang="el-GR" sz="1400" i="1">
                            <a:latin typeface="Cambria Math" panose="02040503050406030204" pitchFamily="18" charset="0"/>
                          </a:rPr>
                          <m:t>ϵ</m:t>
                        </m:r>
                        <m:r>
                          <a:rPr lang="it-IT" sz="1400" i="1">
                            <a:latin typeface="Cambria Math" panose="02040503050406030204" pitchFamily="18" charset="0"/>
                          </a:rPr>
                          <m:t>𝐾</m:t>
                        </m:r>
                      </m:sub>
                      <m:sup/>
                      <m:e>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r>
                              <a:rPr lang="it-IT" sz="1400" b="0" i="1" smtClean="0">
                                <a:latin typeface="Cambria Math" panose="02040503050406030204" pitchFamily="18" charset="0"/>
                              </a:rPr>
                              <m:t>′</m:t>
                            </m:r>
                          </m:e>
                          <m:sub>
                            <m:r>
                              <a:rPr lang="it-IT" sz="1400" b="0" i="1" smtClean="0">
                                <a:latin typeface="Cambria Math" panose="02040503050406030204" pitchFamily="18" charset="0"/>
                              </a:rPr>
                              <m:t>𝑘</m:t>
                            </m:r>
                          </m:sub>
                        </m:sSub>
                      </m:e>
                    </m:nary>
                  </m:oMath>
                </a14:m>
                <a:r>
                  <a:rPr lang="it-IT" sz="1400" dirty="0"/>
                  <a:t>: totale tempo violato da ogni veicolo, con violazione di tempo si intende se il veicolo arriva dopo la time window (dopo la sua due date) del nodo, questa è uguale a: tempo di arrivo – due date.</a:t>
                </a:r>
              </a:p>
              <a:p>
                <a:pPr algn="just"/>
                <a14:m>
                  <m:oMath xmlns:m="http://schemas.openxmlformats.org/officeDocument/2006/math">
                    <m:sSub>
                      <m:sSubPr>
                        <m:ctrlPr>
                          <a:rPr lang="it-IT" sz="1400" i="1" smtClean="0">
                            <a:latin typeface="Cambria Math" panose="02040503050406030204" pitchFamily="18" charset="0"/>
                          </a:rPr>
                        </m:ctrlPr>
                      </m:sSubPr>
                      <m:e>
                        <m:r>
                          <m:rPr>
                            <m:nor/>
                          </m:rPr>
                          <a:rPr lang="el-GR" sz="1400" dirty="0"/>
                          <m:t>γ</m:t>
                        </m:r>
                      </m:e>
                      <m:sub>
                        <m:r>
                          <a:rPr lang="it-IT" sz="1400" i="1">
                            <a:latin typeface="Cambria Math" panose="02040503050406030204" pitchFamily="18" charset="0"/>
                          </a:rPr>
                          <m:t>𝑣</m:t>
                        </m:r>
                      </m:sub>
                    </m:sSub>
                    <m:nary>
                      <m:naryPr>
                        <m:chr m:val="∑"/>
                        <m:supHide m:val="on"/>
                        <m:ctrlPr>
                          <a:rPr lang="el-GR" sz="1400" i="1">
                            <a:latin typeface="Cambria Math" panose="02040503050406030204" pitchFamily="18" charset="0"/>
                          </a:rPr>
                        </m:ctrlPr>
                      </m:naryPr>
                      <m:sub>
                        <m:r>
                          <m:rPr>
                            <m:brk m:alnAt="23"/>
                          </m:rPr>
                          <a:rPr lang="it-IT" sz="1400" i="1">
                            <a:latin typeface="Cambria Math" panose="02040503050406030204" pitchFamily="18" charset="0"/>
                          </a:rPr>
                          <m:t>𝑘</m:t>
                        </m:r>
                        <m:r>
                          <m:rPr>
                            <m:sty m:val="p"/>
                          </m:rPr>
                          <a:rPr lang="el-GR" sz="1400" i="1">
                            <a:latin typeface="Cambria Math" panose="02040503050406030204" pitchFamily="18" charset="0"/>
                          </a:rPr>
                          <m:t>ϵ</m:t>
                        </m:r>
                        <m:r>
                          <a:rPr lang="it-IT" sz="1400" i="1">
                            <a:latin typeface="Cambria Math" panose="02040503050406030204" pitchFamily="18" charset="0"/>
                          </a:rPr>
                          <m:t>𝐾</m:t>
                        </m:r>
                      </m:sub>
                      <m:sup/>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𝑏</m:t>
                            </m:r>
                            <m:r>
                              <a:rPr lang="it-IT" sz="1400" b="0" i="1" smtClean="0">
                                <a:latin typeface="Cambria Math" panose="02040503050406030204" pitchFamily="18" charset="0"/>
                              </a:rPr>
                              <m:t>′</m:t>
                            </m:r>
                          </m:e>
                          <m:sub>
                            <m:r>
                              <a:rPr lang="it-IT" sz="1400" i="1">
                                <a:latin typeface="Cambria Math" panose="02040503050406030204" pitchFamily="18" charset="0"/>
                              </a:rPr>
                              <m:t>𝑘</m:t>
                            </m:r>
                          </m:sub>
                        </m:sSub>
                      </m:e>
                    </m:nary>
                  </m:oMath>
                </a14:m>
                <a:r>
                  <a:rPr lang="it-IT" sz="1400" dirty="0"/>
                  <a:t>: totale batteria violata da ogni veicolo, con violazione di batteria si intende quando il veicolo consuma più batteria nella rotta rispetto a quella che può avere in quel momento (quindi si scarica nel percorso).</a:t>
                </a:r>
              </a:p>
              <a:p>
                <a:pPr algn="just"/>
                <a14:m>
                  <m:oMath xmlns:m="http://schemas.openxmlformats.org/officeDocument/2006/math">
                    <m:sSub>
                      <m:sSubPr>
                        <m:ctrlPr>
                          <a:rPr lang="it-IT" sz="1400" i="1" smtClean="0">
                            <a:latin typeface="Cambria Math" panose="02040503050406030204" pitchFamily="18" charset="0"/>
                          </a:rPr>
                        </m:ctrlPr>
                      </m:sSubPr>
                      <m:e>
                        <m:r>
                          <m:rPr>
                            <m:nor/>
                          </m:rPr>
                          <a:rPr lang="el-GR" sz="1400" dirty="0"/>
                          <m:t>δ</m:t>
                        </m:r>
                      </m:e>
                      <m:sub>
                        <m:r>
                          <a:rPr lang="it-IT" sz="1400" i="1">
                            <a:latin typeface="Cambria Math" panose="02040503050406030204" pitchFamily="18" charset="0"/>
                          </a:rPr>
                          <m:t>𝑣</m:t>
                        </m:r>
                      </m:sub>
                    </m:sSub>
                    <m:nary>
                      <m:naryPr>
                        <m:chr m:val="∑"/>
                        <m:supHide m:val="on"/>
                        <m:ctrlPr>
                          <a:rPr lang="el-GR" sz="1400" i="1">
                            <a:latin typeface="Cambria Math" panose="02040503050406030204" pitchFamily="18" charset="0"/>
                          </a:rPr>
                        </m:ctrlPr>
                      </m:naryPr>
                      <m:sub>
                        <m:r>
                          <m:rPr>
                            <m:brk m:alnAt="23"/>
                          </m:rPr>
                          <a:rPr lang="it-IT" sz="1400" i="1">
                            <a:latin typeface="Cambria Math" panose="02040503050406030204" pitchFamily="18" charset="0"/>
                          </a:rPr>
                          <m:t>𝑘</m:t>
                        </m:r>
                        <m:r>
                          <m:rPr>
                            <m:sty m:val="p"/>
                          </m:rPr>
                          <a:rPr lang="el-GR" sz="1400" i="1">
                            <a:latin typeface="Cambria Math" panose="02040503050406030204" pitchFamily="18" charset="0"/>
                          </a:rPr>
                          <m:t>ϵ</m:t>
                        </m:r>
                        <m:r>
                          <a:rPr lang="it-IT" sz="1400" i="1">
                            <a:latin typeface="Cambria Math" panose="02040503050406030204" pitchFamily="18" charset="0"/>
                          </a:rPr>
                          <m:t>𝐾</m:t>
                        </m:r>
                      </m:sub>
                      <m:sup/>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𝑙</m:t>
                            </m:r>
                            <m:r>
                              <a:rPr lang="it-IT" sz="1400" b="0" i="1" smtClean="0">
                                <a:latin typeface="Cambria Math" panose="02040503050406030204" pitchFamily="18" charset="0"/>
                              </a:rPr>
                              <m:t>′</m:t>
                            </m:r>
                          </m:e>
                          <m:sub>
                            <m:r>
                              <a:rPr lang="it-IT" sz="1400" i="1">
                                <a:latin typeface="Cambria Math" panose="02040503050406030204" pitchFamily="18" charset="0"/>
                              </a:rPr>
                              <m:t>𝑘</m:t>
                            </m:r>
                          </m:sub>
                        </m:sSub>
                      </m:e>
                    </m:nary>
                  </m:oMath>
                </a14:m>
                <a:r>
                  <a:rPr lang="it-IT" sz="1400" dirty="0"/>
                  <a:t>: totale carico violato da ogni veicolo, con violazione di carico si intende se il veicolo parte  con più carico della sua capacità.</a:t>
                </a:r>
                <a:endParaRPr lang="it-IT" sz="1400" b="0" i="0" dirty="0">
                  <a:latin typeface="Cambria Math" panose="02040503050406030204" pitchFamily="18" charset="0"/>
                </a:endParaRPr>
              </a:p>
            </p:txBody>
          </p:sp>
        </mc:Choice>
        <mc:Fallback xmlns="">
          <p:sp>
            <p:nvSpPr>
              <p:cNvPr id="8" name="Segnaposto contenuto 7">
                <a:extLst>
                  <a:ext uri="{FF2B5EF4-FFF2-40B4-BE49-F238E27FC236}">
                    <a16:creationId xmlns:a16="http://schemas.microsoft.com/office/drawing/2014/main" id="{0E662E4A-BB6C-4BE0-B5CC-78742F83B4C7}"/>
                  </a:ext>
                </a:extLst>
              </p:cNvPr>
              <p:cNvSpPr>
                <a:spLocks noGrp="1" noRot="1" noChangeAspect="1" noMove="1" noResize="1" noEditPoints="1" noAdjustHandles="1" noChangeArrowheads="1" noChangeShapeType="1" noTextEdit="1"/>
              </p:cNvSpPr>
              <p:nvPr>
                <p:ph idx="1"/>
              </p:nvPr>
            </p:nvSpPr>
            <p:spPr>
              <a:xfrm>
                <a:off x="677333" y="2160589"/>
                <a:ext cx="8970006" cy="3880773"/>
              </a:xfrm>
              <a:blipFill>
                <a:blip r:embed="rId2"/>
                <a:stretch>
                  <a:fillRect l="-68" t="-7692" r="-136" b="-6279"/>
                </a:stretch>
              </a:blipFill>
            </p:spPr>
            <p:txBody>
              <a:bodyPr/>
              <a:lstStyle/>
              <a:p>
                <a:r>
                  <a:rPr lang="it-IT">
                    <a:noFill/>
                  </a:rPr>
                  <a:t> </a:t>
                </a:r>
              </a:p>
            </p:txBody>
          </p:sp>
        </mc:Fallback>
      </mc:AlternateContent>
      <p:sp>
        <p:nvSpPr>
          <p:cNvPr id="5" name="Segnaposto piè di pagina 4">
            <a:extLst>
              <a:ext uri="{FF2B5EF4-FFF2-40B4-BE49-F238E27FC236}">
                <a16:creationId xmlns:a16="http://schemas.microsoft.com/office/drawing/2014/main" id="{87DDFD68-AB91-4AFF-96E1-363328FB1BD9}"/>
              </a:ext>
            </a:extLst>
          </p:cNvPr>
          <p:cNvSpPr>
            <a:spLocks noGrp="1"/>
          </p:cNvSpPr>
          <p:nvPr>
            <p:ph type="ftr" sz="quarter" idx="11"/>
          </p:nvPr>
        </p:nvSpPr>
        <p:spPr/>
        <p:txBody>
          <a:bodyPr/>
          <a:lstStyle/>
          <a:p>
            <a:r>
              <a:rPr lang="en-US"/>
              <a:t>ALNS EVRP - Mirko Gualducci</a:t>
            </a:r>
            <a:endParaRPr lang="en-US" dirty="0"/>
          </a:p>
        </p:txBody>
      </p:sp>
      <p:sp>
        <p:nvSpPr>
          <p:cNvPr id="6" name="Segnaposto numero diapositiva 5">
            <a:extLst>
              <a:ext uri="{FF2B5EF4-FFF2-40B4-BE49-F238E27FC236}">
                <a16:creationId xmlns:a16="http://schemas.microsoft.com/office/drawing/2014/main" id="{B2EB72F4-7E42-4064-9E74-A1B5BB9FF6F6}"/>
              </a:ext>
            </a:extLst>
          </p:cNvPr>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195326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5632BC1A-5774-4230-8851-4AD5C68EF03A}"/>
              </a:ext>
            </a:extLst>
          </p:cNvPr>
          <p:cNvSpPr>
            <a:spLocks noGrp="1"/>
          </p:cNvSpPr>
          <p:nvPr>
            <p:ph type="title"/>
          </p:nvPr>
        </p:nvSpPr>
        <p:spPr/>
        <p:txBody>
          <a:bodyPr/>
          <a:lstStyle/>
          <a:p>
            <a:r>
              <a:rPr lang="it-IT" dirty="0"/>
              <a:t>Vincoli del modello (1)</a:t>
            </a:r>
          </a:p>
        </p:txBody>
      </p:sp>
      <mc:AlternateContent xmlns:mc="http://schemas.openxmlformats.org/markup-compatibility/2006" xmlns:a14="http://schemas.microsoft.com/office/drawing/2010/main">
        <mc:Choice Requires="a14">
          <p:sp>
            <p:nvSpPr>
              <p:cNvPr id="7" name="Segnaposto contenuto 6">
                <a:extLst>
                  <a:ext uri="{FF2B5EF4-FFF2-40B4-BE49-F238E27FC236}">
                    <a16:creationId xmlns:a16="http://schemas.microsoft.com/office/drawing/2014/main" id="{3EF30945-8ADD-4BA4-A8EA-AD5399C62F8C}"/>
                  </a:ext>
                </a:extLst>
              </p:cNvPr>
              <p:cNvSpPr>
                <a:spLocks noGrp="1"/>
              </p:cNvSpPr>
              <p:nvPr>
                <p:ph sz="half" idx="1"/>
              </p:nvPr>
            </p:nvSpPr>
            <p:spPr>
              <a:xfrm>
                <a:off x="677334" y="2160589"/>
                <a:ext cx="4255393" cy="3880772"/>
              </a:xfrm>
            </p:spPr>
            <p:txBody>
              <a:bodyPr>
                <a:normAutofit/>
              </a:bodyPr>
              <a:lstStyle/>
              <a:p>
                <a14:m>
                  <m:oMath xmlns:m="http://schemas.openxmlformats.org/officeDocument/2006/math">
                    <m:nary>
                      <m:naryPr>
                        <m:chr m:val="∑"/>
                        <m:supHide m:val="on"/>
                        <m:ctrlPr>
                          <a:rPr lang="it-IT" sz="1450" i="1" smtClean="0">
                            <a:latin typeface="Cambria Math" panose="02040503050406030204" pitchFamily="18" charset="0"/>
                          </a:rPr>
                        </m:ctrlPr>
                      </m:naryPr>
                      <m:sub>
                        <m:r>
                          <m:rPr>
                            <m:brk m:alnAt="7"/>
                          </m:rPr>
                          <a:rPr lang="it-IT" sz="1450" b="0" i="1" smtClean="0">
                            <a:latin typeface="Cambria Math" panose="02040503050406030204" pitchFamily="18" charset="0"/>
                          </a:rPr>
                          <m:t>𝑘</m:t>
                        </m:r>
                        <m:r>
                          <a:rPr lang="it-IT" sz="1450" b="0" i="1" smtClean="0">
                            <a:latin typeface="Cambria Math" panose="02040503050406030204" pitchFamily="18" charset="0"/>
                            <a:ea typeface="Cambria Math" panose="02040503050406030204" pitchFamily="18" charset="0"/>
                          </a:rPr>
                          <m:t>∈</m:t>
                        </m:r>
                        <m:sSub>
                          <m:sSubPr>
                            <m:ctrlPr>
                              <a:rPr lang="it-IT" sz="1450" b="0" i="1" smtClean="0">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𝐾</m:t>
                            </m:r>
                          </m:e>
                          <m:sub>
                            <m:r>
                              <a:rPr lang="it-IT" sz="1450" b="0" i="1" smtClean="0">
                                <a:latin typeface="Cambria Math" panose="02040503050406030204" pitchFamily="18" charset="0"/>
                                <a:ea typeface="Cambria Math" panose="02040503050406030204" pitchFamily="18" charset="0"/>
                              </a:rPr>
                              <m:t>𝑖</m:t>
                            </m:r>
                          </m:sub>
                        </m:sSub>
                      </m:sub>
                      <m:sup/>
                      <m:e>
                        <m:nary>
                          <m:naryPr>
                            <m:chr m:val="∑"/>
                            <m:supHide m:val="on"/>
                            <m:ctrlPr>
                              <a:rPr lang="it-IT" sz="1450" i="1" smtClean="0">
                                <a:latin typeface="Cambria Math" panose="02040503050406030204" pitchFamily="18" charset="0"/>
                              </a:rPr>
                            </m:ctrlPr>
                          </m:naryPr>
                          <m:sub>
                            <m:r>
                              <m:rPr>
                                <m:brk m:alnAt="7"/>
                              </m:rPr>
                              <a:rPr lang="it-IT" sz="1450" b="0" i="1" smtClean="0">
                                <a:latin typeface="Cambria Math" panose="02040503050406030204" pitchFamily="18" charset="0"/>
                              </a:rPr>
                              <m:t>𝑗</m:t>
                            </m:r>
                            <m:r>
                              <a:rPr lang="it-IT" sz="1450" b="0" i="1" smtClean="0">
                                <a:latin typeface="Cambria Math" panose="02040503050406030204" pitchFamily="18" charset="0"/>
                                <a:ea typeface="Cambria Math" panose="02040503050406030204" pitchFamily="18" charset="0"/>
                              </a:rPr>
                              <m:t>∈</m:t>
                            </m:r>
                            <m:sSub>
                              <m:sSubPr>
                                <m:ctrlPr>
                                  <a:rPr lang="it-IT" sz="1450" b="0" i="1" smtClean="0">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𝑁</m:t>
                                </m:r>
                              </m:e>
                              <m:sub>
                                <m:r>
                                  <a:rPr lang="it-IT" sz="1450" b="0" i="1" smtClean="0">
                                    <a:latin typeface="Cambria Math" panose="02040503050406030204" pitchFamily="18" charset="0"/>
                                    <a:ea typeface="Cambria Math" panose="02040503050406030204" pitchFamily="18" charset="0"/>
                                  </a:rPr>
                                  <m:t>𝑘</m:t>
                                </m:r>
                              </m:sub>
                            </m:sSub>
                          </m:sub>
                          <m:sup/>
                          <m:e>
                            <m:sSub>
                              <m:sSubPr>
                                <m:ctrlPr>
                                  <a:rPr lang="it-IT" sz="1450" i="1">
                                    <a:latin typeface="Cambria Math" panose="02040503050406030204" pitchFamily="18" charset="0"/>
                                  </a:rPr>
                                </m:ctrlPr>
                              </m:sSubPr>
                              <m:e>
                                <m:r>
                                  <a:rPr lang="it-IT" sz="1450" i="1">
                                    <a:latin typeface="Cambria Math" panose="02040503050406030204" pitchFamily="18" charset="0"/>
                                  </a:rPr>
                                  <m:t>𝑥</m:t>
                                </m:r>
                              </m:e>
                              <m:sub>
                                <m:r>
                                  <a:rPr lang="it-IT" sz="1450" i="1">
                                    <a:latin typeface="Cambria Math" panose="02040503050406030204" pitchFamily="18" charset="0"/>
                                  </a:rPr>
                                  <m:t>𝑖𝑗𝑘</m:t>
                                </m:r>
                              </m:sub>
                            </m:sSub>
                            <m:r>
                              <a:rPr lang="it-IT" sz="1450" b="0" i="1" smtClean="0">
                                <a:latin typeface="Cambria Math" panose="02040503050406030204" pitchFamily="18" charset="0"/>
                              </a:rPr>
                              <m:t>+</m:t>
                            </m:r>
                            <m:sSub>
                              <m:sSubPr>
                                <m:ctrlPr>
                                  <a:rPr lang="it-IT" sz="1450" i="1">
                                    <a:latin typeface="Cambria Math" panose="02040503050406030204" pitchFamily="18" charset="0"/>
                                  </a:rPr>
                                </m:ctrlPr>
                              </m:sSubPr>
                              <m:e>
                                <m:r>
                                  <a:rPr lang="it-IT" sz="1450" i="1">
                                    <a:latin typeface="Cambria Math" panose="02040503050406030204" pitchFamily="18" charset="0"/>
                                  </a:rPr>
                                  <m:t>𝑟</m:t>
                                </m:r>
                              </m:e>
                              <m:sub>
                                <m:r>
                                  <a:rPr lang="it-IT" sz="1450" i="1">
                                    <a:latin typeface="Cambria Math" panose="02040503050406030204" pitchFamily="18" charset="0"/>
                                  </a:rPr>
                                  <m:t>𝑖</m:t>
                                </m:r>
                              </m:sub>
                            </m:sSub>
                            <m:r>
                              <a:rPr lang="it-IT" sz="1450" b="0" i="1" smtClean="0">
                                <a:latin typeface="Cambria Math" panose="02040503050406030204" pitchFamily="18" charset="0"/>
                              </a:rPr>
                              <m:t>=1 </m:t>
                            </m:r>
                          </m:e>
                        </m:nary>
                      </m:e>
                    </m:nary>
                  </m:oMath>
                </a14:m>
                <a:r>
                  <a:rPr lang="it-IT" sz="1450" dirty="0"/>
                  <a:t> </a:t>
                </a:r>
                <a14:m>
                  <m:oMath xmlns:m="http://schemas.openxmlformats.org/officeDocument/2006/math">
                    <m:r>
                      <a:rPr lang="it-IT" sz="1450" i="1" dirty="0" smtClean="0">
                        <a:latin typeface="Cambria Math" panose="02040503050406030204" pitchFamily="18" charset="0"/>
                        <a:ea typeface="Cambria Math" panose="02040503050406030204" pitchFamily="18" charset="0"/>
                      </a:rPr>
                      <m:t>∀</m:t>
                    </m:r>
                    <m:r>
                      <a:rPr lang="it-IT" sz="1450" b="0" i="1" dirty="0" smtClean="0">
                        <a:latin typeface="Cambria Math" panose="02040503050406030204" pitchFamily="18" charset="0"/>
                        <a:ea typeface="Cambria Math" panose="02040503050406030204" pitchFamily="18" charset="0"/>
                      </a:rPr>
                      <m:t>𝑖</m:t>
                    </m:r>
                    <m:r>
                      <a:rPr lang="it-IT" sz="1450" b="0" i="1" dirty="0" smtClean="0">
                        <a:latin typeface="Cambria Math" panose="02040503050406030204" pitchFamily="18" charset="0"/>
                        <a:ea typeface="Cambria Math" panose="02040503050406030204" pitchFamily="18" charset="0"/>
                      </a:rPr>
                      <m:t>𝜖</m:t>
                    </m:r>
                    <m:r>
                      <a:rPr lang="it-IT" sz="1450" b="0" i="1" dirty="0" smtClean="0">
                        <a:latin typeface="Cambria Math" panose="02040503050406030204" pitchFamily="18" charset="0"/>
                        <a:ea typeface="Cambria Math" panose="02040503050406030204" pitchFamily="18" charset="0"/>
                      </a:rPr>
                      <m:t>𝑁</m:t>
                    </m:r>
                  </m:oMath>
                </a14:m>
                <a:endParaRPr lang="it-IT" sz="1450" dirty="0"/>
              </a:p>
              <a:p>
                <a14:m>
                  <m:oMath xmlns:m="http://schemas.openxmlformats.org/officeDocument/2006/math">
                    <m:nary>
                      <m:naryPr>
                        <m:chr m:val="∑"/>
                        <m:supHide m:val="on"/>
                        <m:ctrlPr>
                          <a:rPr lang="it-IT" sz="1450" i="1" smtClean="0">
                            <a:latin typeface="Cambria Math" panose="02040503050406030204" pitchFamily="18" charset="0"/>
                          </a:rPr>
                        </m:ctrlPr>
                      </m:naryPr>
                      <m:sub>
                        <m:r>
                          <m:rPr>
                            <m:brk m:alnAt="7"/>
                          </m:rPr>
                          <a:rPr lang="it-IT" sz="1450" b="0" i="1" smtClean="0">
                            <a:latin typeface="Cambria Math" panose="02040503050406030204" pitchFamily="18" charset="0"/>
                          </a:rPr>
                          <m:t>𝑗</m:t>
                        </m:r>
                        <m:r>
                          <a:rPr lang="it-IT" sz="1450" b="0" i="1" smtClean="0">
                            <a:latin typeface="Cambria Math" panose="02040503050406030204" pitchFamily="18" charset="0"/>
                            <a:ea typeface="Cambria Math" panose="02040503050406030204" pitchFamily="18" charset="0"/>
                          </a:rPr>
                          <m:t>∈</m:t>
                        </m:r>
                        <m:sSub>
                          <m:sSubPr>
                            <m:ctrlPr>
                              <a:rPr lang="it-IT" sz="1450" b="0" i="1" smtClean="0">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𝑁</m:t>
                            </m:r>
                          </m:e>
                          <m:sub>
                            <m:r>
                              <a:rPr lang="it-IT" sz="1450" b="0" i="1" smtClean="0">
                                <a:latin typeface="Cambria Math" panose="02040503050406030204" pitchFamily="18" charset="0"/>
                                <a:ea typeface="Cambria Math" panose="02040503050406030204" pitchFamily="18" charset="0"/>
                              </a:rPr>
                              <m:t>𝑘</m:t>
                            </m:r>
                          </m:sub>
                        </m:sSub>
                        <m:r>
                          <m:rPr>
                            <m:brk m:alnAt="7"/>
                          </m:rPr>
                          <a:rPr lang="it-IT" sz="1450" b="0" i="1" smtClean="0">
                            <a:latin typeface="Cambria Math" panose="02040503050406030204" pitchFamily="18" charset="0"/>
                            <a:ea typeface="Cambria Math" panose="02040503050406030204" pitchFamily="18" charset="0"/>
                          </a:rPr>
                          <m:t>∪</m:t>
                        </m:r>
                        <m:r>
                          <a:rPr lang="it-IT" sz="1450" b="0" i="1" smtClean="0">
                            <a:latin typeface="Cambria Math" panose="02040503050406030204" pitchFamily="18" charset="0"/>
                            <a:ea typeface="Cambria Math" panose="02040503050406030204" pitchFamily="18" charset="0"/>
                          </a:rPr>
                          <m:t>{</m:t>
                        </m:r>
                        <m:sSub>
                          <m:sSubPr>
                            <m:ctrlPr>
                              <a:rPr lang="it-IT" sz="1450" i="1">
                                <a:latin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𝜏</m:t>
                            </m:r>
                            <m:r>
                              <a:rPr lang="it-IT" sz="1450" b="0" i="1" smtClean="0">
                                <a:latin typeface="Cambria Math" panose="02040503050406030204" pitchFamily="18" charset="0"/>
                                <a:ea typeface="Cambria Math" panose="02040503050406030204" pitchFamily="18" charset="0"/>
                              </a:rPr>
                              <m:t>′</m:t>
                            </m:r>
                          </m:e>
                          <m:sub>
                            <m:r>
                              <a:rPr lang="it-IT" sz="1450" i="1">
                                <a:latin typeface="Cambria Math" panose="02040503050406030204" pitchFamily="18" charset="0"/>
                              </a:rPr>
                              <m:t>𝑘</m:t>
                            </m:r>
                          </m:sub>
                        </m:sSub>
                        <m:r>
                          <m:rPr>
                            <m:brk m:alnAt="7"/>
                          </m:rPr>
                          <a:rPr lang="it-IT" sz="1450" b="0" i="1" smtClean="0">
                            <a:latin typeface="Cambria Math" panose="02040503050406030204" pitchFamily="18" charset="0"/>
                            <a:ea typeface="Cambria Math" panose="02040503050406030204" pitchFamily="18" charset="0"/>
                          </a:rPr>
                          <m:t>}</m:t>
                        </m:r>
                      </m:sub>
                      <m:sup/>
                      <m:e>
                        <m:sSub>
                          <m:sSubPr>
                            <m:ctrlPr>
                              <a:rPr lang="it-IT" sz="1450" i="1">
                                <a:latin typeface="Cambria Math" panose="02040503050406030204" pitchFamily="18" charset="0"/>
                              </a:rPr>
                            </m:ctrlPr>
                          </m:sSubPr>
                          <m:e>
                            <m:r>
                              <a:rPr lang="it-IT" sz="1450" i="1">
                                <a:latin typeface="Cambria Math" panose="02040503050406030204" pitchFamily="18" charset="0"/>
                              </a:rPr>
                              <m:t>𝑥</m:t>
                            </m:r>
                          </m:e>
                          <m:sub>
                            <m:sSub>
                              <m:sSubPr>
                                <m:ctrlPr>
                                  <a:rPr lang="it-IT" sz="1450" i="1">
                                    <a:latin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𝜏</m:t>
                                </m:r>
                              </m:e>
                              <m:sub>
                                <m:r>
                                  <a:rPr lang="it-IT" sz="1450" i="1">
                                    <a:latin typeface="Cambria Math" panose="02040503050406030204" pitchFamily="18" charset="0"/>
                                  </a:rPr>
                                  <m:t>𝑘</m:t>
                                </m:r>
                              </m:sub>
                            </m:sSub>
                            <m:r>
                              <a:rPr lang="it-IT" sz="1450" i="1">
                                <a:latin typeface="Cambria Math" panose="02040503050406030204" pitchFamily="18" charset="0"/>
                              </a:rPr>
                              <m:t>𝑗𝑘</m:t>
                            </m:r>
                          </m:sub>
                        </m:sSub>
                      </m:e>
                    </m:nary>
                    <m:r>
                      <a:rPr lang="it-IT" sz="1450" b="0" i="1" smtClean="0">
                        <a:latin typeface="Cambria Math" panose="02040503050406030204" pitchFamily="18" charset="0"/>
                      </a:rPr>
                      <m:t>=1</m:t>
                    </m:r>
                  </m:oMath>
                </a14:m>
                <a:r>
                  <a:rPr lang="it-IT" sz="1450" dirty="0">
                    <a:ea typeface="Cambria Math" panose="02040503050406030204" pitchFamily="18" charset="0"/>
                  </a:rPr>
                  <a:t> </a:t>
                </a:r>
                <a14:m>
                  <m:oMath xmlns:m="http://schemas.openxmlformats.org/officeDocument/2006/math">
                    <m:r>
                      <a:rPr lang="it-IT" sz="1450" i="1" dirty="0">
                        <a:latin typeface="Cambria Math" panose="02040503050406030204" pitchFamily="18" charset="0"/>
                        <a:ea typeface="Cambria Math" panose="02040503050406030204" pitchFamily="18" charset="0"/>
                      </a:rPr>
                      <m:t>∀</m:t>
                    </m:r>
                    <m:r>
                      <a:rPr lang="it-IT" sz="1450" b="0" i="1" dirty="0" smtClean="0">
                        <a:latin typeface="Cambria Math" panose="02040503050406030204" pitchFamily="18" charset="0"/>
                        <a:ea typeface="Cambria Math" panose="02040503050406030204" pitchFamily="18" charset="0"/>
                      </a:rPr>
                      <m:t>𝑘</m:t>
                    </m:r>
                    <m:r>
                      <a:rPr lang="it-IT" sz="1450" i="1" dirty="0">
                        <a:latin typeface="Cambria Math" panose="02040503050406030204" pitchFamily="18" charset="0"/>
                        <a:ea typeface="Cambria Math" panose="02040503050406030204" pitchFamily="18" charset="0"/>
                      </a:rPr>
                      <m:t>𝜖</m:t>
                    </m:r>
                    <m:r>
                      <a:rPr lang="it-IT" sz="1450" b="0" i="1" dirty="0" smtClean="0">
                        <a:latin typeface="Cambria Math" panose="02040503050406030204" pitchFamily="18" charset="0"/>
                        <a:ea typeface="Cambria Math" panose="02040503050406030204" pitchFamily="18" charset="0"/>
                      </a:rPr>
                      <m:t>𝐾</m:t>
                    </m:r>
                  </m:oMath>
                </a14:m>
                <a:endParaRPr lang="it-IT" sz="1450" b="0" dirty="0">
                  <a:ea typeface="Cambria Math" panose="02040503050406030204" pitchFamily="18" charset="0"/>
                </a:endParaRPr>
              </a:p>
              <a:p>
                <a14:m>
                  <m:oMath xmlns:m="http://schemas.openxmlformats.org/officeDocument/2006/math">
                    <m:nary>
                      <m:naryPr>
                        <m:chr m:val="∑"/>
                        <m:supHide m:val="on"/>
                        <m:ctrlPr>
                          <a:rPr lang="it-IT" sz="1450" i="1" smtClean="0">
                            <a:latin typeface="Cambria Math" panose="02040503050406030204" pitchFamily="18" charset="0"/>
                          </a:rPr>
                        </m:ctrlPr>
                      </m:naryPr>
                      <m:sub>
                        <m:r>
                          <m:rPr>
                            <m:brk m:alnAt="7"/>
                          </m:rPr>
                          <a:rPr lang="it-IT" sz="1450" b="0" i="1" smtClean="0">
                            <a:latin typeface="Cambria Math" panose="02040503050406030204" pitchFamily="18" charset="0"/>
                          </a:rPr>
                          <m:t>𝑗</m:t>
                        </m:r>
                        <m:r>
                          <a:rPr lang="it-IT" sz="1450" b="0" i="1" smtClean="0">
                            <a:latin typeface="Cambria Math" panose="02040503050406030204" pitchFamily="18" charset="0"/>
                            <a:ea typeface="Cambria Math" panose="02040503050406030204" pitchFamily="18" charset="0"/>
                          </a:rPr>
                          <m:t>∈</m:t>
                        </m:r>
                        <m:sSub>
                          <m:sSubPr>
                            <m:ctrlPr>
                              <a:rPr lang="it-IT" sz="1450" b="0" i="1" smtClean="0">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𝑁</m:t>
                            </m:r>
                          </m:e>
                          <m:sub>
                            <m:r>
                              <a:rPr lang="it-IT" sz="1450" b="0" i="1" smtClean="0">
                                <a:latin typeface="Cambria Math" panose="02040503050406030204" pitchFamily="18" charset="0"/>
                                <a:ea typeface="Cambria Math" panose="02040503050406030204" pitchFamily="18" charset="0"/>
                              </a:rPr>
                              <m:t>𝑘</m:t>
                            </m:r>
                          </m:sub>
                        </m:sSub>
                        <m:r>
                          <m:rPr>
                            <m:brk m:alnAt="7"/>
                          </m:rPr>
                          <a:rPr lang="it-IT" sz="1450" b="0" i="1" smtClean="0">
                            <a:latin typeface="Cambria Math" panose="02040503050406030204" pitchFamily="18" charset="0"/>
                            <a:ea typeface="Cambria Math" panose="02040503050406030204" pitchFamily="18" charset="0"/>
                          </a:rPr>
                          <m:t>∪</m:t>
                        </m:r>
                        <m:r>
                          <a:rPr lang="it-IT" sz="1450" b="0" i="1" smtClean="0">
                            <a:latin typeface="Cambria Math" panose="02040503050406030204" pitchFamily="18" charset="0"/>
                            <a:ea typeface="Cambria Math" panose="02040503050406030204" pitchFamily="18" charset="0"/>
                          </a:rPr>
                          <m:t>{</m:t>
                        </m:r>
                        <m:sSub>
                          <m:sSubPr>
                            <m:ctrlPr>
                              <a:rPr lang="it-IT" sz="1450" i="1">
                                <a:latin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𝜏</m:t>
                            </m:r>
                          </m:e>
                          <m:sub>
                            <m:r>
                              <a:rPr lang="it-IT" sz="1450" i="1">
                                <a:latin typeface="Cambria Math" panose="02040503050406030204" pitchFamily="18" charset="0"/>
                              </a:rPr>
                              <m:t>𝑘</m:t>
                            </m:r>
                          </m:sub>
                        </m:sSub>
                        <m:r>
                          <m:rPr>
                            <m:brk m:alnAt="7"/>
                          </m:rPr>
                          <a:rPr lang="it-IT" sz="1450" b="0" i="1" smtClean="0">
                            <a:latin typeface="Cambria Math" panose="02040503050406030204" pitchFamily="18" charset="0"/>
                            <a:ea typeface="Cambria Math" panose="02040503050406030204" pitchFamily="18" charset="0"/>
                          </a:rPr>
                          <m:t>}</m:t>
                        </m:r>
                      </m:sub>
                      <m:sup/>
                      <m:e>
                        <m:sSub>
                          <m:sSubPr>
                            <m:ctrlPr>
                              <a:rPr lang="it-IT" sz="1450" i="1">
                                <a:latin typeface="Cambria Math" panose="02040503050406030204" pitchFamily="18" charset="0"/>
                              </a:rPr>
                            </m:ctrlPr>
                          </m:sSubPr>
                          <m:e>
                            <m:r>
                              <a:rPr lang="it-IT" sz="1450" i="1">
                                <a:latin typeface="Cambria Math" panose="02040503050406030204" pitchFamily="18" charset="0"/>
                              </a:rPr>
                              <m:t>𝑥</m:t>
                            </m:r>
                          </m:e>
                          <m:sub>
                            <m:sSub>
                              <m:sSubPr>
                                <m:ctrlPr>
                                  <a:rPr lang="it-IT" sz="1450" i="1">
                                    <a:latin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𝜏</m:t>
                                </m:r>
                                <m:r>
                                  <a:rPr lang="it-IT" sz="1450" b="0" i="1" smtClean="0">
                                    <a:latin typeface="Cambria Math" panose="02040503050406030204" pitchFamily="18" charset="0"/>
                                    <a:ea typeface="Cambria Math" panose="02040503050406030204" pitchFamily="18" charset="0"/>
                                  </a:rPr>
                                  <m:t>′</m:t>
                                </m:r>
                              </m:e>
                              <m:sub>
                                <m:r>
                                  <a:rPr lang="it-IT" sz="1450" i="1">
                                    <a:latin typeface="Cambria Math" panose="02040503050406030204" pitchFamily="18" charset="0"/>
                                  </a:rPr>
                                  <m:t>𝑘</m:t>
                                </m:r>
                              </m:sub>
                            </m:sSub>
                            <m:r>
                              <a:rPr lang="it-IT" sz="1450" i="1">
                                <a:latin typeface="Cambria Math" panose="02040503050406030204" pitchFamily="18" charset="0"/>
                              </a:rPr>
                              <m:t>𝑗𝑘</m:t>
                            </m:r>
                          </m:sub>
                        </m:sSub>
                      </m:e>
                    </m:nary>
                    <m:r>
                      <a:rPr lang="it-IT" sz="1450" b="0" i="1" smtClean="0">
                        <a:latin typeface="Cambria Math" panose="02040503050406030204" pitchFamily="18" charset="0"/>
                      </a:rPr>
                      <m:t>=1</m:t>
                    </m:r>
                  </m:oMath>
                </a14:m>
                <a:r>
                  <a:rPr lang="it-IT" sz="1450" dirty="0">
                    <a:ea typeface="Cambria Math" panose="02040503050406030204" pitchFamily="18" charset="0"/>
                  </a:rPr>
                  <a:t> </a:t>
                </a:r>
                <a14:m>
                  <m:oMath xmlns:m="http://schemas.openxmlformats.org/officeDocument/2006/math">
                    <m:r>
                      <a:rPr lang="it-IT" sz="1450" i="1" dirty="0">
                        <a:latin typeface="Cambria Math" panose="02040503050406030204" pitchFamily="18" charset="0"/>
                        <a:ea typeface="Cambria Math" panose="02040503050406030204" pitchFamily="18" charset="0"/>
                      </a:rPr>
                      <m:t>∀</m:t>
                    </m:r>
                    <m:r>
                      <a:rPr lang="it-IT" sz="1450" b="0" i="1" dirty="0" smtClean="0">
                        <a:latin typeface="Cambria Math" panose="02040503050406030204" pitchFamily="18" charset="0"/>
                        <a:ea typeface="Cambria Math" panose="02040503050406030204" pitchFamily="18" charset="0"/>
                      </a:rPr>
                      <m:t>𝑘</m:t>
                    </m:r>
                    <m:r>
                      <a:rPr lang="it-IT" sz="1450" i="1" dirty="0">
                        <a:latin typeface="Cambria Math" panose="02040503050406030204" pitchFamily="18" charset="0"/>
                        <a:ea typeface="Cambria Math" panose="02040503050406030204" pitchFamily="18" charset="0"/>
                      </a:rPr>
                      <m:t>𝜖</m:t>
                    </m:r>
                    <m:r>
                      <a:rPr lang="it-IT" sz="1450" b="0" i="1" dirty="0" smtClean="0">
                        <a:latin typeface="Cambria Math" panose="02040503050406030204" pitchFamily="18" charset="0"/>
                        <a:ea typeface="Cambria Math" panose="02040503050406030204" pitchFamily="18" charset="0"/>
                      </a:rPr>
                      <m:t>𝐾</m:t>
                    </m:r>
                  </m:oMath>
                </a14:m>
                <a:endParaRPr lang="it-IT" sz="1450" dirty="0"/>
              </a:p>
              <a:p>
                <a14:m>
                  <m:oMath xmlns:m="http://schemas.openxmlformats.org/officeDocument/2006/math">
                    <m:nary>
                      <m:naryPr>
                        <m:chr m:val="∑"/>
                        <m:supHide m:val="on"/>
                        <m:ctrlPr>
                          <a:rPr lang="it-IT" sz="1450" i="1" smtClean="0">
                            <a:latin typeface="Cambria Math" panose="02040503050406030204" pitchFamily="18" charset="0"/>
                          </a:rPr>
                        </m:ctrlPr>
                      </m:naryPr>
                      <m:sub>
                        <m:r>
                          <a:rPr lang="it-IT" sz="1450" b="0" i="1" smtClean="0">
                            <a:latin typeface="Cambria Math" panose="02040503050406030204" pitchFamily="18" charset="0"/>
                          </a:rPr>
                          <m:t>𝑖</m:t>
                        </m:r>
                        <m:r>
                          <a:rPr lang="it-IT" sz="1450" b="0" i="1" smtClean="0">
                            <a:latin typeface="Cambria Math" panose="02040503050406030204" pitchFamily="18" charset="0"/>
                            <a:ea typeface="Cambria Math" panose="02040503050406030204" pitchFamily="18" charset="0"/>
                          </a:rPr>
                          <m:t>∈</m:t>
                        </m:r>
                        <m:sSub>
                          <m:sSubPr>
                            <m:ctrlPr>
                              <a:rPr lang="it-IT" sz="1450" b="0" i="1" smtClean="0">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𝑉</m:t>
                            </m:r>
                          </m:e>
                          <m:sub>
                            <m:r>
                              <a:rPr lang="it-IT" sz="1450" b="0" i="1" smtClean="0">
                                <a:latin typeface="Cambria Math" panose="02040503050406030204" pitchFamily="18" charset="0"/>
                                <a:ea typeface="Cambria Math" panose="02040503050406030204" pitchFamily="18" charset="0"/>
                              </a:rPr>
                              <m:t>𝑘</m:t>
                            </m:r>
                          </m:sub>
                        </m:sSub>
                      </m:sub>
                      <m:sup/>
                      <m:e>
                        <m:sSub>
                          <m:sSubPr>
                            <m:ctrlPr>
                              <a:rPr lang="it-IT" sz="1450" i="1">
                                <a:latin typeface="Cambria Math" panose="02040503050406030204" pitchFamily="18" charset="0"/>
                              </a:rPr>
                            </m:ctrlPr>
                          </m:sSubPr>
                          <m:e>
                            <m:r>
                              <a:rPr lang="it-IT" sz="1450" i="1">
                                <a:latin typeface="Cambria Math" panose="02040503050406030204" pitchFamily="18" charset="0"/>
                              </a:rPr>
                              <m:t>𝑥</m:t>
                            </m:r>
                          </m:e>
                          <m:sub>
                            <m:r>
                              <a:rPr lang="it-IT" sz="1450" i="1">
                                <a:latin typeface="Cambria Math" panose="02040503050406030204" pitchFamily="18" charset="0"/>
                              </a:rPr>
                              <m:t>𝑖𝑗𝑘</m:t>
                            </m:r>
                          </m:sub>
                        </m:sSub>
                        <m:r>
                          <a:rPr lang="it-IT" sz="1450" b="0" i="1" smtClean="0">
                            <a:latin typeface="Cambria Math" panose="02040503050406030204" pitchFamily="18" charset="0"/>
                          </a:rPr>
                          <m:t>−</m:t>
                        </m:r>
                        <m:nary>
                          <m:naryPr>
                            <m:chr m:val="∑"/>
                            <m:supHide m:val="on"/>
                            <m:ctrlPr>
                              <a:rPr lang="it-IT" sz="1450" i="1" smtClean="0">
                                <a:latin typeface="Cambria Math" panose="02040503050406030204" pitchFamily="18" charset="0"/>
                              </a:rPr>
                            </m:ctrlPr>
                          </m:naryPr>
                          <m:sub>
                            <m:r>
                              <a:rPr lang="it-IT" sz="1450" b="0" i="1" smtClean="0">
                                <a:latin typeface="Cambria Math" panose="02040503050406030204" pitchFamily="18" charset="0"/>
                              </a:rPr>
                              <m:t>𝑖</m:t>
                            </m:r>
                            <m:r>
                              <a:rPr lang="it-IT" sz="1450" b="0" i="1" smtClean="0">
                                <a:latin typeface="Cambria Math" panose="02040503050406030204" pitchFamily="18" charset="0"/>
                                <a:ea typeface="Cambria Math" panose="02040503050406030204" pitchFamily="18" charset="0"/>
                              </a:rPr>
                              <m:t>∈</m:t>
                            </m:r>
                            <m:sSub>
                              <m:sSubPr>
                                <m:ctrlPr>
                                  <a:rPr lang="it-IT" sz="1450" b="0" i="1" smtClean="0">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𝑉</m:t>
                                </m:r>
                              </m:e>
                              <m:sub>
                                <m:r>
                                  <a:rPr lang="it-IT" sz="1450" b="0" i="1" smtClean="0">
                                    <a:latin typeface="Cambria Math" panose="02040503050406030204" pitchFamily="18" charset="0"/>
                                    <a:ea typeface="Cambria Math" panose="02040503050406030204" pitchFamily="18" charset="0"/>
                                  </a:rPr>
                                  <m:t>𝑘</m:t>
                                </m:r>
                              </m:sub>
                            </m:sSub>
                          </m:sub>
                          <m:sup/>
                          <m:e>
                            <m:sSub>
                              <m:sSubPr>
                                <m:ctrlPr>
                                  <a:rPr lang="it-IT" sz="1450" i="1">
                                    <a:latin typeface="Cambria Math" panose="02040503050406030204" pitchFamily="18" charset="0"/>
                                  </a:rPr>
                                </m:ctrlPr>
                              </m:sSubPr>
                              <m:e>
                                <m:r>
                                  <a:rPr lang="it-IT" sz="1450" i="1">
                                    <a:latin typeface="Cambria Math" panose="02040503050406030204" pitchFamily="18" charset="0"/>
                                  </a:rPr>
                                  <m:t>𝑥</m:t>
                                </m:r>
                              </m:e>
                              <m:sub>
                                <m:r>
                                  <a:rPr lang="it-IT" sz="1450" b="0" i="1" smtClean="0">
                                    <a:latin typeface="Cambria Math" panose="02040503050406030204" pitchFamily="18" charset="0"/>
                                  </a:rPr>
                                  <m:t>𝑗𝑖</m:t>
                                </m:r>
                                <m:r>
                                  <a:rPr lang="it-IT" sz="1450" i="1">
                                    <a:latin typeface="Cambria Math" panose="02040503050406030204" pitchFamily="18" charset="0"/>
                                  </a:rPr>
                                  <m:t>𝑘</m:t>
                                </m:r>
                              </m:sub>
                            </m:sSub>
                            <m:r>
                              <a:rPr lang="it-IT" sz="1450" b="0" i="1" smtClean="0">
                                <a:latin typeface="Cambria Math" panose="02040503050406030204" pitchFamily="18" charset="0"/>
                              </a:rPr>
                              <m:t>=0 </m:t>
                            </m:r>
                          </m:e>
                        </m:nary>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𝑘</m:t>
                        </m:r>
                        <m:r>
                          <a:rPr lang="it-IT" sz="1450" i="1" dirty="0">
                            <a:latin typeface="Cambria Math" panose="02040503050406030204" pitchFamily="18" charset="0"/>
                            <a:ea typeface="Cambria Math" panose="02040503050406030204" pitchFamily="18" charset="0"/>
                          </a:rPr>
                          <m:t>𝜖</m:t>
                        </m:r>
                        <m:r>
                          <a:rPr lang="it-IT" sz="1450" i="1" dirty="0">
                            <a:latin typeface="Cambria Math" panose="02040503050406030204" pitchFamily="18" charset="0"/>
                            <a:ea typeface="Cambria Math" panose="02040503050406030204" pitchFamily="18" charset="0"/>
                          </a:rPr>
                          <m:t>𝐾</m:t>
                        </m:r>
                      </m:e>
                    </m:nary>
                    <m:r>
                      <a:rPr lang="it-IT" sz="1450" b="0" i="1" smtClean="0">
                        <a:latin typeface="Cambria Math" panose="02040503050406030204" pitchFamily="18" charset="0"/>
                      </a:rPr>
                      <m:t>, </m:t>
                    </m:r>
                    <m:r>
                      <a:rPr lang="it-IT" sz="1450" i="1" dirty="0">
                        <a:latin typeface="Cambria Math" panose="02040503050406030204" pitchFamily="18" charset="0"/>
                        <a:ea typeface="Cambria Math" panose="02040503050406030204" pitchFamily="18" charset="0"/>
                      </a:rPr>
                      <m:t>∀</m:t>
                    </m:r>
                    <m:r>
                      <a:rPr lang="it-IT" sz="1450" b="0" i="1" dirty="0" smtClean="0">
                        <a:latin typeface="Cambria Math" panose="02040503050406030204" pitchFamily="18" charset="0"/>
                        <a:ea typeface="Cambria Math" panose="02040503050406030204" pitchFamily="18" charset="0"/>
                      </a:rPr>
                      <m:t>𝑗</m:t>
                    </m:r>
                    <m:r>
                      <a:rPr lang="it-IT" sz="1450" i="1" dirty="0">
                        <a:latin typeface="Cambria Math" panose="02040503050406030204" pitchFamily="18" charset="0"/>
                        <a:ea typeface="Cambria Math" panose="02040503050406030204" pitchFamily="18" charset="0"/>
                      </a:rPr>
                      <m:t>𝜖</m:t>
                    </m:r>
                    <m:sSub>
                      <m:sSubPr>
                        <m:ctrlPr>
                          <a:rPr lang="it-IT" sz="1450" i="1">
                            <a:latin typeface="Cambria Math" panose="02040503050406030204" pitchFamily="18" charset="0"/>
                            <a:ea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𝑁</m:t>
                        </m:r>
                      </m:e>
                      <m:sub>
                        <m:r>
                          <a:rPr lang="it-IT" sz="1450" i="1">
                            <a:latin typeface="Cambria Math" panose="02040503050406030204" pitchFamily="18" charset="0"/>
                            <a:ea typeface="Cambria Math" panose="02040503050406030204" pitchFamily="18" charset="0"/>
                          </a:rPr>
                          <m:t>𝑘</m:t>
                        </m:r>
                      </m:sub>
                    </m:sSub>
                    <m:r>
                      <a:rPr lang="it-IT" sz="1450" i="1" smtClean="0">
                        <a:latin typeface="Cambria Math" panose="02040503050406030204" pitchFamily="18" charset="0"/>
                        <a:ea typeface="Cambria Math" panose="02040503050406030204" pitchFamily="18" charset="0"/>
                      </a:rPr>
                      <m:t>∪</m:t>
                    </m:r>
                    <m:sSub>
                      <m:sSubPr>
                        <m:ctrlPr>
                          <a:rPr lang="it-IT" sz="1450" b="0" i="1" smtClean="0">
                            <a:latin typeface="Cambria Math" panose="02040503050406030204" pitchFamily="18" charset="0"/>
                            <a:ea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𝐹</m:t>
                        </m:r>
                        <m:r>
                          <a:rPr lang="it-IT" sz="1450" i="1">
                            <a:latin typeface="Cambria Math" panose="02040503050406030204" pitchFamily="18" charset="0"/>
                            <a:ea typeface="Cambria Math" panose="02040503050406030204" pitchFamily="18" charset="0"/>
                          </a:rPr>
                          <m:t>′</m:t>
                        </m:r>
                      </m:e>
                      <m:sub>
                        <m:r>
                          <a:rPr lang="it-IT" sz="1450" b="0" i="1" smtClean="0">
                            <a:latin typeface="Cambria Math" panose="02040503050406030204" pitchFamily="18" charset="0"/>
                            <a:ea typeface="Cambria Math" panose="02040503050406030204" pitchFamily="18" charset="0"/>
                          </a:rPr>
                          <m:t>𝑘</m:t>
                        </m:r>
                      </m:sub>
                    </m:sSub>
                  </m:oMath>
                </a14:m>
                <a:endParaRPr lang="it-IT" sz="1450" dirty="0"/>
              </a:p>
              <a:p>
                <a14:m>
                  <m:oMath xmlns:m="http://schemas.openxmlformats.org/officeDocument/2006/math">
                    <m:sSub>
                      <m:sSubPr>
                        <m:ctrlPr>
                          <a:rPr lang="it-IT" sz="1450" i="1" smtClean="0">
                            <a:latin typeface="Cambria Math" panose="02040503050406030204" pitchFamily="18" charset="0"/>
                          </a:rPr>
                        </m:ctrlPr>
                      </m:sSubPr>
                      <m:e>
                        <m:r>
                          <a:rPr lang="it-IT" sz="1450" i="1">
                            <a:latin typeface="Cambria Math" panose="02040503050406030204" pitchFamily="18" charset="0"/>
                          </a:rPr>
                          <m:t>𝑥</m:t>
                        </m:r>
                      </m:e>
                      <m:sub>
                        <m:r>
                          <a:rPr lang="it-IT" sz="1450" i="1">
                            <a:latin typeface="Cambria Math" panose="02040503050406030204" pitchFamily="18" charset="0"/>
                          </a:rPr>
                          <m:t>𝑖𝑗𝑘</m:t>
                        </m:r>
                      </m:sub>
                    </m:sSub>
                    <m:r>
                      <a:rPr lang="it-IT" sz="1450" b="0" i="1" smtClean="0">
                        <a:latin typeface="Cambria Math" panose="02040503050406030204" pitchFamily="18" charset="0"/>
                      </a:rPr>
                      <m:t>=1</m:t>
                    </m:r>
                  </m:oMath>
                </a14:m>
                <a:r>
                  <a:rPr lang="it-IT" sz="1450" dirty="0"/>
                  <a:t> </a:t>
                </a:r>
                <a14:m>
                  <m:oMath xmlns:m="http://schemas.openxmlformats.org/officeDocument/2006/math">
                    <m:r>
                      <a:rPr lang="it-IT" sz="1450" i="1" smtClean="0">
                        <a:latin typeface="Cambria Math" panose="02040503050406030204" pitchFamily="18" charset="0"/>
                        <a:ea typeface="Cambria Math" panose="02040503050406030204" pitchFamily="18" charset="0"/>
                      </a:rPr>
                      <m:t>⇒</m:t>
                    </m:r>
                    <m:sSub>
                      <m:sSubPr>
                        <m:ctrlPr>
                          <a:rPr lang="it-IT" sz="1450" i="1">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rPr>
                          <m:t>𝑆</m:t>
                        </m:r>
                      </m:e>
                      <m:sub>
                        <m:r>
                          <a:rPr lang="it-IT" sz="1450" b="0" i="1" smtClean="0">
                            <a:latin typeface="Cambria Math" panose="02040503050406030204" pitchFamily="18" charset="0"/>
                            <a:ea typeface="Cambria Math" panose="02040503050406030204" pitchFamily="18" charset="0"/>
                          </a:rPr>
                          <m:t>𝑖</m:t>
                        </m:r>
                        <m:r>
                          <a:rPr lang="it-IT" sz="1450" i="1">
                            <a:latin typeface="Cambria Math" panose="02040503050406030204" pitchFamily="18" charset="0"/>
                            <a:ea typeface="Cambria Math" panose="02040503050406030204" pitchFamily="18" charset="0"/>
                          </a:rPr>
                          <m:t>𝑘</m:t>
                        </m:r>
                      </m:sub>
                    </m:sSub>
                    <m:r>
                      <a:rPr lang="it-IT" sz="1450" b="0" i="1" smtClean="0">
                        <a:latin typeface="Cambria Math" panose="02040503050406030204" pitchFamily="18" charset="0"/>
                        <a:ea typeface="Cambria Math" panose="02040503050406030204" pitchFamily="18" charset="0"/>
                      </a:rPr>
                      <m:t>+</m:t>
                    </m:r>
                    <m:sSub>
                      <m:sSubPr>
                        <m:ctrlPr>
                          <a:rPr lang="it-IT" sz="1450" i="1">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𝑠</m:t>
                        </m:r>
                      </m:e>
                      <m:sub>
                        <m:r>
                          <a:rPr lang="it-IT" sz="1450" b="0" i="1" smtClean="0">
                            <a:latin typeface="Cambria Math" panose="02040503050406030204" pitchFamily="18" charset="0"/>
                            <a:ea typeface="Cambria Math" panose="02040503050406030204" pitchFamily="18" charset="0"/>
                          </a:rPr>
                          <m:t>𝑖</m:t>
                        </m:r>
                      </m:sub>
                    </m:sSub>
                  </m:oMath>
                </a14:m>
                <a:r>
                  <a:rPr lang="it-IT" sz="1450" dirty="0"/>
                  <a:t> + </a:t>
                </a:r>
                <a14:m>
                  <m:oMath xmlns:m="http://schemas.openxmlformats.org/officeDocument/2006/math">
                    <m:sSub>
                      <m:sSubPr>
                        <m:ctrlPr>
                          <a:rPr lang="it-IT" sz="1450" i="1">
                            <a:latin typeface="Cambria Math" panose="02040503050406030204" pitchFamily="18" charset="0"/>
                          </a:rPr>
                        </m:ctrlPr>
                      </m:sSubPr>
                      <m:e>
                        <m:r>
                          <a:rPr lang="it-IT" sz="1450" i="1">
                            <a:latin typeface="Cambria Math" panose="02040503050406030204" pitchFamily="18" charset="0"/>
                          </a:rPr>
                          <m:t>𝑡</m:t>
                        </m:r>
                      </m:e>
                      <m:sub>
                        <m:r>
                          <a:rPr lang="it-IT" sz="1450" i="1">
                            <a:latin typeface="Cambria Math" panose="02040503050406030204" pitchFamily="18" charset="0"/>
                          </a:rPr>
                          <m:t>𝑖𝑗</m:t>
                        </m:r>
                      </m:sub>
                    </m:sSub>
                    <m:sSub>
                      <m:sSubPr>
                        <m:ctrlPr>
                          <a:rPr lang="it-IT" sz="1450" i="1">
                            <a:latin typeface="Cambria Math" panose="02040503050406030204" pitchFamily="18" charset="0"/>
                            <a:ea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m:t>
                        </m:r>
                        <m:r>
                          <a:rPr lang="it-IT" sz="1450" i="1">
                            <a:latin typeface="Cambria Math" panose="02040503050406030204" pitchFamily="18" charset="0"/>
                          </a:rPr>
                          <m:t>𝑆</m:t>
                        </m:r>
                      </m:e>
                      <m:sub>
                        <m:r>
                          <a:rPr lang="it-IT" sz="1450" i="1">
                            <a:latin typeface="Cambria Math" panose="02040503050406030204" pitchFamily="18" charset="0"/>
                            <a:ea typeface="Cambria Math" panose="02040503050406030204" pitchFamily="18" charset="0"/>
                          </a:rPr>
                          <m:t>𝑗𝑘</m:t>
                        </m:r>
                      </m:sub>
                    </m:sSub>
                  </m:oMath>
                </a14:m>
                <a:r>
                  <a:rPr lang="it-IT" sz="1450" dirty="0"/>
                  <a:t> </a:t>
                </a:r>
                <a14:m>
                  <m:oMath xmlns:m="http://schemas.openxmlformats.org/officeDocument/2006/math">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𝑘</m:t>
                    </m:r>
                    <m:r>
                      <a:rPr lang="it-IT" sz="1450" i="1" dirty="0">
                        <a:latin typeface="Cambria Math" panose="02040503050406030204" pitchFamily="18" charset="0"/>
                        <a:ea typeface="Cambria Math" panose="02040503050406030204" pitchFamily="18" charset="0"/>
                      </a:rPr>
                      <m:t>𝜖</m:t>
                    </m:r>
                    <m:r>
                      <a:rPr lang="it-IT" sz="1450" i="1" dirty="0">
                        <a:latin typeface="Cambria Math" panose="02040503050406030204" pitchFamily="18" charset="0"/>
                        <a:ea typeface="Cambria Math" panose="02040503050406030204" pitchFamily="18" charset="0"/>
                      </a:rPr>
                      <m:t>𝐾</m:t>
                    </m:r>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𝑖</m:t>
                    </m:r>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𝑗</m:t>
                    </m:r>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𝜖</m:t>
                    </m:r>
                    <m:sSub>
                      <m:sSubPr>
                        <m:ctrlPr>
                          <a:rPr lang="it-IT" sz="1450" i="1">
                            <a:latin typeface="Cambria Math" panose="02040503050406030204" pitchFamily="18" charset="0"/>
                            <a:ea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𝐴</m:t>
                        </m:r>
                      </m:e>
                      <m:sub>
                        <m:r>
                          <a:rPr lang="it-IT" sz="1450" i="1">
                            <a:latin typeface="Cambria Math" panose="02040503050406030204" pitchFamily="18" charset="0"/>
                            <a:ea typeface="Cambria Math" panose="02040503050406030204" pitchFamily="18" charset="0"/>
                          </a:rPr>
                          <m:t>𝑘</m:t>
                        </m:r>
                      </m:sub>
                    </m:sSub>
                  </m:oMath>
                </a14:m>
                <a:r>
                  <a:rPr lang="it-IT" sz="1450" dirty="0"/>
                  <a:t>,i</a:t>
                </a:r>
                <a:r>
                  <a:rPr lang="it-IT" sz="1450" dirty="0">
                    <a:ea typeface="Cambria Math" panose="02040503050406030204" pitchFamily="18" charset="0"/>
                  </a:rPr>
                  <a:t> </a:t>
                </a:r>
                <a14:m>
                  <m:oMath xmlns:m="http://schemas.openxmlformats.org/officeDocument/2006/math">
                    <m:r>
                      <a:rPr lang="it-IT" sz="1450" i="1" dirty="0">
                        <a:latin typeface="Cambria Math" panose="02040503050406030204" pitchFamily="18" charset="0"/>
                        <a:ea typeface="Cambria Math" panose="02040503050406030204" pitchFamily="18" charset="0"/>
                      </a:rPr>
                      <m:t>𝜖</m:t>
                    </m:r>
                    <m:sSub>
                      <m:sSubPr>
                        <m:ctrlPr>
                          <a:rPr lang="it-IT" sz="1450" i="1">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𝑁</m:t>
                        </m:r>
                      </m:e>
                      <m:sub>
                        <m:r>
                          <a:rPr lang="it-IT" sz="1450" i="1">
                            <a:latin typeface="Cambria Math" panose="02040503050406030204" pitchFamily="18" charset="0"/>
                            <a:ea typeface="Cambria Math" panose="02040503050406030204" pitchFamily="18" charset="0"/>
                          </a:rPr>
                          <m:t>𝑘</m:t>
                        </m:r>
                      </m:sub>
                    </m:sSub>
                  </m:oMath>
                </a14:m>
                <a:r>
                  <a:rPr lang="it-IT" sz="1450" dirty="0"/>
                  <a:t> </a:t>
                </a:r>
                <a:endParaRPr lang="it-IT" sz="1450" i="1" dirty="0">
                  <a:latin typeface="Cambria Math" panose="02040503050406030204" pitchFamily="18" charset="0"/>
                </a:endParaRPr>
              </a:p>
              <a:p>
                <a14:m>
                  <m:oMath xmlns:m="http://schemas.openxmlformats.org/officeDocument/2006/math">
                    <m:sSub>
                      <m:sSubPr>
                        <m:ctrlPr>
                          <a:rPr lang="it-IT" sz="1450" i="1" smtClean="0">
                            <a:latin typeface="Cambria Math" panose="02040503050406030204" pitchFamily="18" charset="0"/>
                          </a:rPr>
                        </m:ctrlPr>
                      </m:sSubPr>
                      <m:e>
                        <m:r>
                          <a:rPr lang="it-IT" sz="1450" b="0" i="1" smtClean="0">
                            <a:latin typeface="Cambria Math" panose="02040503050406030204" pitchFamily="18" charset="0"/>
                          </a:rPr>
                          <m:t>𝑎</m:t>
                        </m:r>
                      </m:e>
                      <m:sub>
                        <m:r>
                          <a:rPr lang="it-IT" sz="1450" i="1">
                            <a:latin typeface="Cambria Math" panose="02040503050406030204" pitchFamily="18" charset="0"/>
                          </a:rPr>
                          <m:t>𝑖</m:t>
                        </m:r>
                      </m:sub>
                    </m:sSub>
                  </m:oMath>
                </a14:m>
                <a:r>
                  <a:rPr lang="it-IT" sz="1450" dirty="0"/>
                  <a:t> ≤ </a:t>
                </a:r>
                <a14:m>
                  <m:oMath xmlns:m="http://schemas.openxmlformats.org/officeDocument/2006/math">
                    <m:sSub>
                      <m:sSubPr>
                        <m:ctrlPr>
                          <a:rPr lang="it-IT" sz="1450" i="1">
                            <a:latin typeface="Cambria Math" panose="02040503050406030204" pitchFamily="18" charset="0"/>
                            <a:ea typeface="Cambria Math" panose="02040503050406030204" pitchFamily="18" charset="0"/>
                          </a:rPr>
                        </m:ctrlPr>
                      </m:sSubPr>
                      <m:e>
                        <m:r>
                          <a:rPr lang="it-IT" sz="1450" i="1">
                            <a:latin typeface="Cambria Math" panose="02040503050406030204" pitchFamily="18" charset="0"/>
                          </a:rPr>
                          <m:t>𝑆</m:t>
                        </m:r>
                      </m:e>
                      <m:sub>
                        <m:r>
                          <a:rPr lang="it-IT" sz="1450" i="1">
                            <a:latin typeface="Cambria Math" panose="02040503050406030204" pitchFamily="18" charset="0"/>
                            <a:ea typeface="Cambria Math" panose="02040503050406030204" pitchFamily="18" charset="0"/>
                          </a:rPr>
                          <m:t>𝑖𝑘</m:t>
                        </m:r>
                      </m:sub>
                    </m:sSub>
                  </m:oMath>
                </a14:m>
                <a:r>
                  <a:rPr lang="it-IT" sz="1450" dirty="0"/>
                  <a:t> ≤ </a:t>
                </a:r>
                <a14:m>
                  <m:oMath xmlns:m="http://schemas.openxmlformats.org/officeDocument/2006/math">
                    <m:sSub>
                      <m:sSubPr>
                        <m:ctrlPr>
                          <a:rPr lang="it-IT" sz="1450" i="1">
                            <a:latin typeface="Cambria Math" panose="02040503050406030204" pitchFamily="18" charset="0"/>
                          </a:rPr>
                        </m:ctrlPr>
                      </m:sSubPr>
                      <m:e>
                        <m:r>
                          <a:rPr lang="it-IT" sz="1450" b="0" i="1" smtClean="0">
                            <a:latin typeface="Cambria Math" panose="02040503050406030204" pitchFamily="18" charset="0"/>
                          </a:rPr>
                          <m:t>𝑏</m:t>
                        </m:r>
                      </m:e>
                      <m:sub>
                        <m:r>
                          <a:rPr lang="it-IT" sz="1450" i="1">
                            <a:latin typeface="Cambria Math" panose="02040503050406030204" pitchFamily="18" charset="0"/>
                          </a:rPr>
                          <m:t>𝑖</m:t>
                        </m:r>
                      </m:sub>
                    </m:sSub>
                  </m:oMath>
                </a14:m>
                <a:r>
                  <a:rPr lang="it-IT" sz="1450" dirty="0"/>
                  <a:t>  </a:t>
                </a:r>
                <a14:m>
                  <m:oMath xmlns:m="http://schemas.openxmlformats.org/officeDocument/2006/math">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𝑘</m:t>
                    </m:r>
                    <m:r>
                      <a:rPr lang="it-IT" sz="1450" i="1" dirty="0">
                        <a:latin typeface="Cambria Math" panose="02040503050406030204" pitchFamily="18" charset="0"/>
                        <a:ea typeface="Cambria Math" panose="02040503050406030204" pitchFamily="18" charset="0"/>
                      </a:rPr>
                      <m:t>𝜖</m:t>
                    </m:r>
                    <m:r>
                      <a:rPr lang="it-IT" sz="1450" i="1" dirty="0">
                        <a:latin typeface="Cambria Math" panose="02040503050406030204" pitchFamily="18" charset="0"/>
                        <a:ea typeface="Cambria Math" panose="02040503050406030204" pitchFamily="18" charset="0"/>
                      </a:rPr>
                      <m:t>𝐾</m:t>
                    </m:r>
                    <m:r>
                      <a:rPr lang="it-IT" sz="1450" i="1">
                        <a:latin typeface="Cambria Math" panose="02040503050406030204" pitchFamily="18" charset="0"/>
                      </a:rPr>
                      <m:t>,</m:t>
                    </m:r>
                    <m:r>
                      <a:rPr lang="it-IT" sz="1450" b="0" i="1" smtClean="0">
                        <a:latin typeface="Cambria Math" panose="02040503050406030204" pitchFamily="18" charset="0"/>
                      </a:rPr>
                      <m:t>  </m:t>
                    </m:r>
                    <m:r>
                      <a:rPr lang="it-IT" sz="1450" i="1" dirty="0">
                        <a:latin typeface="Cambria Math" panose="02040503050406030204" pitchFamily="18" charset="0"/>
                        <a:ea typeface="Cambria Math" panose="02040503050406030204" pitchFamily="18" charset="0"/>
                      </a:rPr>
                      <m:t>∀</m:t>
                    </m:r>
                    <m:r>
                      <a:rPr lang="it-IT" sz="1450" b="0" i="1" dirty="0" smtClean="0">
                        <a:latin typeface="Cambria Math" panose="02040503050406030204" pitchFamily="18" charset="0"/>
                        <a:ea typeface="Cambria Math" panose="02040503050406030204" pitchFamily="18" charset="0"/>
                      </a:rPr>
                      <m:t>𝑖</m:t>
                    </m:r>
                    <m:r>
                      <a:rPr lang="it-IT" sz="1450" i="1" dirty="0">
                        <a:latin typeface="Cambria Math" panose="02040503050406030204" pitchFamily="18" charset="0"/>
                        <a:ea typeface="Cambria Math" panose="02040503050406030204" pitchFamily="18" charset="0"/>
                      </a:rPr>
                      <m:t>𝜖</m:t>
                    </m:r>
                    <m:sSub>
                      <m:sSubPr>
                        <m:ctrlPr>
                          <a:rPr lang="it-IT" sz="1450" i="1">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𝑉</m:t>
                        </m:r>
                      </m:e>
                      <m:sub>
                        <m:r>
                          <a:rPr lang="it-IT" sz="1450" i="1">
                            <a:latin typeface="Cambria Math" panose="02040503050406030204" pitchFamily="18" charset="0"/>
                            <a:ea typeface="Cambria Math" panose="02040503050406030204" pitchFamily="18" charset="0"/>
                          </a:rPr>
                          <m:t>𝑘</m:t>
                        </m:r>
                      </m:sub>
                    </m:sSub>
                  </m:oMath>
                </a14:m>
                <a:endParaRPr lang="it-IT" sz="1450" dirty="0"/>
              </a:p>
              <a:p>
                <a14:m>
                  <m:oMath xmlns:m="http://schemas.openxmlformats.org/officeDocument/2006/math">
                    <m:sSub>
                      <m:sSubPr>
                        <m:ctrlPr>
                          <a:rPr lang="it-IT" sz="1450" i="1" smtClean="0">
                            <a:latin typeface="Cambria Math" panose="02040503050406030204" pitchFamily="18" charset="0"/>
                          </a:rPr>
                        </m:ctrlPr>
                      </m:sSubPr>
                      <m:e>
                        <m:r>
                          <a:rPr lang="it-IT" sz="1450" i="1">
                            <a:latin typeface="Cambria Math" panose="02040503050406030204" pitchFamily="18" charset="0"/>
                          </a:rPr>
                          <m:t>𝑥</m:t>
                        </m:r>
                      </m:e>
                      <m:sub>
                        <m:r>
                          <a:rPr lang="it-IT" sz="1450" i="1">
                            <a:latin typeface="Cambria Math" panose="02040503050406030204" pitchFamily="18" charset="0"/>
                          </a:rPr>
                          <m:t>𝑖</m:t>
                        </m:r>
                        <m:r>
                          <a:rPr lang="it-IT" sz="1450" b="0" i="1" smtClean="0">
                            <a:latin typeface="Cambria Math" panose="02040503050406030204" pitchFamily="18" charset="0"/>
                          </a:rPr>
                          <m:t>,</m:t>
                        </m:r>
                        <m:r>
                          <a:rPr lang="it-IT" sz="1450" i="1">
                            <a:latin typeface="Cambria Math" panose="02040503050406030204" pitchFamily="18" charset="0"/>
                          </a:rPr>
                          <m:t>𝑗</m:t>
                        </m:r>
                        <m:r>
                          <a:rPr lang="it-IT" sz="1450" b="0" i="1" smtClean="0">
                            <a:latin typeface="Cambria Math" panose="02040503050406030204" pitchFamily="18" charset="0"/>
                          </a:rPr>
                          <m:t>,</m:t>
                        </m:r>
                        <m:r>
                          <a:rPr lang="it-IT" sz="1450" i="1">
                            <a:latin typeface="Cambria Math" panose="02040503050406030204" pitchFamily="18" charset="0"/>
                          </a:rPr>
                          <m:t>𝑘</m:t>
                        </m:r>
                      </m:sub>
                    </m:sSub>
                    <m:r>
                      <a:rPr lang="it-IT" sz="1450" b="0" i="1" smtClean="0">
                        <a:latin typeface="Cambria Math" panose="02040503050406030204" pitchFamily="18" charset="0"/>
                      </a:rPr>
                      <m:t>=1</m:t>
                    </m:r>
                  </m:oMath>
                </a14:m>
                <a:r>
                  <a:rPr lang="it-IT" sz="1450" dirty="0"/>
                  <a:t> </a:t>
                </a:r>
                <a14:m>
                  <m:oMath xmlns:m="http://schemas.openxmlformats.org/officeDocument/2006/math">
                    <m:r>
                      <a:rPr lang="it-IT" sz="1450" i="1" smtClean="0">
                        <a:latin typeface="Cambria Math" panose="02040503050406030204" pitchFamily="18" charset="0"/>
                        <a:ea typeface="Cambria Math" panose="02040503050406030204" pitchFamily="18" charset="0"/>
                      </a:rPr>
                      <m:t>⇒</m:t>
                    </m:r>
                    <m:sSub>
                      <m:sSubPr>
                        <m:ctrlPr>
                          <a:rPr lang="it-IT" sz="1450" i="1">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rPr>
                          <m:t>𝐿</m:t>
                        </m:r>
                      </m:e>
                      <m:sub>
                        <m:r>
                          <a:rPr lang="it-IT" sz="1450" b="0" i="1" smtClean="0">
                            <a:latin typeface="Cambria Math" panose="02040503050406030204" pitchFamily="18" charset="0"/>
                            <a:ea typeface="Cambria Math" panose="02040503050406030204" pitchFamily="18" charset="0"/>
                          </a:rPr>
                          <m:t>𝑖</m:t>
                        </m:r>
                        <m:r>
                          <a:rPr lang="it-IT" sz="1450" i="1">
                            <a:latin typeface="Cambria Math" panose="02040503050406030204" pitchFamily="18" charset="0"/>
                            <a:ea typeface="Cambria Math" panose="02040503050406030204" pitchFamily="18" charset="0"/>
                          </a:rPr>
                          <m:t>𝑘</m:t>
                        </m:r>
                      </m:sub>
                    </m:sSub>
                    <m:r>
                      <a:rPr lang="it-IT" sz="1450" b="0" i="1" smtClean="0">
                        <a:latin typeface="Cambria Math" panose="02040503050406030204" pitchFamily="18" charset="0"/>
                        <a:ea typeface="Cambria Math" panose="02040503050406030204" pitchFamily="18" charset="0"/>
                      </a:rPr>
                      <m:t>−</m:t>
                    </m:r>
                    <m:sSub>
                      <m:sSubPr>
                        <m:ctrlPr>
                          <a:rPr lang="it-IT" sz="1450" i="1">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𝑙</m:t>
                        </m:r>
                      </m:e>
                      <m:sub>
                        <m:r>
                          <a:rPr lang="it-IT" sz="1450" b="0" i="1" smtClean="0">
                            <a:latin typeface="Cambria Math" panose="02040503050406030204" pitchFamily="18" charset="0"/>
                            <a:ea typeface="Cambria Math" panose="02040503050406030204" pitchFamily="18" charset="0"/>
                          </a:rPr>
                          <m:t>𝑗</m:t>
                        </m:r>
                      </m:sub>
                    </m:sSub>
                    <m:r>
                      <a:rPr lang="it-IT" sz="1450" b="0" i="1" smtClean="0">
                        <a:latin typeface="Cambria Math" panose="02040503050406030204" pitchFamily="18" charset="0"/>
                      </a:rPr>
                      <m:t> </m:t>
                    </m:r>
                    <m:r>
                      <a:rPr lang="it-IT" sz="1450" b="0" i="1" smtClean="0">
                        <a:latin typeface="Cambria Math" panose="02040503050406030204" pitchFamily="18" charset="0"/>
                        <a:ea typeface="Cambria Math" panose="02040503050406030204" pitchFamily="18" charset="0"/>
                      </a:rPr>
                      <m:t>≤ </m:t>
                    </m:r>
                    <m:sSub>
                      <m:sSubPr>
                        <m:ctrlPr>
                          <a:rPr lang="it-IT" sz="1450" i="1">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rPr>
                          <m:t>𝐿</m:t>
                        </m:r>
                      </m:e>
                      <m:sub>
                        <m:r>
                          <a:rPr lang="it-IT" sz="1450" b="0" i="1" smtClean="0">
                            <a:latin typeface="Cambria Math" panose="02040503050406030204" pitchFamily="18" charset="0"/>
                            <a:ea typeface="Cambria Math" panose="02040503050406030204" pitchFamily="18" charset="0"/>
                          </a:rPr>
                          <m:t>𝑗</m:t>
                        </m:r>
                        <m:r>
                          <a:rPr lang="it-IT" sz="1450" i="1">
                            <a:latin typeface="Cambria Math" panose="02040503050406030204" pitchFamily="18" charset="0"/>
                            <a:ea typeface="Cambria Math" panose="02040503050406030204" pitchFamily="18" charset="0"/>
                          </a:rPr>
                          <m:t>𝑘</m:t>
                        </m:r>
                      </m:sub>
                    </m:sSub>
                    <m:r>
                      <a:rPr lang="it-IT" sz="1450" b="0" i="0" smtClean="0">
                        <a:latin typeface="Cambria Math" panose="02040503050406030204" pitchFamily="18" charset="0"/>
                        <a:ea typeface="Cambria Math" panose="02040503050406030204" pitchFamily="18" charset="0"/>
                      </a:rPr>
                      <m:t> </m:t>
                    </m:r>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𝑘</m:t>
                    </m:r>
                    <m:r>
                      <a:rPr lang="it-IT" sz="1450" i="1" dirty="0">
                        <a:latin typeface="Cambria Math" panose="02040503050406030204" pitchFamily="18" charset="0"/>
                        <a:ea typeface="Cambria Math" panose="02040503050406030204" pitchFamily="18" charset="0"/>
                      </a:rPr>
                      <m:t>𝜖</m:t>
                    </m:r>
                    <m:r>
                      <a:rPr lang="it-IT" sz="1450" i="1" dirty="0">
                        <a:latin typeface="Cambria Math" panose="02040503050406030204" pitchFamily="18" charset="0"/>
                        <a:ea typeface="Cambria Math" panose="02040503050406030204" pitchFamily="18" charset="0"/>
                      </a:rPr>
                      <m:t>𝐾</m:t>
                    </m:r>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𝑖</m:t>
                    </m:r>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𝑗</m:t>
                    </m:r>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𝜖</m:t>
                    </m:r>
                    <m:sSub>
                      <m:sSubPr>
                        <m:ctrlPr>
                          <a:rPr lang="it-IT" sz="1450" i="1">
                            <a:latin typeface="Cambria Math" panose="02040503050406030204" pitchFamily="18" charset="0"/>
                            <a:ea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𝐴</m:t>
                        </m:r>
                      </m:e>
                      <m:sub>
                        <m:r>
                          <a:rPr lang="it-IT" sz="1450" i="1">
                            <a:latin typeface="Cambria Math" panose="02040503050406030204" pitchFamily="18" charset="0"/>
                            <a:ea typeface="Cambria Math" panose="02040503050406030204" pitchFamily="18" charset="0"/>
                          </a:rPr>
                          <m:t>𝑘</m:t>
                        </m:r>
                      </m:sub>
                    </m:sSub>
                  </m:oMath>
                </a14:m>
                <a:endParaRPr lang="it-IT" sz="1450" dirty="0"/>
              </a:p>
              <a:p>
                <a:endParaRPr lang="it-IT" sz="1450" dirty="0"/>
              </a:p>
              <a:p>
                <a14:m>
                  <m:oMath xmlns:m="http://schemas.openxmlformats.org/officeDocument/2006/math">
                    <m:sSub>
                      <m:sSubPr>
                        <m:ctrlPr>
                          <a:rPr lang="it-IT" sz="1450" i="1" smtClean="0">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rPr>
                          <m:t>𝐿</m:t>
                        </m:r>
                      </m:e>
                      <m:sub>
                        <m:r>
                          <a:rPr lang="it-IT" sz="1450" b="0" i="1" smtClean="0">
                            <a:latin typeface="Cambria Math" panose="02040503050406030204" pitchFamily="18" charset="0"/>
                            <a:ea typeface="Cambria Math" panose="02040503050406030204" pitchFamily="18" charset="0"/>
                          </a:rPr>
                          <m:t>𝑖</m:t>
                        </m:r>
                        <m:r>
                          <a:rPr lang="it-IT" sz="1450" i="1">
                            <a:latin typeface="Cambria Math" panose="02040503050406030204" pitchFamily="18" charset="0"/>
                            <a:ea typeface="Cambria Math" panose="02040503050406030204" pitchFamily="18" charset="0"/>
                          </a:rPr>
                          <m:t>𝑘</m:t>
                        </m:r>
                      </m:sub>
                    </m:sSub>
                  </m:oMath>
                </a14:m>
                <a:r>
                  <a:rPr lang="it-IT" sz="1450" dirty="0"/>
                  <a:t> </a:t>
                </a:r>
                <a14:m>
                  <m:oMath xmlns:m="http://schemas.openxmlformats.org/officeDocument/2006/math">
                    <m:r>
                      <a:rPr lang="it-IT" sz="1450" i="1">
                        <a:latin typeface="Cambria Math" panose="02040503050406030204" pitchFamily="18" charset="0"/>
                        <a:ea typeface="Cambria Math" panose="02040503050406030204" pitchFamily="18" charset="0"/>
                      </a:rPr>
                      <m:t>≤</m:t>
                    </m:r>
                  </m:oMath>
                </a14:m>
                <a:r>
                  <a:rPr lang="it-IT" sz="1450" dirty="0"/>
                  <a:t> </a:t>
                </a:r>
                <a14:m>
                  <m:oMath xmlns:m="http://schemas.openxmlformats.org/officeDocument/2006/math">
                    <m:sSub>
                      <m:sSubPr>
                        <m:ctrlPr>
                          <a:rPr lang="it-IT" sz="1450" i="1">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rPr>
                          <m:t>𝐶</m:t>
                        </m:r>
                      </m:e>
                      <m:sub>
                        <m:r>
                          <a:rPr lang="it-IT" sz="1450" i="1">
                            <a:latin typeface="Cambria Math" panose="02040503050406030204" pitchFamily="18" charset="0"/>
                            <a:ea typeface="Cambria Math" panose="02040503050406030204" pitchFamily="18" charset="0"/>
                          </a:rPr>
                          <m:t>𝑘</m:t>
                        </m:r>
                      </m:sub>
                    </m:sSub>
                  </m:oMath>
                </a14:m>
                <a:r>
                  <a:rPr lang="it-IT" sz="1450" dirty="0"/>
                  <a:t> </a:t>
                </a:r>
                <a14:m>
                  <m:oMath xmlns:m="http://schemas.openxmlformats.org/officeDocument/2006/math">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𝑘</m:t>
                    </m:r>
                    <m:r>
                      <a:rPr lang="it-IT" sz="1450" i="1" dirty="0">
                        <a:latin typeface="Cambria Math" panose="02040503050406030204" pitchFamily="18" charset="0"/>
                        <a:ea typeface="Cambria Math" panose="02040503050406030204" pitchFamily="18" charset="0"/>
                      </a:rPr>
                      <m:t>𝜖</m:t>
                    </m:r>
                    <m:r>
                      <a:rPr lang="it-IT" sz="1450" i="1" dirty="0">
                        <a:latin typeface="Cambria Math" panose="02040503050406030204" pitchFamily="18" charset="0"/>
                        <a:ea typeface="Cambria Math" panose="02040503050406030204" pitchFamily="18" charset="0"/>
                      </a:rPr>
                      <m:t>𝐾</m:t>
                    </m:r>
                    <m:r>
                      <a:rPr lang="it-IT" sz="1450" i="1">
                        <a:latin typeface="Cambria Math" panose="02040503050406030204" pitchFamily="18" charset="0"/>
                      </a:rPr>
                      <m:t>, </m:t>
                    </m:r>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𝑗</m:t>
                    </m:r>
                    <m:r>
                      <a:rPr lang="it-IT" sz="1450" i="1" dirty="0">
                        <a:latin typeface="Cambria Math" panose="02040503050406030204" pitchFamily="18" charset="0"/>
                        <a:ea typeface="Cambria Math" panose="02040503050406030204" pitchFamily="18" charset="0"/>
                      </a:rPr>
                      <m:t>𝜖</m:t>
                    </m:r>
                    <m:sSub>
                      <m:sSubPr>
                        <m:ctrlPr>
                          <a:rPr lang="it-IT" sz="1450" i="1">
                            <a:latin typeface="Cambria Math" panose="02040503050406030204" pitchFamily="18" charset="0"/>
                            <a:ea typeface="Cambria Math" panose="02040503050406030204" pitchFamily="18" charset="0"/>
                          </a:rPr>
                        </m:ctrlPr>
                      </m:sSubPr>
                      <m:e>
                        <m:r>
                          <a:rPr lang="it-IT" sz="1450" b="0" i="1" smtClean="0">
                            <a:latin typeface="Cambria Math" panose="02040503050406030204" pitchFamily="18" charset="0"/>
                            <a:ea typeface="Cambria Math" panose="02040503050406030204" pitchFamily="18" charset="0"/>
                          </a:rPr>
                          <m:t>𝑉</m:t>
                        </m:r>
                      </m:e>
                      <m:sub>
                        <m:r>
                          <a:rPr lang="it-IT" sz="1450" i="1">
                            <a:latin typeface="Cambria Math" panose="02040503050406030204" pitchFamily="18" charset="0"/>
                            <a:ea typeface="Cambria Math" panose="02040503050406030204" pitchFamily="18" charset="0"/>
                          </a:rPr>
                          <m:t>𝑘</m:t>
                        </m:r>
                      </m:sub>
                    </m:sSub>
                  </m:oMath>
                </a14:m>
                <a:endParaRPr lang="it-IT" sz="1450" dirty="0"/>
              </a:p>
              <a:p>
                <a14:m>
                  <m:oMath xmlns:m="http://schemas.openxmlformats.org/officeDocument/2006/math">
                    <m:sSub>
                      <m:sSubPr>
                        <m:ctrlPr>
                          <a:rPr lang="it-IT" sz="1450" i="1" smtClean="0">
                            <a:latin typeface="Cambria Math" panose="02040503050406030204" pitchFamily="18" charset="0"/>
                          </a:rPr>
                        </m:ctrlPr>
                      </m:sSubPr>
                      <m:e>
                        <m:r>
                          <a:rPr lang="it-IT" sz="1450" b="0" i="1" smtClean="0">
                            <a:latin typeface="Cambria Math" panose="02040503050406030204" pitchFamily="18" charset="0"/>
                          </a:rPr>
                          <m:t>𝐿</m:t>
                        </m:r>
                      </m:e>
                      <m:sub>
                        <m:sSub>
                          <m:sSubPr>
                            <m:ctrlPr>
                              <a:rPr lang="it-IT" sz="1450" i="1">
                                <a:latin typeface="Cambria Math" panose="02040503050406030204" pitchFamily="18" charset="0"/>
                              </a:rPr>
                            </m:ctrlPr>
                          </m:sSubPr>
                          <m:e>
                            <m:r>
                              <a:rPr lang="it-IT" sz="1450" i="1">
                                <a:latin typeface="Cambria Math" panose="02040503050406030204" pitchFamily="18" charset="0"/>
                                <a:ea typeface="Cambria Math" panose="02040503050406030204" pitchFamily="18" charset="0"/>
                              </a:rPr>
                              <m:t>𝜏</m:t>
                            </m:r>
                            <m:r>
                              <a:rPr lang="it-IT" sz="1450" b="0" i="1" smtClean="0">
                                <a:latin typeface="Cambria Math" panose="02040503050406030204" pitchFamily="18" charset="0"/>
                                <a:ea typeface="Cambria Math" panose="02040503050406030204" pitchFamily="18" charset="0"/>
                              </a:rPr>
                              <m:t>′</m:t>
                            </m:r>
                          </m:e>
                          <m:sub>
                            <m:r>
                              <a:rPr lang="it-IT" sz="1450" i="1">
                                <a:latin typeface="Cambria Math" panose="02040503050406030204" pitchFamily="18" charset="0"/>
                              </a:rPr>
                              <m:t>𝑘</m:t>
                            </m:r>
                          </m:sub>
                        </m:sSub>
                        <m:r>
                          <a:rPr lang="it-IT" sz="1450" i="1">
                            <a:latin typeface="Cambria Math" panose="02040503050406030204" pitchFamily="18" charset="0"/>
                          </a:rPr>
                          <m:t>𝑘</m:t>
                        </m:r>
                      </m:sub>
                    </m:sSub>
                    <m:r>
                      <a:rPr lang="it-IT" sz="1450" b="0" i="1" smtClean="0">
                        <a:latin typeface="Cambria Math" panose="02040503050406030204" pitchFamily="18" charset="0"/>
                      </a:rPr>
                      <m:t>=0 </m:t>
                    </m:r>
                    <m:r>
                      <a:rPr lang="it-IT" sz="1450" i="1" dirty="0">
                        <a:latin typeface="Cambria Math" panose="02040503050406030204" pitchFamily="18" charset="0"/>
                        <a:ea typeface="Cambria Math" panose="02040503050406030204" pitchFamily="18" charset="0"/>
                      </a:rPr>
                      <m:t>∀</m:t>
                    </m:r>
                    <m:r>
                      <a:rPr lang="it-IT" sz="1450" i="1" dirty="0">
                        <a:latin typeface="Cambria Math" panose="02040503050406030204" pitchFamily="18" charset="0"/>
                        <a:ea typeface="Cambria Math" panose="02040503050406030204" pitchFamily="18" charset="0"/>
                      </a:rPr>
                      <m:t>𝑘</m:t>
                    </m:r>
                    <m:r>
                      <a:rPr lang="it-IT" sz="1450" i="1" dirty="0">
                        <a:latin typeface="Cambria Math" panose="02040503050406030204" pitchFamily="18" charset="0"/>
                        <a:ea typeface="Cambria Math" panose="02040503050406030204" pitchFamily="18" charset="0"/>
                      </a:rPr>
                      <m:t>𝜖</m:t>
                    </m:r>
                    <m:r>
                      <a:rPr lang="it-IT" sz="1450" i="1" dirty="0">
                        <a:latin typeface="Cambria Math" panose="02040503050406030204" pitchFamily="18" charset="0"/>
                        <a:ea typeface="Cambria Math" panose="02040503050406030204" pitchFamily="18" charset="0"/>
                      </a:rPr>
                      <m:t>𝐾</m:t>
                    </m:r>
                  </m:oMath>
                </a14:m>
                <a:endParaRPr lang="it-IT" sz="1450" dirty="0"/>
              </a:p>
              <a:p>
                <a:endParaRPr lang="it-IT" sz="1400" dirty="0"/>
              </a:p>
            </p:txBody>
          </p:sp>
        </mc:Choice>
        <mc:Fallback xmlns="">
          <p:sp>
            <p:nvSpPr>
              <p:cNvPr id="7" name="Segnaposto contenuto 6">
                <a:extLst>
                  <a:ext uri="{FF2B5EF4-FFF2-40B4-BE49-F238E27FC236}">
                    <a16:creationId xmlns:a16="http://schemas.microsoft.com/office/drawing/2014/main" id="{3EF30945-8ADD-4BA4-A8EA-AD5399C62F8C}"/>
                  </a:ext>
                </a:extLst>
              </p:cNvPr>
              <p:cNvSpPr>
                <a:spLocks noGrp="1" noRot="1" noChangeAspect="1" noMove="1" noResize="1" noEditPoints="1" noAdjustHandles="1" noChangeArrowheads="1" noChangeShapeType="1" noTextEdit="1"/>
              </p:cNvSpPr>
              <p:nvPr>
                <p:ph sz="half" idx="1"/>
              </p:nvPr>
            </p:nvSpPr>
            <p:spPr>
              <a:xfrm>
                <a:off x="677334" y="2160589"/>
                <a:ext cx="4255393" cy="3880772"/>
              </a:xfrm>
              <a:blipFill>
                <a:blip r:embed="rId2"/>
                <a:stretch>
                  <a:fillRect t="-8320"/>
                </a:stretch>
              </a:blipFill>
            </p:spPr>
            <p:txBody>
              <a:bodyPr/>
              <a:lstStyle/>
              <a:p>
                <a:r>
                  <a:rPr lang="it-IT">
                    <a:noFill/>
                  </a:rPr>
                  <a:t> </a:t>
                </a:r>
              </a:p>
            </p:txBody>
          </p:sp>
        </mc:Fallback>
      </mc:AlternateContent>
      <p:sp>
        <p:nvSpPr>
          <p:cNvPr id="8" name="Segnaposto contenuto 7">
            <a:extLst>
              <a:ext uri="{FF2B5EF4-FFF2-40B4-BE49-F238E27FC236}">
                <a16:creationId xmlns:a16="http://schemas.microsoft.com/office/drawing/2014/main" id="{3C76CCA7-E4D9-48F8-88A0-2C08E9A795F3}"/>
              </a:ext>
            </a:extLst>
          </p:cNvPr>
          <p:cNvSpPr>
            <a:spLocks noGrp="1"/>
          </p:cNvSpPr>
          <p:nvPr>
            <p:ph sz="half" idx="2"/>
          </p:nvPr>
        </p:nvSpPr>
        <p:spPr>
          <a:xfrm>
            <a:off x="4932727" y="2160589"/>
            <a:ext cx="4341277" cy="3946596"/>
          </a:xfrm>
        </p:spPr>
        <p:txBody>
          <a:bodyPr>
            <a:normAutofit/>
          </a:bodyPr>
          <a:lstStyle/>
          <a:p>
            <a:pPr marL="0" indent="0">
              <a:buNone/>
            </a:pPr>
            <a:r>
              <a:rPr lang="it-IT" sz="1400" dirty="0"/>
              <a:t> (2) Cliente o visitato o si trova in banca richieste</a:t>
            </a:r>
          </a:p>
          <a:p>
            <a:pPr marL="0" indent="0">
              <a:buNone/>
            </a:pPr>
            <a:r>
              <a:rPr lang="it-IT" sz="1400" dirty="0"/>
              <a:t> (3) Ogni veicolo parte da un deposito iniziale</a:t>
            </a:r>
          </a:p>
          <a:p>
            <a:pPr marL="0" indent="0">
              <a:buNone/>
            </a:pPr>
            <a:r>
              <a:rPr lang="it-IT" sz="1400" dirty="0"/>
              <a:t> (4) Ogni veicolo arriva ad un deposito finale</a:t>
            </a:r>
          </a:p>
          <a:p>
            <a:pPr marL="0" indent="0">
              <a:buNone/>
            </a:pPr>
            <a:r>
              <a:rPr lang="it-IT" sz="1400" dirty="0"/>
              <a:t> (5) Stesso veicolo entra ed esce dallo stesso nodo</a:t>
            </a:r>
          </a:p>
          <a:p>
            <a:pPr marL="0" indent="0">
              <a:buNone/>
            </a:pPr>
            <a:r>
              <a:rPr lang="it-IT" sz="1400" dirty="0"/>
              <a:t> (6) Il tempo di servire un nodo successivo avviene dopo aver servito il precedente cliente + il tempo per raggiunge il nuovo nodo</a:t>
            </a:r>
          </a:p>
          <a:p>
            <a:pPr marL="0" indent="0">
              <a:buNone/>
            </a:pPr>
            <a:r>
              <a:rPr lang="it-IT" sz="1400" dirty="0"/>
              <a:t> (7) Il servizio inizia nella time window del nodo i</a:t>
            </a:r>
          </a:p>
          <a:p>
            <a:pPr marL="0" indent="0">
              <a:buNone/>
            </a:pPr>
            <a:r>
              <a:rPr lang="it-IT" sz="1400" dirty="0"/>
              <a:t> (8) Il carico del veicolo al nodo j successivo è superiore o uguale al carico del veicolo al nodo i - il demand consegnato al nodo j</a:t>
            </a:r>
          </a:p>
          <a:p>
            <a:pPr marL="0" indent="0">
              <a:buNone/>
            </a:pPr>
            <a:r>
              <a:rPr lang="it-IT" sz="1400" dirty="0"/>
              <a:t> (9) Il carico non eccede la capacità del veicolo</a:t>
            </a:r>
          </a:p>
          <a:p>
            <a:pPr marL="0" indent="0">
              <a:buNone/>
            </a:pPr>
            <a:r>
              <a:rPr lang="it-IT" sz="1400" dirty="0"/>
              <a:t>(10) Al deposito finale non c’è più carico</a:t>
            </a:r>
          </a:p>
        </p:txBody>
      </p:sp>
      <p:sp>
        <p:nvSpPr>
          <p:cNvPr id="4" name="Segnaposto piè di pagina 3">
            <a:extLst>
              <a:ext uri="{FF2B5EF4-FFF2-40B4-BE49-F238E27FC236}">
                <a16:creationId xmlns:a16="http://schemas.microsoft.com/office/drawing/2014/main" id="{76095722-3E8C-4387-AD33-85FC49A9DE61}"/>
              </a:ext>
            </a:extLst>
          </p:cNvPr>
          <p:cNvSpPr>
            <a:spLocks noGrp="1"/>
          </p:cNvSpPr>
          <p:nvPr>
            <p:ph type="ftr" sz="quarter" idx="11"/>
          </p:nvPr>
        </p:nvSpPr>
        <p:spPr/>
        <p:txBody>
          <a:bodyPr/>
          <a:lstStyle/>
          <a:p>
            <a:r>
              <a:rPr lang="en-US" dirty="0"/>
              <a:t>ALNS EVRP - Mirko Gualducci</a:t>
            </a:r>
          </a:p>
        </p:txBody>
      </p:sp>
      <p:sp>
        <p:nvSpPr>
          <p:cNvPr id="5" name="Segnaposto numero diapositiva 4">
            <a:extLst>
              <a:ext uri="{FF2B5EF4-FFF2-40B4-BE49-F238E27FC236}">
                <a16:creationId xmlns:a16="http://schemas.microsoft.com/office/drawing/2014/main" id="{499F75DA-CAD8-45A3-8897-DE39366077F5}"/>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14454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5632BC1A-5774-4230-8851-4AD5C68EF03A}"/>
              </a:ext>
            </a:extLst>
          </p:cNvPr>
          <p:cNvSpPr>
            <a:spLocks noGrp="1"/>
          </p:cNvSpPr>
          <p:nvPr>
            <p:ph type="title"/>
          </p:nvPr>
        </p:nvSpPr>
        <p:spPr/>
        <p:txBody>
          <a:bodyPr/>
          <a:lstStyle/>
          <a:p>
            <a:r>
              <a:rPr lang="it-IT" dirty="0"/>
              <a:t>Vincoli del modello (2)</a:t>
            </a:r>
          </a:p>
        </p:txBody>
      </p:sp>
      <mc:AlternateContent xmlns:mc="http://schemas.openxmlformats.org/markup-compatibility/2006" xmlns:a14="http://schemas.microsoft.com/office/drawing/2010/main">
        <mc:Choice Requires="a14">
          <p:sp>
            <p:nvSpPr>
              <p:cNvPr id="7" name="Segnaposto contenuto 6">
                <a:extLst>
                  <a:ext uri="{FF2B5EF4-FFF2-40B4-BE49-F238E27FC236}">
                    <a16:creationId xmlns:a16="http://schemas.microsoft.com/office/drawing/2014/main" id="{3EF30945-8ADD-4BA4-A8EA-AD5399C62F8C}"/>
                  </a:ext>
                </a:extLst>
              </p:cNvPr>
              <p:cNvSpPr>
                <a:spLocks noGrp="1"/>
              </p:cNvSpPr>
              <p:nvPr>
                <p:ph sz="half" idx="1"/>
              </p:nvPr>
            </p:nvSpPr>
            <p:spPr>
              <a:xfrm>
                <a:off x="677334" y="2160589"/>
                <a:ext cx="4255393" cy="3880772"/>
              </a:xfrm>
            </p:spPr>
            <p:txBody>
              <a:bodyPr>
                <a:normAutofit/>
              </a:bodyPr>
              <a:lstStyle/>
              <a:p>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𝑧</m:t>
                        </m:r>
                      </m:e>
                      <m:sub>
                        <m:r>
                          <a:rPr lang="it-IT" sz="1400" b="0" i="1" smtClean="0">
                            <a:latin typeface="Cambria Math" panose="02040503050406030204" pitchFamily="18" charset="0"/>
                          </a:rPr>
                          <m:t>𝑖𝑘</m:t>
                        </m:r>
                      </m:sub>
                    </m:sSub>
                  </m:oMath>
                </a14:m>
                <a:r>
                  <a:rPr lang="it-IT" sz="1400" dirty="0">
                    <a:latin typeface="Cambria Math" panose="02040503050406030204" pitchFamily="18" charset="0"/>
                  </a:rPr>
                  <a:t> ≤ </a:t>
                </a:r>
                <a14:m>
                  <m:oMath xmlns:m="http://schemas.openxmlformats.org/officeDocument/2006/math">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𝑞</m:t>
                        </m:r>
                      </m:e>
                      <m:sub>
                        <m:r>
                          <a:rPr lang="it-IT" sz="1400" i="1">
                            <a:latin typeface="Cambria Math" panose="02040503050406030204" pitchFamily="18" charset="0"/>
                            <a:ea typeface="Cambria Math" panose="02040503050406030204" pitchFamily="18" charset="0"/>
                          </a:rPr>
                          <m:t>𝑘</m:t>
                        </m:r>
                      </m:sub>
                    </m:sSub>
                  </m:oMath>
                </a14:m>
                <a:r>
                  <a:rPr lang="it-IT" sz="1400" dirty="0">
                    <a:latin typeface="Cambria Math" panose="02040503050406030204" pitchFamily="18" charset="0"/>
                  </a:rPr>
                  <a:t> ≤ Q  </a:t>
                </a:r>
                <a14:m>
                  <m:oMath xmlns:m="http://schemas.openxmlformats.org/officeDocument/2006/math">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𝑘</m:t>
                    </m:r>
                    <m:r>
                      <a:rPr lang="it-IT" sz="1400" i="1" dirty="0">
                        <a:latin typeface="Cambria Math" panose="02040503050406030204" pitchFamily="18" charset="0"/>
                        <a:ea typeface="Cambria Math" panose="02040503050406030204" pitchFamily="18" charset="0"/>
                      </a:rPr>
                      <m:t>𝜖</m:t>
                    </m:r>
                    <m:r>
                      <a:rPr lang="it-IT" sz="1400" i="1" dirty="0">
                        <a:latin typeface="Cambria Math" panose="02040503050406030204" pitchFamily="18" charset="0"/>
                        <a:ea typeface="Cambria Math" panose="02040503050406030204" pitchFamily="18" charset="0"/>
                      </a:rPr>
                      <m:t>𝐾</m:t>
                    </m:r>
                    <m:r>
                      <a:rPr lang="it-IT" sz="1400" i="1">
                        <a:latin typeface="Cambria Math" panose="02040503050406030204" pitchFamily="18" charset="0"/>
                      </a:rPr>
                      <m:t>, </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𝑉</m:t>
                        </m:r>
                      </m:e>
                      <m:sub>
                        <m:r>
                          <a:rPr lang="it-IT" sz="1400" i="1">
                            <a:latin typeface="Cambria Math" panose="02040503050406030204" pitchFamily="18" charset="0"/>
                            <a:ea typeface="Cambria Math" panose="02040503050406030204" pitchFamily="18" charset="0"/>
                          </a:rPr>
                          <m:t>𝑘</m:t>
                        </m:r>
                      </m:sub>
                    </m:sSub>
                  </m:oMath>
                </a14:m>
                <a:endParaRPr lang="it-IT" sz="1400" dirty="0">
                  <a:latin typeface="Cambria Math" panose="02040503050406030204" pitchFamily="18" charset="0"/>
                </a:endParaRPr>
              </a:p>
              <a:p>
                <a:endParaRPr lang="it-IT" sz="1400" dirty="0">
                  <a:latin typeface="Cambria Math" panose="02040503050406030204" pitchFamily="18" charset="0"/>
                </a:endParaRPr>
              </a:p>
              <a:p>
                <a14:m>
                  <m:oMath xmlns:m="http://schemas.openxmlformats.org/officeDocument/2006/math">
                    <m:nary>
                      <m:naryPr>
                        <m:chr m:val="∑"/>
                        <m:supHide m:val="on"/>
                        <m:ctrlPr>
                          <a:rPr lang="el-GR" sz="1400" i="1">
                            <a:latin typeface="Cambria Math" panose="02040503050406030204" pitchFamily="18" charset="0"/>
                          </a:rPr>
                        </m:ctrlPr>
                      </m:naryPr>
                      <m:sub>
                        <m:r>
                          <m:rPr>
                            <m:brk m:alnAt="23"/>
                          </m:rPr>
                          <a:rPr lang="it-IT" sz="1400" i="1">
                            <a:latin typeface="Cambria Math" panose="02040503050406030204" pitchFamily="18" charset="0"/>
                          </a:rPr>
                          <m:t>𝑘</m:t>
                        </m:r>
                        <m:r>
                          <m:rPr>
                            <m:sty m:val="p"/>
                          </m:rPr>
                          <a:rPr lang="el-GR" sz="1400" i="1">
                            <a:latin typeface="Cambria Math" panose="02040503050406030204" pitchFamily="18" charset="0"/>
                          </a:rPr>
                          <m:t>ϵ</m:t>
                        </m:r>
                        <m:r>
                          <a:rPr lang="it-IT" sz="1400" i="1">
                            <a:latin typeface="Cambria Math" panose="02040503050406030204" pitchFamily="18" charset="0"/>
                          </a:rPr>
                          <m:t>𝐾</m:t>
                        </m:r>
                      </m:sub>
                      <m:sup/>
                      <m:e>
                        <m:nary>
                          <m:naryPr>
                            <m:chr m:val="∑"/>
                            <m:supHide m:val="on"/>
                            <m:ctrlPr>
                              <a:rPr lang="el-GR" sz="1400" i="1">
                                <a:latin typeface="Cambria Math" panose="02040503050406030204" pitchFamily="18" charset="0"/>
                              </a:rPr>
                            </m:ctrlPr>
                          </m:naryPr>
                          <m:sub>
                            <m:r>
                              <m:rPr>
                                <m:brk m:alnAt="7"/>
                              </m:rPr>
                              <a:rPr lang="it-IT" sz="1400" i="1">
                                <a:latin typeface="Cambria Math" panose="02040503050406030204" pitchFamily="18" charset="0"/>
                              </a:rPr>
                              <m:t>(</m:t>
                            </m:r>
                            <m:r>
                              <a:rPr lang="it-IT" sz="1400" i="1">
                                <a:latin typeface="Cambria Math" panose="02040503050406030204" pitchFamily="18" charset="0"/>
                              </a:rPr>
                              <m:t>𝑖</m:t>
                            </m:r>
                            <m:r>
                              <a:rPr lang="it-IT" sz="1400" i="1">
                                <a:latin typeface="Cambria Math" panose="02040503050406030204" pitchFamily="18" charset="0"/>
                              </a:rPr>
                              <m:t>,</m:t>
                            </m:r>
                            <m:r>
                              <a:rPr lang="it-IT" sz="1400" i="1">
                                <a:latin typeface="Cambria Math" panose="02040503050406030204" pitchFamily="18" charset="0"/>
                              </a:rPr>
                              <m:t>𝑗</m:t>
                            </m:r>
                            <m:r>
                              <a:rPr lang="it-IT" sz="1400" i="1">
                                <a:latin typeface="Cambria Math" panose="02040503050406030204" pitchFamily="18" charset="0"/>
                              </a:rPr>
                              <m:t>)</m:t>
                            </m:r>
                            <m:r>
                              <m:rPr>
                                <m:sty m:val="p"/>
                              </m:rPr>
                              <a:rPr lang="el-GR" sz="1400" i="1">
                                <a:latin typeface="Cambria Math" panose="02040503050406030204" pitchFamily="18" charset="0"/>
                              </a:rPr>
                              <m:t>ϵ</m:t>
                            </m:r>
                            <m:r>
                              <a:rPr lang="it-IT" sz="1400" i="1">
                                <a:latin typeface="Cambria Math" panose="02040503050406030204" pitchFamily="18" charset="0"/>
                              </a:rPr>
                              <m:t>𝐴</m:t>
                            </m:r>
                          </m:sub>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𝑖𝑗𝑘</m:t>
                                </m:r>
                              </m:sub>
                            </m:sSub>
                          </m:e>
                        </m:nary>
                        <m:r>
                          <a:rPr lang="it-IT" sz="1400" b="0" i="1" smtClean="0">
                            <a:latin typeface="Cambria Math" panose="02040503050406030204" pitchFamily="18" charset="0"/>
                          </a:rPr>
                          <m:t> ≤1 </m:t>
                        </m:r>
                      </m:e>
                    </m:nary>
                  </m:oMath>
                </a14:m>
                <a:r>
                  <a:rPr lang="it-IT" sz="1400" dirty="0">
                    <a:ea typeface="Cambria Math" panose="02040503050406030204" pitchFamily="18" charset="0"/>
                  </a:rPr>
                  <a:t> </a:t>
                </a:r>
                <a14:m>
                  <m:oMath xmlns:m="http://schemas.openxmlformats.org/officeDocument/2006/math">
                    <m:r>
                      <a:rPr lang="it-IT" sz="1400" i="1" dirty="0">
                        <a:latin typeface="Cambria Math" panose="02040503050406030204" pitchFamily="18" charset="0"/>
                        <a:ea typeface="Cambria Math" panose="02040503050406030204" pitchFamily="18" charset="0"/>
                      </a:rPr>
                      <m:t>∀</m:t>
                    </m:r>
                    <m:r>
                      <a:rPr lang="it-IT" sz="1400" b="0" i="1" dirty="0" smtClean="0">
                        <a:latin typeface="Cambria Math" panose="02040503050406030204" pitchFamily="18" charset="0"/>
                        <a:ea typeface="Cambria Math" panose="02040503050406030204" pitchFamily="18" charset="0"/>
                      </a:rPr>
                      <m:t>𝑗</m:t>
                    </m:r>
                    <m:r>
                      <a:rPr lang="it-IT" sz="1400" i="1" dirty="0">
                        <a:latin typeface="Cambria Math" panose="02040503050406030204" pitchFamily="18" charset="0"/>
                        <a:ea typeface="Cambria Math" panose="02040503050406030204" pitchFamily="18" charset="0"/>
                      </a:rPr>
                      <m:t>𝜖</m:t>
                    </m:r>
                    <m:r>
                      <a:rPr lang="it-IT" sz="1400" b="0" i="1" dirty="0" smtClean="0">
                        <a:latin typeface="Cambria Math" panose="02040503050406030204" pitchFamily="18" charset="0"/>
                        <a:ea typeface="Cambria Math" panose="02040503050406030204" pitchFamily="18" charset="0"/>
                      </a:rPr>
                      <m:t>𝐹</m:t>
                    </m:r>
                    <m:r>
                      <a:rPr lang="it-IT" sz="1400" b="0" i="1" dirty="0" smtClean="0">
                        <a:latin typeface="Cambria Math" panose="02040503050406030204" pitchFamily="18" charset="0"/>
                        <a:ea typeface="Cambria Math" panose="02040503050406030204" pitchFamily="18" charset="0"/>
                      </a:rPr>
                      <m:t>′</m:t>
                    </m:r>
                  </m:oMath>
                </a14:m>
                <a:endParaRPr lang="it-IT" sz="1400" i="1" dirty="0">
                  <a:latin typeface="Cambria Math" panose="02040503050406030204" pitchFamily="18" charset="0"/>
                </a:endParaRPr>
              </a:p>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𝑖𝑗𝑘</m:t>
                        </m:r>
                      </m:sub>
                    </m:sSub>
                    <m:r>
                      <a:rPr lang="it-IT" sz="1400" b="0" i="1" smtClean="0">
                        <a:latin typeface="Cambria Math" panose="02040503050406030204" pitchFamily="18" charset="0"/>
                      </a:rPr>
                      <m:t>=1</m:t>
                    </m:r>
                  </m:oMath>
                </a14:m>
                <a:r>
                  <a:rPr lang="it-IT" sz="1400" dirty="0"/>
                  <a:t> </a:t>
                </a:r>
                <a14:m>
                  <m:oMath xmlns:m="http://schemas.openxmlformats.org/officeDocument/2006/math">
                    <m:r>
                      <a:rPr lang="it-IT" sz="140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rPr>
                          <m:t>𝑆</m:t>
                        </m:r>
                      </m:e>
                      <m:sub>
                        <m:r>
                          <a:rPr lang="it-IT" sz="1400" b="0" i="1" smtClean="0">
                            <a:latin typeface="Cambria Math" panose="02040503050406030204" pitchFamily="18" charset="0"/>
                            <a:ea typeface="Cambria Math" panose="02040503050406030204" pitchFamily="18" charset="0"/>
                          </a:rPr>
                          <m:t>𝑖</m:t>
                        </m:r>
                        <m:r>
                          <a:rPr lang="it-IT" sz="1400" i="1">
                            <a:latin typeface="Cambria Math" panose="02040503050406030204" pitchFamily="18" charset="0"/>
                            <a:ea typeface="Cambria Math" panose="02040503050406030204" pitchFamily="18" charset="0"/>
                          </a:rPr>
                          <m:t>𝑘</m:t>
                        </m:r>
                      </m:sub>
                    </m:sSub>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𝑔</m:t>
                        </m:r>
                      </m:e>
                      <m:sub>
                        <m:r>
                          <a:rPr lang="it-IT" sz="1400" b="0" i="1" smtClean="0">
                            <a:latin typeface="Cambria Math" panose="02040503050406030204" pitchFamily="18" charset="0"/>
                            <a:ea typeface="Cambria Math" panose="02040503050406030204" pitchFamily="18" charset="0"/>
                          </a:rPr>
                          <m:t>𝑖</m:t>
                        </m:r>
                      </m:sub>
                    </m:sSub>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𝑞</m:t>
                        </m:r>
                      </m:e>
                      <m:sub>
                        <m:r>
                          <a:rPr lang="it-IT" sz="1400" b="0" i="1" smtClean="0">
                            <a:latin typeface="Cambria Math" panose="02040503050406030204" pitchFamily="18" charset="0"/>
                            <a:ea typeface="Cambria Math" panose="02040503050406030204" pitchFamily="18" charset="0"/>
                          </a:rPr>
                          <m:t>𝑘</m:t>
                        </m:r>
                      </m:sub>
                    </m:sSub>
                  </m:oMath>
                </a14:m>
                <a:r>
                  <a:rPr lang="it-IT" sz="1400" dirty="0"/>
                  <a:t> -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𝑧</m:t>
                        </m:r>
                      </m:e>
                      <m:sub>
                        <m:r>
                          <a:rPr lang="it-IT" sz="1400" i="1">
                            <a:latin typeface="Cambria Math" panose="02040503050406030204" pitchFamily="18" charset="0"/>
                          </a:rPr>
                          <m:t>𝑖𝑘</m:t>
                        </m:r>
                      </m:sub>
                    </m:sSub>
                    <m:r>
                      <a:rPr lang="it-IT" sz="1400" i="1">
                        <a:latin typeface="Cambria Math" panose="02040503050406030204" pitchFamily="18" charset="0"/>
                      </a:rPr>
                      <m:t>)</m:t>
                    </m:r>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rPr>
                        </m:ctrlPr>
                      </m:sSubPr>
                      <m:e>
                        <m:r>
                          <a:rPr lang="it-IT" sz="1400" i="1">
                            <a:latin typeface="Cambria Math" panose="02040503050406030204" pitchFamily="18" charset="0"/>
                          </a:rPr>
                          <m:t>𝑡</m:t>
                        </m:r>
                      </m:e>
                      <m:sub>
                        <m:r>
                          <a:rPr lang="it-IT" sz="1400" i="1">
                            <a:latin typeface="Cambria Math" panose="02040503050406030204" pitchFamily="18" charset="0"/>
                          </a:rPr>
                          <m:t>𝑖𝑗</m:t>
                        </m:r>
                      </m:sub>
                    </m:sSub>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m:t>
                        </m:r>
                        <m:r>
                          <a:rPr lang="it-IT" sz="1400" i="1">
                            <a:latin typeface="Cambria Math" panose="02040503050406030204" pitchFamily="18" charset="0"/>
                          </a:rPr>
                          <m:t>𝑆</m:t>
                        </m:r>
                      </m:e>
                      <m:sub>
                        <m:r>
                          <a:rPr lang="it-IT" sz="1400" i="1">
                            <a:latin typeface="Cambria Math" panose="02040503050406030204" pitchFamily="18" charset="0"/>
                            <a:ea typeface="Cambria Math" panose="02040503050406030204" pitchFamily="18" charset="0"/>
                          </a:rPr>
                          <m:t>𝑗𝑘</m:t>
                        </m:r>
                      </m:sub>
                    </m:sSub>
                  </m:oMath>
                </a14:m>
                <a:r>
                  <a:rPr lang="it-IT" sz="1400" dirty="0"/>
                  <a:t>  </a:t>
                </a:r>
                <a14:m>
                  <m:oMath xmlns:m="http://schemas.openxmlformats.org/officeDocument/2006/math">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𝑘</m:t>
                    </m:r>
                    <m:r>
                      <a:rPr lang="it-IT" sz="1400" i="1" dirty="0">
                        <a:latin typeface="Cambria Math" panose="02040503050406030204" pitchFamily="18" charset="0"/>
                        <a:ea typeface="Cambria Math" panose="02040503050406030204" pitchFamily="18" charset="0"/>
                      </a:rPr>
                      <m:t>𝜖</m:t>
                    </m:r>
                    <m:r>
                      <a:rPr lang="it-IT" sz="1400" i="1" dirty="0">
                        <a:latin typeface="Cambria Math" panose="02040503050406030204" pitchFamily="18" charset="0"/>
                        <a:ea typeface="Cambria Math" panose="02040503050406030204" pitchFamily="18" charset="0"/>
                      </a:rPr>
                      <m:t>𝐾</m:t>
                    </m:r>
                    <m:r>
                      <a:rPr lang="it-IT" sz="1400" i="1" dirty="0">
                        <a:latin typeface="Cambria Math" panose="02040503050406030204" pitchFamily="18" charset="0"/>
                        <a:ea typeface="Cambria Math" panose="02040503050406030204" pitchFamily="18" charset="0"/>
                      </a:rPr>
                      <m:t>,∀</m:t>
                    </m:r>
                    <m:d>
                      <m:dPr>
                        <m:ctrlPr>
                          <a:rPr lang="it-IT" sz="1400" i="1" dirty="0">
                            <a:latin typeface="Cambria Math" panose="02040503050406030204" pitchFamily="18" charset="0"/>
                            <a:ea typeface="Cambria Math" panose="02040503050406030204" pitchFamily="18" charset="0"/>
                          </a:rPr>
                        </m:ctrlPr>
                      </m:dPr>
                      <m:e>
                        <m:r>
                          <a:rPr lang="it-IT" sz="1400" i="1" dirty="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𝑗</m:t>
                        </m:r>
                      </m:e>
                    </m:d>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𝐴</m:t>
                        </m:r>
                      </m:e>
                      <m:sub>
                        <m:r>
                          <a:rPr lang="it-IT" sz="1400" i="1">
                            <a:latin typeface="Cambria Math" panose="02040503050406030204" pitchFamily="18" charset="0"/>
                            <a:ea typeface="Cambria Math" panose="02040503050406030204" pitchFamily="18" charset="0"/>
                          </a:rPr>
                          <m:t>𝑘</m:t>
                        </m:r>
                      </m:sub>
                    </m:sSub>
                  </m:oMath>
                </a14:m>
                <a:r>
                  <a:rPr lang="it-IT" sz="1400" dirty="0">
                    <a:ea typeface="Cambria Math" panose="02040503050406030204" pitchFamily="18" charset="0"/>
                  </a:rPr>
                  <a:t>, </a:t>
                </a:r>
                <a14:m>
                  <m:oMath xmlns:m="http://schemas.openxmlformats.org/officeDocument/2006/math">
                    <m:r>
                      <a:rPr lang="it-IT" sz="1400" i="1" dirty="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𝐹</m:t>
                        </m:r>
                        <m:r>
                          <a:rPr lang="it-IT" sz="1400" b="0" i="1" smtClean="0">
                            <a:latin typeface="Cambria Math" panose="02040503050406030204" pitchFamily="18" charset="0"/>
                            <a:ea typeface="Cambria Math" panose="02040503050406030204" pitchFamily="18" charset="0"/>
                          </a:rPr>
                          <m:t>′</m:t>
                        </m:r>
                      </m:e>
                      <m:sub>
                        <m:r>
                          <a:rPr lang="it-IT" sz="1400" i="1">
                            <a:latin typeface="Cambria Math" panose="02040503050406030204" pitchFamily="18" charset="0"/>
                            <a:ea typeface="Cambria Math" panose="02040503050406030204" pitchFamily="18" charset="0"/>
                          </a:rPr>
                          <m:t>𝑘</m:t>
                        </m:r>
                      </m:sub>
                    </m:sSub>
                  </m:oMath>
                </a14:m>
                <a:endParaRPr lang="it-IT" sz="1400" dirty="0">
                  <a:ea typeface="Cambria Math" panose="02040503050406030204" pitchFamily="18" charset="0"/>
                </a:endParaRPr>
              </a:p>
              <a:p>
                <a:endParaRPr lang="it-IT" sz="1400" dirty="0">
                  <a:ea typeface="Cambria Math" panose="02040503050406030204" pitchFamily="18" charset="0"/>
                </a:endParaRPr>
              </a:p>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𝑖𝑗𝑘</m:t>
                        </m:r>
                      </m:sub>
                    </m:sSub>
                    <m:r>
                      <a:rPr lang="it-IT" sz="1400" b="0" i="1" smtClean="0">
                        <a:latin typeface="Cambria Math" panose="02040503050406030204" pitchFamily="18" charset="0"/>
                      </a:rPr>
                      <m:t>=1</m:t>
                    </m:r>
                  </m:oMath>
                </a14:m>
                <a:r>
                  <a:rPr lang="it-IT" sz="1400" dirty="0"/>
                  <a:t> </a:t>
                </a:r>
                <a14:m>
                  <m:oMath xmlns:m="http://schemas.openxmlformats.org/officeDocument/2006/math">
                    <m:r>
                      <a:rPr lang="it-IT" sz="140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rPr>
                          <m:t>𝑧</m:t>
                        </m:r>
                      </m:e>
                      <m:sub>
                        <m:r>
                          <a:rPr lang="it-IT" sz="1400" i="1">
                            <a:latin typeface="Cambria Math" panose="02040503050406030204" pitchFamily="18" charset="0"/>
                            <a:ea typeface="Cambria Math" panose="02040503050406030204" pitchFamily="18" charset="0"/>
                          </a:rPr>
                          <m:t>𝑗𝑘</m:t>
                        </m:r>
                      </m:sub>
                    </m:sSub>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rPr>
                          <m:t>𝑧</m:t>
                        </m:r>
                      </m:e>
                      <m:sub>
                        <m:r>
                          <a:rPr lang="it-IT" sz="1400" b="0" i="1" smtClean="0">
                            <a:latin typeface="Cambria Math" panose="02040503050406030204" pitchFamily="18" charset="0"/>
                            <a:ea typeface="Cambria Math" panose="02040503050406030204" pitchFamily="18" charset="0"/>
                          </a:rPr>
                          <m:t>𝑖</m:t>
                        </m:r>
                        <m:r>
                          <a:rPr lang="it-IT" sz="1400" i="1">
                            <a:latin typeface="Cambria Math" panose="02040503050406030204" pitchFamily="18" charset="0"/>
                            <a:ea typeface="Cambria Math" panose="02040503050406030204" pitchFamily="18" charset="0"/>
                          </a:rPr>
                          <m:t>𝑘</m:t>
                        </m:r>
                      </m:sub>
                    </m:sSub>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𝑏𝑐</m:t>
                        </m:r>
                      </m:e>
                      <m:sub>
                        <m:r>
                          <a:rPr lang="it-IT" sz="1400" b="0" i="1" smtClean="0">
                            <a:latin typeface="Cambria Math" panose="02040503050406030204" pitchFamily="18" charset="0"/>
                            <a:ea typeface="Cambria Math" panose="02040503050406030204" pitchFamily="18" charset="0"/>
                          </a:rPr>
                          <m:t>𝑖𝑗</m:t>
                        </m:r>
                      </m:sub>
                    </m:sSub>
                    <m:sSub>
                      <m:sSubPr>
                        <m:ctrlPr>
                          <a:rPr lang="it-IT" sz="1400" i="1">
                            <a:latin typeface="Cambria Math" panose="02040503050406030204" pitchFamily="18" charset="0"/>
                          </a:rPr>
                        </m:ctrlPr>
                      </m:sSubPr>
                      <m:e>
                        <m:r>
                          <a:rPr lang="it-IT" sz="1400" i="1">
                            <a:latin typeface="Cambria Math" panose="02040503050406030204" pitchFamily="18" charset="0"/>
                          </a:rPr>
                          <m:t>𝑑</m:t>
                        </m:r>
                      </m:e>
                      <m:sub>
                        <m:r>
                          <a:rPr lang="it-IT" sz="1400" i="1">
                            <a:latin typeface="Cambria Math" panose="02040503050406030204" pitchFamily="18" charset="0"/>
                          </a:rPr>
                          <m:t>𝑖𝑗</m:t>
                        </m:r>
                      </m:sub>
                    </m:sSub>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𝑖𝑗𝑘</m:t>
                        </m:r>
                      </m:sub>
                    </m:sSub>
                  </m:oMath>
                </a14:m>
                <a:r>
                  <a:rPr lang="it-IT" sz="1400" dirty="0"/>
                  <a:t>  </a:t>
                </a:r>
                <a14:m>
                  <m:oMath xmlns:m="http://schemas.openxmlformats.org/officeDocument/2006/math">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𝑘</m:t>
                    </m:r>
                    <m:r>
                      <a:rPr lang="it-IT" sz="1400" i="1" dirty="0">
                        <a:latin typeface="Cambria Math" panose="02040503050406030204" pitchFamily="18" charset="0"/>
                        <a:ea typeface="Cambria Math" panose="02040503050406030204" pitchFamily="18" charset="0"/>
                      </a:rPr>
                      <m:t>𝜖</m:t>
                    </m:r>
                    <m:r>
                      <a:rPr lang="it-IT" sz="1400" i="1" dirty="0">
                        <a:latin typeface="Cambria Math" panose="02040503050406030204" pitchFamily="18" charset="0"/>
                        <a:ea typeface="Cambria Math" panose="02040503050406030204" pitchFamily="18" charset="0"/>
                      </a:rPr>
                      <m:t>𝐾</m:t>
                    </m:r>
                    <m:r>
                      <a:rPr lang="it-IT" sz="1400" i="1" dirty="0">
                        <a:latin typeface="Cambria Math" panose="02040503050406030204" pitchFamily="18" charset="0"/>
                        <a:ea typeface="Cambria Math" panose="02040503050406030204" pitchFamily="18" charset="0"/>
                      </a:rPr>
                      <m:t>,∀</m:t>
                    </m:r>
                    <m:d>
                      <m:dPr>
                        <m:ctrlPr>
                          <a:rPr lang="it-IT" sz="1400" i="1" dirty="0">
                            <a:latin typeface="Cambria Math" panose="02040503050406030204" pitchFamily="18" charset="0"/>
                            <a:ea typeface="Cambria Math" panose="02040503050406030204" pitchFamily="18" charset="0"/>
                          </a:rPr>
                        </m:ctrlPr>
                      </m:dPr>
                      <m:e>
                        <m:r>
                          <a:rPr lang="it-IT" sz="1400" i="1" dirty="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𝑗</m:t>
                        </m:r>
                      </m:e>
                    </m:d>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𝐴</m:t>
                        </m:r>
                      </m:e>
                      <m:sub>
                        <m:r>
                          <a:rPr lang="it-IT" sz="1400" i="1">
                            <a:latin typeface="Cambria Math" panose="02040503050406030204" pitchFamily="18" charset="0"/>
                            <a:ea typeface="Cambria Math" panose="02040503050406030204" pitchFamily="18" charset="0"/>
                          </a:rPr>
                          <m:t>𝑘</m:t>
                        </m:r>
                      </m:sub>
                    </m:sSub>
                  </m:oMath>
                </a14:m>
                <a:r>
                  <a:rPr lang="it-IT" sz="1400" dirty="0">
                    <a:ea typeface="Cambria Math" panose="02040503050406030204" pitchFamily="18" charset="0"/>
                  </a:rPr>
                  <a:t>, </a:t>
                </a:r>
                <a14:m>
                  <m:oMath xmlns:m="http://schemas.openxmlformats.org/officeDocument/2006/math">
                    <m:r>
                      <a:rPr lang="it-IT" sz="1400" i="1" dirty="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𝑁</m:t>
                        </m:r>
                      </m:e>
                      <m:sub>
                        <m:r>
                          <a:rPr lang="it-IT" sz="1400" i="1">
                            <a:latin typeface="Cambria Math" panose="02040503050406030204" pitchFamily="18" charset="0"/>
                            <a:ea typeface="Cambria Math" panose="02040503050406030204" pitchFamily="18" charset="0"/>
                          </a:rPr>
                          <m:t>𝑘</m:t>
                        </m:r>
                      </m:sub>
                    </m:sSub>
                  </m:oMath>
                </a14:m>
                <a:endParaRPr lang="it-IT" sz="1400" dirty="0">
                  <a:ea typeface="Cambria Math" panose="02040503050406030204" pitchFamily="18" charset="0"/>
                </a:endParaRPr>
              </a:p>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𝑖𝑗𝑘</m:t>
                        </m:r>
                      </m:sub>
                    </m:sSub>
                    <m:r>
                      <a:rPr lang="it-IT" sz="1400" b="0" i="1" smtClean="0">
                        <a:latin typeface="Cambria Math" panose="02040503050406030204" pitchFamily="18" charset="0"/>
                      </a:rPr>
                      <m:t>=1</m:t>
                    </m:r>
                  </m:oMath>
                </a14:m>
                <a:r>
                  <a:rPr lang="it-IT" sz="1400" dirty="0"/>
                  <a:t> </a:t>
                </a:r>
                <a14:m>
                  <m:oMath xmlns:m="http://schemas.openxmlformats.org/officeDocument/2006/math">
                    <m:r>
                      <a:rPr lang="it-IT" sz="140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rPr>
                          <m:t>𝑧</m:t>
                        </m:r>
                      </m:e>
                      <m:sub>
                        <m:r>
                          <a:rPr lang="it-IT" sz="1400" i="1">
                            <a:latin typeface="Cambria Math" panose="02040503050406030204" pitchFamily="18" charset="0"/>
                            <a:ea typeface="Cambria Math" panose="02040503050406030204" pitchFamily="18" charset="0"/>
                          </a:rPr>
                          <m:t>𝑗𝑘</m:t>
                        </m:r>
                      </m:sub>
                    </m:sSub>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ea typeface="Cambria Math" panose="02040503050406030204" pitchFamily="18" charset="0"/>
                          </a:rPr>
                          <m:t>𝑖</m:t>
                        </m:r>
                        <m:r>
                          <a:rPr lang="it-IT" sz="1400" i="1">
                            <a:latin typeface="Cambria Math" panose="02040503050406030204" pitchFamily="18" charset="0"/>
                            <a:ea typeface="Cambria Math" panose="02040503050406030204" pitchFamily="18" charset="0"/>
                          </a:rPr>
                          <m:t>𝑘</m:t>
                        </m:r>
                      </m:sub>
                    </m:sSub>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𝑏𝑐</m:t>
                        </m:r>
                      </m:e>
                      <m:sub>
                        <m:r>
                          <a:rPr lang="it-IT" sz="1400" b="0" i="1" smtClean="0">
                            <a:latin typeface="Cambria Math" panose="02040503050406030204" pitchFamily="18" charset="0"/>
                            <a:ea typeface="Cambria Math" panose="02040503050406030204" pitchFamily="18" charset="0"/>
                          </a:rPr>
                          <m:t>𝑖𝑗</m:t>
                        </m:r>
                      </m:sub>
                    </m:sSub>
                    <m:sSub>
                      <m:sSubPr>
                        <m:ctrlPr>
                          <a:rPr lang="it-IT" sz="1400" i="1">
                            <a:latin typeface="Cambria Math" panose="02040503050406030204" pitchFamily="18" charset="0"/>
                          </a:rPr>
                        </m:ctrlPr>
                      </m:sSubPr>
                      <m:e>
                        <m:r>
                          <a:rPr lang="it-IT" sz="1400" i="1">
                            <a:latin typeface="Cambria Math" panose="02040503050406030204" pitchFamily="18" charset="0"/>
                          </a:rPr>
                          <m:t>𝑑</m:t>
                        </m:r>
                      </m:e>
                      <m:sub>
                        <m:r>
                          <a:rPr lang="it-IT" sz="1400" i="1">
                            <a:latin typeface="Cambria Math" panose="02040503050406030204" pitchFamily="18" charset="0"/>
                          </a:rPr>
                          <m:t>𝑖𝑗</m:t>
                        </m:r>
                      </m:sub>
                    </m:sSub>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𝑖𝑗𝑘</m:t>
                        </m:r>
                      </m:sub>
                    </m:sSub>
                  </m:oMath>
                </a14:m>
                <a:r>
                  <a:rPr lang="it-IT" sz="1400" dirty="0"/>
                  <a:t>  </a:t>
                </a:r>
                <a14:m>
                  <m:oMath xmlns:m="http://schemas.openxmlformats.org/officeDocument/2006/math">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𝑘</m:t>
                    </m:r>
                    <m:r>
                      <a:rPr lang="it-IT" sz="1400" i="1" dirty="0">
                        <a:latin typeface="Cambria Math" panose="02040503050406030204" pitchFamily="18" charset="0"/>
                        <a:ea typeface="Cambria Math" panose="02040503050406030204" pitchFamily="18" charset="0"/>
                      </a:rPr>
                      <m:t>𝜖</m:t>
                    </m:r>
                    <m:r>
                      <a:rPr lang="it-IT" sz="1400" i="1" dirty="0">
                        <a:latin typeface="Cambria Math" panose="02040503050406030204" pitchFamily="18" charset="0"/>
                        <a:ea typeface="Cambria Math" panose="02040503050406030204" pitchFamily="18" charset="0"/>
                      </a:rPr>
                      <m:t>𝐾</m:t>
                    </m:r>
                    <m:r>
                      <a:rPr lang="it-IT" sz="1400" i="1" dirty="0">
                        <a:latin typeface="Cambria Math" panose="02040503050406030204" pitchFamily="18" charset="0"/>
                        <a:ea typeface="Cambria Math" panose="02040503050406030204" pitchFamily="18" charset="0"/>
                      </a:rPr>
                      <m:t>,∀</m:t>
                    </m:r>
                    <m:d>
                      <m:dPr>
                        <m:ctrlPr>
                          <a:rPr lang="it-IT" sz="1400" i="1" dirty="0">
                            <a:latin typeface="Cambria Math" panose="02040503050406030204" pitchFamily="18" charset="0"/>
                            <a:ea typeface="Cambria Math" panose="02040503050406030204" pitchFamily="18" charset="0"/>
                          </a:rPr>
                        </m:ctrlPr>
                      </m:dPr>
                      <m:e>
                        <m:r>
                          <a:rPr lang="it-IT" sz="1400" i="1" dirty="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𝑗</m:t>
                        </m:r>
                      </m:e>
                    </m:d>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𝐴</m:t>
                        </m:r>
                      </m:e>
                      <m:sub>
                        <m:r>
                          <a:rPr lang="it-IT" sz="1400" i="1">
                            <a:latin typeface="Cambria Math" panose="02040503050406030204" pitchFamily="18" charset="0"/>
                            <a:ea typeface="Cambria Math" panose="02040503050406030204" pitchFamily="18" charset="0"/>
                          </a:rPr>
                          <m:t>𝑘</m:t>
                        </m:r>
                      </m:sub>
                    </m:sSub>
                  </m:oMath>
                </a14:m>
                <a:r>
                  <a:rPr lang="it-IT" sz="1400" dirty="0">
                    <a:ea typeface="Cambria Math" panose="02040503050406030204" pitchFamily="18" charset="0"/>
                  </a:rPr>
                  <a:t>, </a:t>
                </a:r>
                <a14:m>
                  <m:oMath xmlns:m="http://schemas.openxmlformats.org/officeDocument/2006/math">
                    <m:r>
                      <a:rPr lang="it-IT" sz="1400" i="1" dirty="0">
                        <a:latin typeface="Cambria Math" panose="02040503050406030204" pitchFamily="18" charset="0"/>
                        <a:ea typeface="Cambria Math" panose="02040503050406030204" pitchFamily="18" charset="0"/>
                      </a:rPr>
                      <m:t>𝑖</m:t>
                    </m:r>
                    <m:r>
                      <a:rPr lang="it-IT" sz="1400" i="1" dirty="0">
                        <a:latin typeface="Cambria Math" panose="02040503050406030204" pitchFamily="18" charset="0"/>
                        <a:ea typeface="Cambria Math" panose="02040503050406030204" pitchFamily="18" charset="0"/>
                      </a:rPr>
                      <m:t>𝜖</m:t>
                    </m:r>
                    <m:sSub>
                      <m:sSubPr>
                        <m:ctrlPr>
                          <a:rPr lang="it-IT" sz="1400" i="1">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𝑁</m:t>
                        </m:r>
                      </m:e>
                      <m:sub>
                        <m:r>
                          <a:rPr lang="it-IT" sz="1400" i="1">
                            <a:latin typeface="Cambria Math" panose="02040503050406030204" pitchFamily="18" charset="0"/>
                            <a:ea typeface="Cambria Math" panose="02040503050406030204" pitchFamily="18" charset="0"/>
                          </a:rPr>
                          <m:t>𝑘</m:t>
                        </m:r>
                      </m:sub>
                    </m:sSub>
                  </m:oMath>
                </a14:m>
                <a:endParaRPr lang="it-IT" sz="1400" dirty="0">
                  <a:ea typeface="Cambria Math" panose="02040503050406030204" pitchFamily="18" charset="0"/>
                </a:endParaRPr>
              </a:p>
              <a:p>
                <a14:m>
                  <m:oMath xmlns:m="http://schemas.openxmlformats.org/officeDocument/2006/math">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𝑏𝑐</m:t>
                        </m:r>
                      </m:e>
                      <m:sub>
                        <m:r>
                          <a:rPr lang="it-IT" sz="1400" b="0" i="1" smtClean="0">
                            <a:latin typeface="Cambria Math" panose="02040503050406030204" pitchFamily="18" charset="0"/>
                            <a:ea typeface="Cambria Math" panose="02040503050406030204" pitchFamily="18" charset="0"/>
                          </a:rPr>
                          <m:t>𝑖𝑘</m:t>
                        </m:r>
                      </m:sub>
                    </m:sSub>
                  </m:oMath>
                </a14:m>
                <a:r>
                  <a:rPr lang="it-IT" sz="1400" i="1" dirty="0">
                    <a:latin typeface="Cambria Math" panose="02040503050406030204" pitchFamily="18" charset="0"/>
                  </a:rPr>
                  <a:t> =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𝑑</m:t>
                        </m:r>
                      </m:e>
                      <m:sub>
                        <m:r>
                          <a:rPr lang="it-IT" sz="1400" i="1">
                            <a:latin typeface="Cambria Math" panose="02040503050406030204" pitchFamily="18" charset="0"/>
                          </a:rPr>
                          <m:t>𝑖𝑗</m:t>
                        </m:r>
                      </m:sub>
                    </m:sSub>
                  </m:oMath>
                </a14:m>
                <a:r>
                  <a:rPr lang="it-IT" sz="1400" i="1" dirty="0">
                    <a:latin typeface="Cambria Math" panose="02040503050406030204" pitchFamily="18" charset="0"/>
                  </a:rPr>
                  <a:t>(</a:t>
                </a:r>
                <a14:m>
                  <m:oMath xmlns:m="http://schemas.openxmlformats.org/officeDocument/2006/math">
                    <m:sSub>
                      <m:sSubPr>
                        <m:ctrlPr>
                          <a:rPr lang="it-IT" sz="1400" i="1">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𝑣</m:t>
                        </m:r>
                        <m:r>
                          <a:rPr lang="it-IT" sz="1400" i="1">
                            <a:latin typeface="Cambria Math" panose="02040503050406030204" pitchFamily="18" charset="0"/>
                            <a:ea typeface="Cambria Math" panose="02040503050406030204" pitchFamily="18" charset="0"/>
                          </a:rPr>
                          <m:t>𝑐</m:t>
                        </m:r>
                        <m:r>
                          <a:rPr lang="it-IT" sz="1400" b="0" i="1" smtClean="0">
                            <a:latin typeface="Cambria Math" panose="02040503050406030204" pitchFamily="18" charset="0"/>
                            <a:ea typeface="Cambria Math" panose="02040503050406030204" pitchFamily="18" charset="0"/>
                          </a:rPr>
                          <m:t>𝑟</m:t>
                        </m:r>
                      </m:e>
                      <m:sub>
                        <m:r>
                          <a:rPr lang="it-IT" sz="1400" i="1">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𝑘</m:t>
                        </m:r>
                      </m:sub>
                    </m:sSub>
                  </m:oMath>
                </a14:m>
                <a:r>
                  <a:rPr lang="it-IT" sz="1400" i="1" dirty="0">
                    <a:latin typeface="Cambria Math" panose="02040503050406030204" pitchFamily="18" charset="0"/>
                  </a:rPr>
                  <a:t>+</a:t>
                </a:r>
                <a:r>
                  <a:rPr lang="it-IT" sz="1400" dirty="0">
                    <a:ea typeface="Cambria Math" panose="02040503050406030204" pitchFamily="18" charset="0"/>
                  </a:rPr>
                  <a:t> </a:t>
                </a:r>
                <a14:m>
                  <m:oMath xmlns:m="http://schemas.openxmlformats.org/officeDocument/2006/math">
                    <m:sSub>
                      <m:sSubPr>
                        <m:ctrlPr>
                          <a:rPr lang="it-IT" sz="1400" i="1">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𝑙</m:t>
                        </m:r>
                        <m:r>
                          <a:rPr lang="it-IT" sz="1400" i="1">
                            <a:latin typeface="Cambria Math" panose="02040503050406030204" pitchFamily="18" charset="0"/>
                            <a:ea typeface="Cambria Math" panose="02040503050406030204" pitchFamily="18" charset="0"/>
                          </a:rPr>
                          <m:t>𝑐𝑟</m:t>
                        </m:r>
                      </m:e>
                      <m:sub>
                        <m:r>
                          <a:rPr lang="it-IT" sz="1400" i="1">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𝑘</m:t>
                        </m:r>
                      </m:sub>
                    </m:sSub>
                    <m:sSub>
                      <m:sSubPr>
                        <m:ctrlPr>
                          <a:rPr lang="it-IT" sz="1400" i="1">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𝐿</m:t>
                        </m:r>
                      </m:e>
                      <m:sub>
                        <m:r>
                          <a:rPr lang="it-IT" sz="1400" i="1">
                            <a:latin typeface="Cambria Math" panose="02040503050406030204" pitchFamily="18" charset="0"/>
                            <a:ea typeface="Cambria Math" panose="02040503050406030204" pitchFamily="18" charset="0"/>
                          </a:rPr>
                          <m:t>𝑖𝑘</m:t>
                        </m:r>
                      </m:sub>
                    </m:sSub>
                    <m:r>
                      <a:rPr lang="it-IT" sz="1400" b="0" i="1" smtClean="0">
                        <a:latin typeface="Cambria Math" panose="02040503050406030204" pitchFamily="18" charset="0"/>
                        <a:ea typeface="Cambria Math" panose="02040503050406030204" pitchFamily="18" charset="0"/>
                      </a:rPr>
                      <m:t>)</m:t>
                    </m:r>
                  </m:oMath>
                </a14:m>
                <a:endParaRPr lang="it-IT" sz="1400" i="1" dirty="0">
                  <a:latin typeface="Cambria Math" panose="02040503050406030204" pitchFamily="18" charset="0"/>
                </a:endParaRPr>
              </a:p>
              <a:p>
                <a:endParaRPr lang="it-IT" sz="1400" i="1" dirty="0">
                  <a:latin typeface="Cambria Math" panose="02040503050406030204" pitchFamily="18" charset="0"/>
                </a:endParaRPr>
              </a:p>
            </p:txBody>
          </p:sp>
        </mc:Choice>
        <mc:Fallback xmlns="">
          <p:sp>
            <p:nvSpPr>
              <p:cNvPr id="7" name="Segnaposto contenuto 6">
                <a:extLst>
                  <a:ext uri="{FF2B5EF4-FFF2-40B4-BE49-F238E27FC236}">
                    <a16:creationId xmlns:a16="http://schemas.microsoft.com/office/drawing/2014/main" id="{3EF30945-8ADD-4BA4-A8EA-AD5399C62F8C}"/>
                  </a:ext>
                </a:extLst>
              </p:cNvPr>
              <p:cNvSpPr>
                <a:spLocks noGrp="1" noRot="1" noChangeAspect="1" noMove="1" noResize="1" noEditPoints="1" noAdjustHandles="1" noChangeArrowheads="1" noChangeShapeType="1" noTextEdit="1"/>
              </p:cNvSpPr>
              <p:nvPr>
                <p:ph sz="half" idx="1"/>
              </p:nvPr>
            </p:nvSpPr>
            <p:spPr>
              <a:xfrm>
                <a:off x="677334" y="2160589"/>
                <a:ext cx="4255393" cy="3880772"/>
              </a:xfrm>
              <a:blipFill>
                <a:blip r:embed="rId2"/>
                <a:stretch>
                  <a:fillRect t="-314"/>
                </a:stretch>
              </a:blipFill>
            </p:spPr>
            <p:txBody>
              <a:bodyPr/>
              <a:lstStyle/>
              <a:p>
                <a:r>
                  <a:rPr lang="it-IT">
                    <a:noFill/>
                  </a:rPr>
                  <a:t> </a:t>
                </a:r>
              </a:p>
            </p:txBody>
          </p:sp>
        </mc:Fallback>
      </mc:AlternateContent>
      <p:sp>
        <p:nvSpPr>
          <p:cNvPr id="8" name="Segnaposto contenuto 7">
            <a:extLst>
              <a:ext uri="{FF2B5EF4-FFF2-40B4-BE49-F238E27FC236}">
                <a16:creationId xmlns:a16="http://schemas.microsoft.com/office/drawing/2014/main" id="{3C76CCA7-E4D9-48F8-88A0-2C08E9A795F3}"/>
              </a:ext>
            </a:extLst>
          </p:cNvPr>
          <p:cNvSpPr>
            <a:spLocks noGrp="1"/>
          </p:cNvSpPr>
          <p:nvPr>
            <p:ph sz="half" idx="2"/>
          </p:nvPr>
        </p:nvSpPr>
        <p:spPr>
          <a:xfrm>
            <a:off x="4932726" y="2160589"/>
            <a:ext cx="4613946" cy="3946596"/>
          </a:xfrm>
        </p:spPr>
        <p:txBody>
          <a:bodyPr>
            <a:normAutofit/>
          </a:bodyPr>
          <a:lstStyle/>
          <a:p>
            <a:pPr marL="0" indent="0">
              <a:buNone/>
            </a:pPr>
            <a:r>
              <a:rPr lang="it-IT" sz="1400" dirty="0"/>
              <a:t>(11) La batteria del veicolo k al nodo i è minore della carica parziale, che è minore della capacità totale</a:t>
            </a:r>
            <a:br>
              <a:rPr lang="it-IT" sz="1400" dirty="0"/>
            </a:br>
            <a:br>
              <a:rPr lang="it-IT" sz="1400" dirty="0"/>
            </a:br>
            <a:r>
              <a:rPr lang="it-IT" sz="1400" dirty="0"/>
              <a:t>(12) Ogni stazione clonata è visitata al massimo 1 volta</a:t>
            </a:r>
          </a:p>
          <a:p>
            <a:pPr marL="0" indent="0">
              <a:buNone/>
            </a:pPr>
            <a:r>
              <a:rPr lang="it-IT" sz="1400" dirty="0"/>
              <a:t>(13) Il tempo di servire un nodo successivo avviene dopo aver ricaricato totalmente o parzialmente il veicolo alla precedente stazione + il tempo per raggiungere il nuovo nodo</a:t>
            </a:r>
          </a:p>
          <a:p>
            <a:pPr marL="0" indent="0">
              <a:buNone/>
            </a:pPr>
            <a:r>
              <a:rPr lang="it-IT" sz="1400" dirty="0"/>
              <a:t>(14) Consumo della batteria da un cliente ad un altro nodo</a:t>
            </a:r>
          </a:p>
          <a:p>
            <a:pPr marL="0" indent="0">
              <a:buNone/>
            </a:pPr>
            <a:r>
              <a:rPr lang="it-IT" sz="1400" dirty="0"/>
              <a:t>(15) Consumo della batteria da una stazione ad un altro nodo</a:t>
            </a:r>
          </a:p>
          <a:p>
            <a:pPr marL="0" indent="0">
              <a:buNone/>
            </a:pPr>
            <a:r>
              <a:rPr lang="it-IT" sz="1400" dirty="0"/>
              <a:t>(16) Definizione di consumo di batteria</a:t>
            </a:r>
          </a:p>
        </p:txBody>
      </p:sp>
      <p:sp>
        <p:nvSpPr>
          <p:cNvPr id="4" name="Segnaposto piè di pagina 3">
            <a:extLst>
              <a:ext uri="{FF2B5EF4-FFF2-40B4-BE49-F238E27FC236}">
                <a16:creationId xmlns:a16="http://schemas.microsoft.com/office/drawing/2014/main" id="{76095722-3E8C-4387-AD33-85FC49A9DE61}"/>
              </a:ext>
            </a:extLst>
          </p:cNvPr>
          <p:cNvSpPr>
            <a:spLocks noGrp="1"/>
          </p:cNvSpPr>
          <p:nvPr>
            <p:ph type="ftr" sz="quarter" idx="11"/>
          </p:nvPr>
        </p:nvSpPr>
        <p:spPr/>
        <p:txBody>
          <a:bodyPr/>
          <a:lstStyle/>
          <a:p>
            <a:r>
              <a:rPr lang="en-US" dirty="0"/>
              <a:t>ALNS EVRP - Mirko Gualducci</a:t>
            </a:r>
          </a:p>
        </p:txBody>
      </p:sp>
      <p:sp>
        <p:nvSpPr>
          <p:cNvPr id="5" name="Segnaposto numero diapositiva 4">
            <a:extLst>
              <a:ext uri="{FF2B5EF4-FFF2-40B4-BE49-F238E27FC236}">
                <a16:creationId xmlns:a16="http://schemas.microsoft.com/office/drawing/2014/main" id="{499F75DA-CAD8-45A3-8897-DE39366077F5}"/>
              </a:ext>
            </a:extLst>
          </p:cNvPr>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3566233911"/>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5629</Words>
  <Application>Microsoft Office PowerPoint</Application>
  <PresentationFormat>Widescreen</PresentationFormat>
  <Paragraphs>696</Paragraphs>
  <Slides>30</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30</vt:i4>
      </vt:variant>
    </vt:vector>
  </HeadingPairs>
  <TitlesOfParts>
    <vt:vector size="38" baseType="lpstr">
      <vt:lpstr>Arial</vt:lpstr>
      <vt:lpstr>Calibri</vt:lpstr>
      <vt:lpstr>Cambria Math</vt:lpstr>
      <vt:lpstr>Century Gothic</vt:lpstr>
      <vt:lpstr>Consolas</vt:lpstr>
      <vt:lpstr>Trebuchet MS</vt:lpstr>
      <vt:lpstr>Wingdings 3</vt:lpstr>
      <vt:lpstr>Sfaccettatura</vt:lpstr>
      <vt:lpstr>Progetto di Methods and Models for Decision Support   Adaptive Large Neighborhood Search applicata al Electric Vehicle Routing Problem</vt:lpstr>
      <vt:lpstr>Introduzione</vt:lpstr>
      <vt:lpstr>Analisi del problema</vt:lpstr>
      <vt:lpstr>Considerazioni sul problema</vt:lpstr>
      <vt:lpstr>Legenda dati modello (1)</vt:lpstr>
      <vt:lpstr>Legenda dati modello (2)</vt:lpstr>
      <vt:lpstr>Funzione obiettivo</vt:lpstr>
      <vt:lpstr>Vincoli del modello (1)</vt:lpstr>
      <vt:lpstr>Vincoli del modello (2)</vt:lpstr>
      <vt:lpstr>Vincoli del modello (3)</vt:lpstr>
      <vt:lpstr>Schema ALNS – modello soluzione</vt:lpstr>
      <vt:lpstr>Generazione soluzione iniziale</vt:lpstr>
      <vt:lpstr>Operazioni di distruzione dei clienti (1)</vt:lpstr>
      <vt:lpstr>Operazioni di distruzione dei clienti (2)</vt:lpstr>
      <vt:lpstr>Operazioni di inserimento dei clienti (1)</vt:lpstr>
      <vt:lpstr>Operazioni di inserimento dei clienti (2)</vt:lpstr>
      <vt:lpstr>Operazioni di distruzione delle stazioni (1)</vt:lpstr>
      <vt:lpstr>Operazioni di distruzione delle stazioni (2)</vt:lpstr>
      <vt:lpstr>Operazioni di distruzione delle stazioni (3)</vt:lpstr>
      <vt:lpstr>Operazioni di inserimento delle stazioni (1)</vt:lpstr>
      <vt:lpstr>Operazioni di inserimento delle stazioni (2)</vt:lpstr>
      <vt:lpstr>Aggiornamento della rotta all’inserimento di un nodo</vt:lpstr>
      <vt:lpstr>Aggiornamento della ricarica delle stazioni</vt:lpstr>
      <vt:lpstr>Utilizzo di simulated annealing per accettazione soluzione e terminazione</vt:lpstr>
      <vt:lpstr>Lettura in input dei dati</vt:lpstr>
      <vt:lpstr>Modifica dati input</vt:lpstr>
      <vt:lpstr>Monitorazione modello da shell</vt:lpstr>
      <vt:lpstr>Generazione report e grafico finale (1)</vt:lpstr>
      <vt:lpstr>Generazione report e grafico finale (2)</vt:lpstr>
      <vt:lpstr>Grafico tipo di costo di soluzione ALNS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Methods and Models for Decision Support   Adaptive Large Neighborhood Search applicata al Electric Vehicle Routing Problem</dc:title>
  <dc:creator>Mirko Gualducci</dc:creator>
  <cp:lastModifiedBy>Mirko Gualducci</cp:lastModifiedBy>
  <cp:revision>1</cp:revision>
  <dcterms:created xsi:type="dcterms:W3CDTF">2021-01-28T01:19:29Z</dcterms:created>
  <dcterms:modified xsi:type="dcterms:W3CDTF">2021-01-29T02:04:13Z</dcterms:modified>
</cp:coreProperties>
</file>