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D8C47-95BB-42E6-84E1-17ECCF81C8E6}" v="106" dt="2022-03-29T21:35:1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Gualducci" userId="9d2314a8d5544a44" providerId="LiveId" clId="{D3DD8C47-95BB-42E6-84E1-17ECCF81C8E6}"/>
    <pc:docChg chg="undo redo custSel addSld modSld">
      <pc:chgData name="Mirko Gualducci" userId="9d2314a8d5544a44" providerId="LiveId" clId="{D3DD8C47-95BB-42E6-84E1-17ECCF81C8E6}" dt="2022-03-29T21:39:18.285" v="3170" actId="20577"/>
      <pc:docMkLst>
        <pc:docMk/>
      </pc:docMkLst>
      <pc:sldChg chg="modSp mod">
        <pc:chgData name="Mirko Gualducci" userId="9d2314a8d5544a44" providerId="LiveId" clId="{D3DD8C47-95BB-42E6-84E1-17ECCF81C8E6}" dt="2022-03-29T21:39:18.285" v="3170" actId="20577"/>
        <pc:sldMkLst>
          <pc:docMk/>
          <pc:sldMk cId="3990131121" sldId="256"/>
        </pc:sldMkLst>
        <pc:spChg chg="mod">
          <ac:chgData name="Mirko Gualducci" userId="9d2314a8d5544a44" providerId="LiveId" clId="{D3DD8C47-95BB-42E6-84E1-17ECCF81C8E6}" dt="2022-03-29T21:39:18.285" v="3170" actId="20577"/>
          <ac:spMkLst>
            <pc:docMk/>
            <pc:sldMk cId="3990131121" sldId="256"/>
            <ac:spMk id="3" creationId="{BF0BFF50-D342-4E36-AAE0-5EB9F04F9EDA}"/>
          </ac:spMkLst>
        </pc:spChg>
      </pc:sldChg>
      <pc:sldChg chg="modSp mod">
        <pc:chgData name="Mirko Gualducci" userId="9d2314a8d5544a44" providerId="LiveId" clId="{D3DD8C47-95BB-42E6-84E1-17ECCF81C8E6}" dt="2022-03-27T21:22:28.638" v="79" actId="20577"/>
        <pc:sldMkLst>
          <pc:docMk/>
          <pc:sldMk cId="1803507056" sldId="258"/>
        </pc:sldMkLst>
        <pc:spChg chg="mod">
          <ac:chgData name="Mirko Gualducci" userId="9d2314a8d5544a44" providerId="LiveId" clId="{D3DD8C47-95BB-42E6-84E1-17ECCF81C8E6}" dt="2022-03-27T21:22:28.638" v="79" actId="20577"/>
          <ac:spMkLst>
            <pc:docMk/>
            <pc:sldMk cId="1803507056" sldId="258"/>
            <ac:spMk id="3" creationId="{7A7A97E7-2AD3-406D-AB3F-3421C8EE232D}"/>
          </ac:spMkLst>
        </pc:spChg>
      </pc:sldChg>
      <pc:sldChg chg="addSp delSp modSp mod">
        <pc:chgData name="Mirko Gualducci" userId="9d2314a8d5544a44" providerId="LiveId" clId="{D3DD8C47-95BB-42E6-84E1-17ECCF81C8E6}" dt="2022-03-28T21:42:03.667" v="1969" actId="208"/>
        <pc:sldMkLst>
          <pc:docMk/>
          <pc:sldMk cId="3007715606" sldId="259"/>
        </pc:sldMkLst>
        <pc:spChg chg="mod">
          <ac:chgData name="Mirko Gualducci" userId="9d2314a8d5544a44" providerId="LiveId" clId="{D3DD8C47-95BB-42E6-84E1-17ECCF81C8E6}" dt="2022-03-27T21:30:30.523" v="111" actId="20577"/>
          <ac:spMkLst>
            <pc:docMk/>
            <pc:sldMk cId="3007715606" sldId="259"/>
            <ac:spMk id="2" creationId="{C6AADBDC-DDC5-43BD-AC61-5FE8FA497E4D}"/>
          </ac:spMkLst>
        </pc:spChg>
        <pc:spChg chg="del">
          <ac:chgData name="Mirko Gualducci" userId="9d2314a8d5544a44" providerId="LiveId" clId="{D3DD8C47-95BB-42E6-84E1-17ECCF81C8E6}" dt="2022-03-27T21:26:49.590" v="103" actId="478"/>
          <ac:spMkLst>
            <pc:docMk/>
            <pc:sldMk cId="3007715606" sldId="259"/>
            <ac:spMk id="3" creationId="{1080B2E1-4DA8-4E7D-B348-E9F9CDB17E16}"/>
          </ac:spMkLst>
        </pc:spChg>
        <pc:spChg chg="add mod">
          <ac:chgData name="Mirko Gualducci" userId="9d2314a8d5544a44" providerId="LiveId" clId="{D3DD8C47-95BB-42E6-84E1-17ECCF81C8E6}" dt="2022-03-27T21:46:35.449" v="215" actId="1076"/>
          <ac:spMkLst>
            <pc:docMk/>
            <pc:sldMk cId="3007715606" sldId="259"/>
            <ac:spMk id="6" creationId="{99B8758D-09AC-4180-8526-5D2DEF957608}"/>
          </ac:spMkLst>
        </pc:spChg>
        <pc:spChg chg="add mod">
          <ac:chgData name="Mirko Gualducci" userId="9d2314a8d5544a44" providerId="LiveId" clId="{D3DD8C47-95BB-42E6-84E1-17ECCF81C8E6}" dt="2022-03-28T20:17:08.879" v="1133" actId="20577"/>
          <ac:spMkLst>
            <pc:docMk/>
            <pc:sldMk cId="3007715606" sldId="259"/>
            <ac:spMk id="11" creationId="{87DA009F-F8C5-41CC-95DD-A9B9E988BE1D}"/>
          </ac:spMkLst>
        </pc:spChg>
        <pc:spChg chg="add mod">
          <ac:chgData name="Mirko Gualducci" userId="9d2314a8d5544a44" providerId="LiveId" clId="{D3DD8C47-95BB-42E6-84E1-17ECCF81C8E6}" dt="2022-03-27T21:46:22.517" v="190" actId="1037"/>
          <ac:spMkLst>
            <pc:docMk/>
            <pc:sldMk cId="3007715606" sldId="259"/>
            <ac:spMk id="12" creationId="{433E4E48-2FE1-4F80-870A-DEFCEFDD1C75}"/>
          </ac:spMkLst>
        </pc:spChg>
        <pc:spChg chg="add mod">
          <ac:chgData name="Mirko Gualducci" userId="9d2314a8d5544a44" providerId="LiveId" clId="{D3DD8C47-95BB-42E6-84E1-17ECCF81C8E6}" dt="2022-03-27T21:46:38.653" v="216" actId="1076"/>
          <ac:spMkLst>
            <pc:docMk/>
            <pc:sldMk cId="3007715606" sldId="259"/>
            <ac:spMk id="13" creationId="{A04DAD3A-AA4A-49A4-89D3-9511596C551B}"/>
          </ac:spMkLst>
        </pc:spChg>
        <pc:spChg chg="add mod">
          <ac:chgData name="Mirko Gualducci" userId="9d2314a8d5544a44" providerId="LiveId" clId="{D3DD8C47-95BB-42E6-84E1-17ECCF81C8E6}" dt="2022-03-27T21:56:46.527" v="309" actId="1076"/>
          <ac:spMkLst>
            <pc:docMk/>
            <pc:sldMk cId="3007715606" sldId="259"/>
            <ac:spMk id="14" creationId="{0C500D53-106E-455B-85FC-0126BAA64D42}"/>
          </ac:spMkLst>
        </pc:spChg>
        <pc:spChg chg="add mod">
          <ac:chgData name="Mirko Gualducci" userId="9d2314a8d5544a44" providerId="LiveId" clId="{D3DD8C47-95BB-42E6-84E1-17ECCF81C8E6}" dt="2022-03-28T19:45:32.816" v="407" actId="1076"/>
          <ac:spMkLst>
            <pc:docMk/>
            <pc:sldMk cId="3007715606" sldId="259"/>
            <ac:spMk id="15" creationId="{6D6C3614-F84D-47B0-A8EC-3CDF9C63A1EC}"/>
          </ac:spMkLst>
        </pc:spChg>
        <pc:spChg chg="add mod">
          <ac:chgData name="Mirko Gualducci" userId="9d2314a8d5544a44" providerId="LiveId" clId="{D3DD8C47-95BB-42E6-84E1-17ECCF81C8E6}" dt="2022-03-27T21:50:31.029" v="269" actId="14100"/>
          <ac:spMkLst>
            <pc:docMk/>
            <pc:sldMk cId="3007715606" sldId="259"/>
            <ac:spMk id="16" creationId="{02904644-2071-4CFF-9700-A9042663DB71}"/>
          </ac:spMkLst>
        </pc:spChg>
        <pc:spChg chg="add mod">
          <ac:chgData name="Mirko Gualducci" userId="9d2314a8d5544a44" providerId="LiveId" clId="{D3DD8C47-95BB-42E6-84E1-17ECCF81C8E6}" dt="2022-03-28T19:49:20.203" v="534" actId="1036"/>
          <ac:spMkLst>
            <pc:docMk/>
            <pc:sldMk cId="3007715606" sldId="259"/>
            <ac:spMk id="17" creationId="{6E574EFF-625F-482B-9443-2A5814F15659}"/>
          </ac:spMkLst>
        </pc:spChg>
        <pc:spChg chg="add mod">
          <ac:chgData name="Mirko Gualducci" userId="9d2314a8d5544a44" providerId="LiveId" clId="{D3DD8C47-95BB-42E6-84E1-17ECCF81C8E6}" dt="2022-03-27T21:51:48.381" v="292" actId="1076"/>
          <ac:spMkLst>
            <pc:docMk/>
            <pc:sldMk cId="3007715606" sldId="259"/>
            <ac:spMk id="18" creationId="{DF1F8C40-1458-43E8-8FA5-F1CEA1561815}"/>
          </ac:spMkLst>
        </pc:spChg>
        <pc:spChg chg="add mod">
          <ac:chgData name="Mirko Gualducci" userId="9d2314a8d5544a44" providerId="LiveId" clId="{D3DD8C47-95BB-42E6-84E1-17ECCF81C8E6}" dt="2022-03-27T21:52:03.917" v="296" actId="1076"/>
          <ac:spMkLst>
            <pc:docMk/>
            <pc:sldMk cId="3007715606" sldId="259"/>
            <ac:spMk id="19" creationId="{AB4FD554-53FB-4649-9DD1-0B2352D71262}"/>
          </ac:spMkLst>
        </pc:spChg>
        <pc:spChg chg="add mod">
          <ac:chgData name="Mirko Gualducci" userId="9d2314a8d5544a44" providerId="LiveId" clId="{D3DD8C47-95BB-42E6-84E1-17ECCF81C8E6}" dt="2022-03-28T19:45:39.890" v="408" actId="1076"/>
          <ac:spMkLst>
            <pc:docMk/>
            <pc:sldMk cId="3007715606" sldId="259"/>
            <ac:spMk id="20" creationId="{07033FB2-7ED1-466F-9F26-2EF0A97B6C34}"/>
          </ac:spMkLst>
        </pc:spChg>
        <pc:spChg chg="add del mod">
          <ac:chgData name="Mirko Gualducci" userId="9d2314a8d5544a44" providerId="LiveId" clId="{D3DD8C47-95BB-42E6-84E1-17ECCF81C8E6}" dt="2022-03-27T21:54:37.541" v="300" actId="478"/>
          <ac:spMkLst>
            <pc:docMk/>
            <pc:sldMk cId="3007715606" sldId="259"/>
            <ac:spMk id="20" creationId="{96973636-A0B7-4B27-BE77-6325B34A1357}"/>
          </ac:spMkLst>
        </pc:spChg>
        <pc:spChg chg="add mod">
          <ac:chgData name="Mirko Gualducci" userId="9d2314a8d5544a44" providerId="LiveId" clId="{D3DD8C47-95BB-42E6-84E1-17ECCF81C8E6}" dt="2022-03-27T21:57:08.518" v="337" actId="208"/>
          <ac:spMkLst>
            <pc:docMk/>
            <pc:sldMk cId="3007715606" sldId="259"/>
            <ac:spMk id="21" creationId="{AC677F93-DBFB-4699-9E18-DF9BB798DC7A}"/>
          </ac:spMkLst>
        </pc:spChg>
        <pc:spChg chg="add mod">
          <ac:chgData name="Mirko Gualducci" userId="9d2314a8d5544a44" providerId="LiveId" clId="{D3DD8C47-95BB-42E6-84E1-17ECCF81C8E6}" dt="2022-03-28T19:47:36.080" v="451" actId="1038"/>
          <ac:spMkLst>
            <pc:docMk/>
            <pc:sldMk cId="3007715606" sldId="259"/>
            <ac:spMk id="43" creationId="{8C6CC84E-5AF4-41DD-8CA1-ACEC8C36DCC5}"/>
          </ac:spMkLst>
        </pc:spChg>
        <pc:spChg chg="add mod">
          <ac:chgData name="Mirko Gualducci" userId="9d2314a8d5544a44" providerId="LiveId" clId="{D3DD8C47-95BB-42E6-84E1-17ECCF81C8E6}" dt="2022-03-28T19:57:39.397" v="552" actId="1076"/>
          <ac:spMkLst>
            <pc:docMk/>
            <pc:sldMk cId="3007715606" sldId="259"/>
            <ac:spMk id="69" creationId="{6990F57C-474E-4F5B-8FD5-058DA705265B}"/>
          </ac:spMkLst>
        </pc:spChg>
        <pc:spChg chg="add mod">
          <ac:chgData name="Mirko Gualducci" userId="9d2314a8d5544a44" providerId="LiveId" clId="{D3DD8C47-95BB-42E6-84E1-17ECCF81C8E6}" dt="2022-03-28T19:57:56.517" v="555" actId="1076"/>
          <ac:spMkLst>
            <pc:docMk/>
            <pc:sldMk cId="3007715606" sldId="259"/>
            <ac:spMk id="70" creationId="{BF74DA88-BB73-422D-A98B-C9E43DA9B64D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71" creationId="{97F93DDD-D9E8-462C-ACB8-30502CD40258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72" creationId="{A289D37E-3A0B-4D16-B1EF-80560E441E3A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73" creationId="{A45E7B5F-A1CA-4130-B403-B99B85D17905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74" creationId="{34644CB8-F90C-432A-99B9-D9CC74E2D9C4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75" creationId="{FC54C6EE-CA00-4625-9FD9-9616F016EFBF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76" creationId="{C566A5DC-F609-43A8-BF2E-3B945F1F0275}"/>
          </ac:spMkLst>
        </pc:spChg>
        <pc:spChg chg="add del mod">
          <ac:chgData name="Mirko Gualducci" userId="9d2314a8d5544a44" providerId="LiveId" clId="{D3DD8C47-95BB-42E6-84E1-17ECCF81C8E6}" dt="2022-03-28T20:00:30.022" v="585" actId="478"/>
          <ac:spMkLst>
            <pc:docMk/>
            <pc:sldMk cId="3007715606" sldId="259"/>
            <ac:spMk id="77" creationId="{2C9F631D-441B-4A6F-994E-088EA41F4CFF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78" creationId="{DB59EBED-F13B-477F-8F35-8AB5BE2C8805}"/>
          </ac:spMkLst>
        </pc:spChg>
        <pc:spChg chg="add del mod">
          <ac:chgData name="Mirko Gualducci" userId="9d2314a8d5544a44" providerId="LiveId" clId="{D3DD8C47-95BB-42E6-84E1-17ECCF81C8E6}" dt="2022-03-28T20:01:05.033" v="606" actId="478"/>
          <ac:spMkLst>
            <pc:docMk/>
            <pc:sldMk cId="3007715606" sldId="259"/>
            <ac:spMk id="79" creationId="{53EB6BC2-21BB-4AEC-B516-467CB7A81873}"/>
          </ac:spMkLst>
        </pc:spChg>
        <pc:spChg chg="add mod">
          <ac:chgData name="Mirko Gualducci" userId="9d2314a8d5544a44" providerId="LiveId" clId="{D3DD8C47-95BB-42E6-84E1-17ECCF81C8E6}" dt="2022-03-28T21:41:57.702" v="1967" actId="208"/>
          <ac:spMkLst>
            <pc:docMk/>
            <pc:sldMk cId="3007715606" sldId="259"/>
            <ac:spMk id="80" creationId="{7F67299B-75F1-4B6F-AF94-1823C68AE997}"/>
          </ac:spMkLst>
        </pc:spChg>
        <pc:spChg chg="add mod">
          <ac:chgData name="Mirko Gualducci" userId="9d2314a8d5544a44" providerId="LiveId" clId="{D3DD8C47-95BB-42E6-84E1-17ECCF81C8E6}" dt="2022-03-28T21:41:57.702" v="1967" actId="208"/>
          <ac:spMkLst>
            <pc:docMk/>
            <pc:sldMk cId="3007715606" sldId="259"/>
            <ac:spMk id="81" creationId="{A21460A8-C407-4D44-B9DD-E1EA277EE4DA}"/>
          </ac:spMkLst>
        </pc:spChg>
        <pc:spChg chg="add mod">
          <ac:chgData name="Mirko Gualducci" userId="9d2314a8d5544a44" providerId="LiveId" clId="{D3DD8C47-95BB-42E6-84E1-17ECCF81C8E6}" dt="2022-03-28T21:41:57.702" v="1967" actId="208"/>
          <ac:spMkLst>
            <pc:docMk/>
            <pc:sldMk cId="3007715606" sldId="259"/>
            <ac:spMk id="82" creationId="{DC3F7BE6-DE38-442D-9DB8-5127D5F60861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83" creationId="{EA060F9D-7CE5-4470-8B3E-089077D5CE10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84" creationId="{BE1FF097-280B-4D40-83AB-1E2D1724FC38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85" creationId="{AC4FDDEA-466E-4FFB-9787-796E2B578E2A}"/>
          </ac:spMkLst>
        </pc:spChg>
        <pc:spChg chg="add mod">
          <ac:chgData name="Mirko Gualducci" userId="9d2314a8d5544a44" providerId="LiveId" clId="{D3DD8C47-95BB-42E6-84E1-17ECCF81C8E6}" dt="2022-03-28T20:10:55.519" v="925" actId="1037"/>
          <ac:spMkLst>
            <pc:docMk/>
            <pc:sldMk cId="3007715606" sldId="259"/>
            <ac:spMk id="86" creationId="{A61D52B7-BB59-497C-9032-4B2F0D67632B}"/>
          </ac:spMkLst>
        </pc:spChg>
        <pc:spChg chg="add mod">
          <ac:chgData name="Mirko Gualducci" userId="9d2314a8d5544a44" providerId="LiveId" clId="{D3DD8C47-95BB-42E6-84E1-17ECCF81C8E6}" dt="2022-03-28T20:11:00.436" v="926" actId="1076"/>
          <ac:spMkLst>
            <pc:docMk/>
            <pc:sldMk cId="3007715606" sldId="259"/>
            <ac:spMk id="148" creationId="{7A31D789-C589-42A4-9552-C50C0AB26820}"/>
          </ac:spMkLst>
        </pc:spChg>
        <pc:spChg chg="add del mod">
          <ac:chgData name="Mirko Gualducci" userId="9d2314a8d5544a44" providerId="LiveId" clId="{D3DD8C47-95BB-42E6-84E1-17ECCF81C8E6}" dt="2022-03-28T20:10:48.769" v="886" actId="478"/>
          <ac:spMkLst>
            <pc:docMk/>
            <pc:sldMk cId="3007715606" sldId="259"/>
            <ac:spMk id="149" creationId="{E4E1ECC5-6F8E-49D5-BCFA-FECB44D01A0F}"/>
          </ac:spMkLst>
        </pc:spChg>
        <pc:spChg chg="add mod">
          <ac:chgData name="Mirko Gualducci" userId="9d2314a8d5544a44" providerId="LiveId" clId="{D3DD8C47-95BB-42E6-84E1-17ECCF81C8E6}" dt="2022-03-28T20:12:37.354" v="1047" actId="20577"/>
          <ac:spMkLst>
            <pc:docMk/>
            <pc:sldMk cId="3007715606" sldId="259"/>
            <ac:spMk id="150" creationId="{AADB6197-5FB2-4E97-BAD3-2C12CCF1CEB6}"/>
          </ac:spMkLst>
        </pc:spChg>
        <pc:spChg chg="add mod">
          <ac:chgData name="Mirko Gualducci" userId="9d2314a8d5544a44" providerId="LiveId" clId="{D3DD8C47-95BB-42E6-84E1-17ECCF81C8E6}" dt="2022-03-28T20:12:39.284" v="1048" actId="20577"/>
          <ac:spMkLst>
            <pc:docMk/>
            <pc:sldMk cId="3007715606" sldId="259"/>
            <ac:spMk id="151" creationId="{108F6133-0CD6-4A6D-8F1C-4185520C504A}"/>
          </ac:spMkLst>
        </pc:spChg>
        <pc:spChg chg="add mod">
          <ac:chgData name="Mirko Gualducci" userId="9d2314a8d5544a44" providerId="LiveId" clId="{D3DD8C47-95BB-42E6-84E1-17ECCF81C8E6}" dt="2022-03-28T20:12:41.056" v="1049" actId="20577"/>
          <ac:spMkLst>
            <pc:docMk/>
            <pc:sldMk cId="3007715606" sldId="259"/>
            <ac:spMk id="152" creationId="{C76DFA1F-D049-4D6B-8B9D-5D3A70FC26B5}"/>
          </ac:spMkLst>
        </pc:spChg>
        <pc:spChg chg="add mod">
          <ac:chgData name="Mirko Gualducci" userId="9d2314a8d5544a44" providerId="LiveId" clId="{D3DD8C47-95BB-42E6-84E1-17ECCF81C8E6}" dt="2022-03-28T20:12:43.149" v="1050" actId="20577"/>
          <ac:spMkLst>
            <pc:docMk/>
            <pc:sldMk cId="3007715606" sldId="259"/>
            <ac:spMk id="153" creationId="{4C6509D5-94F4-469B-AFA2-A51AB1E91D71}"/>
          </ac:spMkLst>
        </pc:spChg>
        <pc:spChg chg="add mod">
          <ac:chgData name="Mirko Gualducci" userId="9d2314a8d5544a44" providerId="LiveId" clId="{D3DD8C47-95BB-42E6-84E1-17ECCF81C8E6}" dt="2022-03-28T21:42:03.667" v="1969" actId="208"/>
          <ac:spMkLst>
            <pc:docMk/>
            <pc:sldMk cId="3007715606" sldId="259"/>
            <ac:spMk id="154" creationId="{2491F3B6-EB2F-4B79-82B6-16ADFDE94E08}"/>
          </ac:spMkLst>
        </pc:spChg>
        <pc:spChg chg="add mod">
          <ac:chgData name="Mirko Gualducci" userId="9d2314a8d5544a44" providerId="LiveId" clId="{D3DD8C47-95BB-42E6-84E1-17ECCF81C8E6}" dt="2022-03-28T21:42:03.667" v="1969" actId="208"/>
          <ac:spMkLst>
            <pc:docMk/>
            <pc:sldMk cId="3007715606" sldId="259"/>
            <ac:spMk id="155" creationId="{9E3CE6EC-7063-434A-98AB-2CB2C5F127F5}"/>
          </ac:spMkLst>
        </pc:spChg>
        <pc:spChg chg="add mod">
          <ac:chgData name="Mirko Gualducci" userId="9d2314a8d5544a44" providerId="LiveId" clId="{D3DD8C47-95BB-42E6-84E1-17ECCF81C8E6}" dt="2022-03-28T21:42:03.667" v="1969" actId="208"/>
          <ac:spMkLst>
            <pc:docMk/>
            <pc:sldMk cId="3007715606" sldId="259"/>
            <ac:spMk id="156" creationId="{BB3D7B62-B799-45A9-B980-BCE7E333447D}"/>
          </ac:spMkLst>
        </pc:spChg>
        <pc:spChg chg="add mod">
          <ac:chgData name="Mirko Gualducci" userId="9d2314a8d5544a44" providerId="LiveId" clId="{D3DD8C47-95BB-42E6-84E1-17ECCF81C8E6}" dt="2022-03-28T20:15:45.401" v="1113" actId="1076"/>
          <ac:spMkLst>
            <pc:docMk/>
            <pc:sldMk cId="3007715606" sldId="259"/>
            <ac:spMk id="165" creationId="{4004DA78-1710-4632-8ACD-80465F635A8B}"/>
          </ac:spMkLst>
        </pc:spChg>
        <pc:spChg chg="add mod">
          <ac:chgData name="Mirko Gualducci" userId="9d2314a8d5544a44" providerId="LiveId" clId="{D3DD8C47-95BB-42E6-84E1-17ECCF81C8E6}" dt="2022-03-28T20:15:55.568" v="1115" actId="1076"/>
          <ac:spMkLst>
            <pc:docMk/>
            <pc:sldMk cId="3007715606" sldId="259"/>
            <ac:spMk id="166" creationId="{DCF29174-4C02-407D-9A07-6F939ADF7E97}"/>
          </ac:spMkLst>
        </pc:spChg>
        <pc:spChg chg="add mod">
          <ac:chgData name="Mirko Gualducci" userId="9d2314a8d5544a44" providerId="LiveId" clId="{D3DD8C47-95BB-42E6-84E1-17ECCF81C8E6}" dt="2022-03-28T20:15:37.392" v="1111" actId="1076"/>
          <ac:spMkLst>
            <pc:docMk/>
            <pc:sldMk cId="3007715606" sldId="259"/>
            <ac:spMk id="167" creationId="{3121B32C-B393-4AD1-985E-C7BF1067E9B8}"/>
          </ac:spMkLst>
        </pc:spChg>
        <pc:spChg chg="add mod">
          <ac:chgData name="Mirko Gualducci" userId="9d2314a8d5544a44" providerId="LiveId" clId="{D3DD8C47-95BB-42E6-84E1-17ECCF81C8E6}" dt="2022-03-28T20:15:29.428" v="1108" actId="1076"/>
          <ac:spMkLst>
            <pc:docMk/>
            <pc:sldMk cId="3007715606" sldId="259"/>
            <ac:spMk id="168" creationId="{B842ADB2-2DEA-4D5D-8326-42B34E323BBE}"/>
          </ac:spMkLst>
        </pc:spChg>
        <pc:picChg chg="add mod">
          <ac:chgData name="Mirko Gualducci" userId="9d2314a8d5544a44" providerId="LiveId" clId="{D3DD8C47-95BB-42E6-84E1-17ECCF81C8E6}" dt="2022-03-27T21:30:27.904" v="107" actId="1076"/>
          <ac:picMkLst>
            <pc:docMk/>
            <pc:sldMk cId="3007715606" sldId="259"/>
            <ac:picMk id="5" creationId="{8799D7DD-0732-41A8-8CEB-36E9788A0870}"/>
          </ac:picMkLst>
        </pc:picChg>
        <pc:picChg chg="add del mod">
          <ac:chgData name="Mirko Gualducci" userId="9d2314a8d5544a44" providerId="LiveId" clId="{D3DD8C47-95BB-42E6-84E1-17ECCF81C8E6}" dt="2022-03-27T21:39:28.597" v="123" actId="478"/>
          <ac:picMkLst>
            <pc:docMk/>
            <pc:sldMk cId="3007715606" sldId="259"/>
            <ac:picMk id="8" creationId="{C647A8BA-67F4-4EDA-955A-5F878647DB87}"/>
          </ac:picMkLst>
        </pc:picChg>
        <pc:picChg chg="add mod">
          <ac:chgData name="Mirko Gualducci" userId="9d2314a8d5544a44" providerId="LiveId" clId="{D3DD8C47-95BB-42E6-84E1-17ECCF81C8E6}" dt="2022-03-27T21:46:22.517" v="190" actId="1037"/>
          <ac:picMkLst>
            <pc:docMk/>
            <pc:sldMk cId="3007715606" sldId="259"/>
            <ac:picMk id="10" creationId="{F67B76E2-D238-4958-AAF4-B63A42FAF685}"/>
          </ac:picMkLst>
        </pc:picChg>
        <pc:picChg chg="add mod">
          <ac:chgData name="Mirko Gualducci" userId="9d2314a8d5544a44" providerId="LiveId" clId="{D3DD8C47-95BB-42E6-84E1-17ECCF81C8E6}" dt="2022-03-28T19:57:21.737" v="539" actId="14100"/>
          <ac:picMkLst>
            <pc:docMk/>
            <pc:sldMk cId="3007715606" sldId="259"/>
            <ac:picMk id="68" creationId="{AA92DD28-FB5F-4245-B0E3-90DEE2BB716D}"/>
          </ac:picMkLst>
        </pc:picChg>
        <pc:cxnChg chg="add mod">
          <ac:chgData name="Mirko Gualducci" userId="9d2314a8d5544a44" providerId="LiveId" clId="{D3DD8C47-95BB-42E6-84E1-17ECCF81C8E6}" dt="2022-03-28T19:46:06.548" v="420" actId="14100"/>
          <ac:cxnSpMkLst>
            <pc:docMk/>
            <pc:sldMk cId="3007715606" sldId="259"/>
            <ac:cxnSpMk id="22" creationId="{2A35C0A5-E9F7-4F7B-9332-277ECF5BB0DE}"/>
          </ac:cxnSpMkLst>
        </pc:cxnChg>
        <pc:cxnChg chg="add mod">
          <ac:chgData name="Mirko Gualducci" userId="9d2314a8d5544a44" providerId="LiveId" clId="{D3DD8C47-95BB-42E6-84E1-17ECCF81C8E6}" dt="2022-03-27T21:58:33.472" v="348" actId="14100"/>
          <ac:cxnSpMkLst>
            <pc:docMk/>
            <pc:sldMk cId="3007715606" sldId="259"/>
            <ac:cxnSpMk id="23" creationId="{8E9B5A11-D9AE-4A8F-AB41-14F26B3C85CB}"/>
          </ac:cxnSpMkLst>
        </pc:cxnChg>
        <pc:cxnChg chg="add mod">
          <ac:chgData name="Mirko Gualducci" userId="9d2314a8d5544a44" providerId="LiveId" clId="{D3DD8C47-95BB-42E6-84E1-17ECCF81C8E6}" dt="2022-03-28T19:46:45.385" v="435" actId="1035"/>
          <ac:cxnSpMkLst>
            <pc:docMk/>
            <pc:sldMk cId="3007715606" sldId="259"/>
            <ac:cxnSpMk id="24" creationId="{FD097036-97E3-4BA0-8498-A39B042D3E8B}"/>
          </ac:cxnSpMkLst>
        </pc:cxnChg>
        <pc:cxnChg chg="add mod">
          <ac:chgData name="Mirko Gualducci" userId="9d2314a8d5544a44" providerId="LiveId" clId="{D3DD8C47-95BB-42E6-84E1-17ECCF81C8E6}" dt="2022-03-28T19:45:32.816" v="407" actId="1076"/>
          <ac:cxnSpMkLst>
            <pc:docMk/>
            <pc:sldMk cId="3007715606" sldId="259"/>
            <ac:cxnSpMk id="25" creationId="{AB0D8CE7-341D-474A-89E6-F34473E6F6D7}"/>
          </ac:cxnSpMkLst>
        </pc:cxnChg>
        <pc:cxnChg chg="add mod">
          <ac:chgData name="Mirko Gualducci" userId="9d2314a8d5544a44" providerId="LiveId" clId="{D3DD8C47-95BB-42E6-84E1-17ECCF81C8E6}" dt="2022-03-28T19:47:02.769" v="443" actId="14100"/>
          <ac:cxnSpMkLst>
            <pc:docMk/>
            <pc:sldMk cId="3007715606" sldId="259"/>
            <ac:cxnSpMk id="26" creationId="{D083471C-68B5-4945-B395-F4B3B793C238}"/>
          </ac:cxnSpMkLst>
        </pc:cxnChg>
        <pc:cxnChg chg="add mod">
          <ac:chgData name="Mirko Gualducci" userId="9d2314a8d5544a44" providerId="LiveId" clId="{D3DD8C47-95BB-42E6-84E1-17ECCF81C8E6}" dt="2022-03-28T19:45:57.652" v="419" actId="14100"/>
          <ac:cxnSpMkLst>
            <pc:docMk/>
            <pc:sldMk cId="3007715606" sldId="259"/>
            <ac:cxnSpMk id="27" creationId="{8A4384E3-4881-425F-90DA-A60E453FFAF1}"/>
          </ac:cxnSpMkLst>
        </pc:cxnChg>
        <pc:cxnChg chg="add mod">
          <ac:chgData name="Mirko Gualducci" userId="9d2314a8d5544a44" providerId="LiveId" clId="{D3DD8C47-95BB-42E6-84E1-17ECCF81C8E6}" dt="2022-03-27T21:58:25.337" v="347" actId="14100"/>
          <ac:cxnSpMkLst>
            <pc:docMk/>
            <pc:sldMk cId="3007715606" sldId="259"/>
            <ac:cxnSpMk id="28" creationId="{F58AAB3C-4564-46B1-AD5C-9A182B0CD1C3}"/>
          </ac:cxnSpMkLst>
        </pc:cxnChg>
        <pc:cxnChg chg="add mod">
          <ac:chgData name="Mirko Gualducci" userId="9d2314a8d5544a44" providerId="LiveId" clId="{D3DD8C47-95BB-42E6-84E1-17ECCF81C8E6}" dt="2022-03-27T21:58:46.726" v="350" actId="13822"/>
          <ac:cxnSpMkLst>
            <pc:docMk/>
            <pc:sldMk cId="3007715606" sldId="259"/>
            <ac:cxnSpMk id="33" creationId="{6D0BC84A-97D6-429F-A33F-82C02977B020}"/>
          </ac:cxnSpMkLst>
        </pc:cxnChg>
        <pc:cxnChg chg="add mod">
          <ac:chgData name="Mirko Gualducci" userId="9d2314a8d5544a44" providerId="LiveId" clId="{D3DD8C47-95BB-42E6-84E1-17ECCF81C8E6}" dt="2022-03-28T19:49:20.203" v="534" actId="1036"/>
          <ac:cxnSpMkLst>
            <pc:docMk/>
            <pc:sldMk cId="3007715606" sldId="259"/>
            <ac:cxnSpMk id="44" creationId="{C31B8452-714C-442B-AD33-8455BA627592}"/>
          </ac:cxnSpMkLst>
        </pc:cxnChg>
        <pc:cxnChg chg="add mod">
          <ac:chgData name="Mirko Gualducci" userId="9d2314a8d5544a44" providerId="LiveId" clId="{D3DD8C47-95BB-42E6-84E1-17ECCF81C8E6}" dt="2022-03-28T19:48:42.244" v="516" actId="14100"/>
          <ac:cxnSpMkLst>
            <pc:docMk/>
            <pc:sldMk cId="3007715606" sldId="259"/>
            <ac:cxnSpMk id="45" creationId="{194B4AC3-E69F-4A2B-B703-905A8B5B1336}"/>
          </ac:cxnSpMkLst>
        </pc:cxnChg>
        <pc:cxnChg chg="add mod">
          <ac:chgData name="Mirko Gualducci" userId="9d2314a8d5544a44" providerId="LiveId" clId="{D3DD8C47-95BB-42E6-84E1-17ECCF81C8E6}" dt="2022-03-28T19:48:38.716" v="515" actId="14100"/>
          <ac:cxnSpMkLst>
            <pc:docMk/>
            <pc:sldMk cId="3007715606" sldId="259"/>
            <ac:cxnSpMk id="46" creationId="{F46F9D7B-9D76-47FD-ABAF-3F08FDE8E1C6}"/>
          </ac:cxnSpMkLst>
        </pc:cxnChg>
        <pc:cxnChg chg="add mod">
          <ac:chgData name="Mirko Gualducci" userId="9d2314a8d5544a44" providerId="LiveId" clId="{D3DD8C47-95BB-42E6-84E1-17ECCF81C8E6}" dt="2022-03-28T19:49:07.622" v="528" actId="14100"/>
          <ac:cxnSpMkLst>
            <pc:docMk/>
            <pc:sldMk cId="3007715606" sldId="259"/>
            <ac:cxnSpMk id="47" creationId="{41F6D550-1027-4E2F-8544-1C7FEA366350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88" creationId="{7E981B29-E20B-4140-9A36-581D7D530351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90" creationId="{FC324E53-C843-4A2D-8862-5CCB1A1BCBD7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92" creationId="{A9F38AD1-1463-4848-8766-6F14259F331F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94" creationId="{EDBBF072-0269-43BD-8C91-755B711F4792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96" creationId="{6630DB0A-AA9C-4B99-B0A5-6592455DE58E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98" creationId="{B6596CC7-0D70-4821-B90D-BB090BF90B77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00" creationId="{08C023CB-04A2-4B0C-8FB4-89053290D61E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02" creationId="{DAD96788-2803-4CC4-9357-354EF56D5FD0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04" creationId="{73CA012A-FABE-42A2-BE04-1BB448000D32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06" creationId="{35667039-0C55-4A78-B268-CCD90F353085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08" creationId="{973CD014-34AA-4930-8CF3-73762C65D855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10" creationId="{B5F71F32-B780-41F9-8595-DCB28E62C9FF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13" creationId="{FA2D6B21-5730-4E71-8D8A-8F582A8351E4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15" creationId="{1A590C4C-6168-43EE-A419-F2844820BB52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17" creationId="{057669D8-52B4-492F-9A99-6E2890199B9C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19" creationId="{EC9593C5-D52C-4FAF-9C9B-D7E2C1BB124E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21" creationId="{FEE8DA25-7A53-473F-9E31-79C26D1620DD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23" creationId="{738F99CC-B374-4F69-AD00-6AF2A2046624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25" creationId="{CB67AB24-EC6E-45AA-96F2-DB11A02AEEDE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27" creationId="{F980E93A-DA8B-4564-AC51-8424D5524568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29" creationId="{8A2C87F9-E471-4D2C-9AA9-762D5FEA1277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31" creationId="{A3EB3784-789A-40D5-ABFF-DC964E4CA3DF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34" creationId="{D7B2590A-CCC6-4FDC-B605-E11FF17D5F83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36" creationId="{454D90BB-2BB0-457A-B4D6-269E3AD7F19F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38" creationId="{A9874975-76AD-432A-AB7E-BEE2B99EAE79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40" creationId="{AEA5E7FC-D709-4521-A28C-C66ABF9E9DAF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43" creationId="{3BD93E99-99A2-474A-86D4-0EEB5A2FD4AE}"/>
          </ac:cxnSpMkLst>
        </pc:cxnChg>
        <pc:cxnChg chg="add mod">
          <ac:chgData name="Mirko Gualducci" userId="9d2314a8d5544a44" providerId="LiveId" clId="{D3DD8C47-95BB-42E6-84E1-17ECCF81C8E6}" dt="2022-03-28T20:10:55.519" v="925" actId="1037"/>
          <ac:cxnSpMkLst>
            <pc:docMk/>
            <pc:sldMk cId="3007715606" sldId="259"/>
            <ac:cxnSpMk id="145" creationId="{DDBD5B07-ACE6-4C92-B55F-8D841BB740D3}"/>
          </ac:cxnSpMkLst>
        </pc:cxnChg>
        <pc:cxnChg chg="add mod">
          <ac:chgData name="Mirko Gualducci" userId="9d2314a8d5544a44" providerId="LiveId" clId="{D3DD8C47-95BB-42E6-84E1-17ECCF81C8E6}" dt="2022-03-28T20:12:55.287" v="1052" actId="13822"/>
          <ac:cxnSpMkLst>
            <pc:docMk/>
            <pc:sldMk cId="3007715606" sldId="259"/>
            <ac:cxnSpMk id="158" creationId="{504CBEC1-17F5-434B-A1F7-4A8EF9B899E2}"/>
          </ac:cxnSpMkLst>
        </pc:cxnChg>
        <pc:cxnChg chg="add mod">
          <ac:chgData name="Mirko Gualducci" userId="9d2314a8d5544a44" providerId="LiveId" clId="{D3DD8C47-95BB-42E6-84E1-17ECCF81C8E6}" dt="2022-03-28T20:13:00.561" v="1054" actId="13822"/>
          <ac:cxnSpMkLst>
            <pc:docMk/>
            <pc:sldMk cId="3007715606" sldId="259"/>
            <ac:cxnSpMk id="160" creationId="{36F5B2D4-15EA-4A99-BA7B-4279B1590E67}"/>
          </ac:cxnSpMkLst>
        </pc:cxnChg>
        <pc:cxnChg chg="add mod">
          <ac:chgData name="Mirko Gualducci" userId="9d2314a8d5544a44" providerId="LiveId" clId="{D3DD8C47-95BB-42E6-84E1-17ECCF81C8E6}" dt="2022-03-28T20:13:05.864" v="1056" actId="13822"/>
          <ac:cxnSpMkLst>
            <pc:docMk/>
            <pc:sldMk cId="3007715606" sldId="259"/>
            <ac:cxnSpMk id="162" creationId="{95A78D60-EEED-464A-9FDF-8FAF7CCE3AB3}"/>
          </ac:cxnSpMkLst>
        </pc:cxnChg>
        <pc:cxnChg chg="add mod">
          <ac:chgData name="Mirko Gualducci" userId="9d2314a8d5544a44" providerId="LiveId" clId="{D3DD8C47-95BB-42E6-84E1-17ECCF81C8E6}" dt="2022-03-28T20:13:10.961" v="1058" actId="13822"/>
          <ac:cxnSpMkLst>
            <pc:docMk/>
            <pc:sldMk cId="3007715606" sldId="259"/>
            <ac:cxnSpMk id="164" creationId="{F0861B47-B7E2-4933-AF70-9E58F92A808E}"/>
          </ac:cxnSpMkLst>
        </pc:cxnChg>
      </pc:sldChg>
      <pc:sldChg chg="modSp new mod">
        <pc:chgData name="Mirko Gualducci" userId="9d2314a8d5544a44" providerId="LiveId" clId="{D3DD8C47-95BB-42E6-84E1-17ECCF81C8E6}" dt="2022-03-29T20:52:58.089" v="2169" actId="20577"/>
        <pc:sldMkLst>
          <pc:docMk/>
          <pc:sldMk cId="2821258763" sldId="260"/>
        </pc:sldMkLst>
        <pc:spChg chg="mod">
          <ac:chgData name="Mirko Gualducci" userId="9d2314a8d5544a44" providerId="LiveId" clId="{D3DD8C47-95BB-42E6-84E1-17ECCF81C8E6}" dt="2022-03-29T20:52:58.089" v="2169" actId="20577"/>
          <ac:spMkLst>
            <pc:docMk/>
            <pc:sldMk cId="2821258763" sldId="260"/>
            <ac:spMk id="2" creationId="{AC6333C7-DB42-4EE9-A956-2935BFDEB9A6}"/>
          </ac:spMkLst>
        </pc:spChg>
        <pc:spChg chg="mod">
          <ac:chgData name="Mirko Gualducci" userId="9d2314a8d5544a44" providerId="LiveId" clId="{D3DD8C47-95BB-42E6-84E1-17ECCF81C8E6}" dt="2022-03-29T20:50:50.062" v="2108" actId="20577"/>
          <ac:spMkLst>
            <pc:docMk/>
            <pc:sldMk cId="2821258763" sldId="260"/>
            <ac:spMk id="3" creationId="{B399435F-ED9D-473D-AD1D-09EB8984A993}"/>
          </ac:spMkLst>
        </pc:spChg>
      </pc:sldChg>
      <pc:sldChg chg="addSp delSp modSp new mod">
        <pc:chgData name="Mirko Gualducci" userId="9d2314a8d5544a44" providerId="LiveId" clId="{D3DD8C47-95BB-42E6-84E1-17ECCF81C8E6}" dt="2022-03-29T20:52:52.646" v="2162" actId="20577"/>
        <pc:sldMkLst>
          <pc:docMk/>
          <pc:sldMk cId="874923469" sldId="261"/>
        </pc:sldMkLst>
        <pc:spChg chg="mod">
          <ac:chgData name="Mirko Gualducci" userId="9d2314a8d5544a44" providerId="LiveId" clId="{D3DD8C47-95BB-42E6-84E1-17ECCF81C8E6}" dt="2022-03-29T20:52:52.646" v="2162" actId="20577"/>
          <ac:spMkLst>
            <pc:docMk/>
            <pc:sldMk cId="874923469" sldId="261"/>
            <ac:spMk id="2" creationId="{87371EE0-C97B-4438-AF97-72AD33391140}"/>
          </ac:spMkLst>
        </pc:spChg>
        <pc:spChg chg="del">
          <ac:chgData name="Mirko Gualducci" userId="9d2314a8d5544a44" providerId="LiveId" clId="{D3DD8C47-95BB-42E6-84E1-17ECCF81C8E6}" dt="2022-03-28T21:07:44.032" v="1779" actId="478"/>
          <ac:spMkLst>
            <pc:docMk/>
            <pc:sldMk cId="874923469" sldId="261"/>
            <ac:spMk id="3" creationId="{1B19E84A-748D-4E24-9E9E-CAE41A5B25C7}"/>
          </ac:spMkLst>
        </pc:spChg>
        <pc:spChg chg="add mod">
          <ac:chgData name="Mirko Gualducci" userId="9d2314a8d5544a44" providerId="LiveId" clId="{D3DD8C47-95BB-42E6-84E1-17ECCF81C8E6}" dt="2022-03-28T21:12:08.762" v="1805" actId="1076"/>
          <ac:spMkLst>
            <pc:docMk/>
            <pc:sldMk cId="874923469" sldId="261"/>
            <ac:spMk id="8" creationId="{3A25026A-9F07-46E1-B9F7-AE1C2E7D422B}"/>
          </ac:spMkLst>
        </pc:spChg>
        <pc:spChg chg="add mod">
          <ac:chgData name="Mirko Gualducci" userId="9d2314a8d5544a44" providerId="LiveId" clId="{D3DD8C47-95BB-42E6-84E1-17ECCF81C8E6}" dt="2022-03-28T21:18:19.645" v="1830" actId="1076"/>
          <ac:spMkLst>
            <pc:docMk/>
            <pc:sldMk cId="874923469" sldId="261"/>
            <ac:spMk id="13" creationId="{69ABD1DF-BDFF-4E15-831A-9D1A91C5B78B}"/>
          </ac:spMkLst>
        </pc:spChg>
        <pc:spChg chg="add mod">
          <ac:chgData name="Mirko Gualducci" userId="9d2314a8d5544a44" providerId="LiveId" clId="{D3DD8C47-95BB-42E6-84E1-17ECCF81C8E6}" dt="2022-03-28T21:38:35.497" v="1926" actId="1076"/>
          <ac:spMkLst>
            <pc:docMk/>
            <pc:sldMk cId="874923469" sldId="261"/>
            <ac:spMk id="21" creationId="{E57113AF-3A07-40DB-A344-C3A13D37DCB8}"/>
          </ac:spMkLst>
        </pc:spChg>
        <pc:spChg chg="add mod">
          <ac:chgData name="Mirko Gualducci" userId="9d2314a8d5544a44" providerId="LiveId" clId="{D3DD8C47-95BB-42E6-84E1-17ECCF81C8E6}" dt="2022-03-28T21:33:21.519" v="1920" actId="1035"/>
          <ac:spMkLst>
            <pc:docMk/>
            <pc:sldMk cId="874923469" sldId="261"/>
            <ac:spMk id="27" creationId="{756E3419-D99D-41BE-8C1D-6B1D4858FCE7}"/>
          </ac:spMkLst>
        </pc:spChg>
        <pc:spChg chg="add mod">
          <ac:chgData name="Mirko Gualducci" userId="9d2314a8d5544a44" providerId="LiveId" clId="{D3DD8C47-95BB-42E6-84E1-17ECCF81C8E6}" dt="2022-03-28T21:40:02.897" v="1952" actId="1076"/>
          <ac:spMkLst>
            <pc:docMk/>
            <pc:sldMk cId="874923469" sldId="261"/>
            <ac:spMk id="33" creationId="{D8B2A697-0BB2-4D81-BB66-F4EC30C004F4}"/>
          </ac:spMkLst>
        </pc:spChg>
        <pc:spChg chg="add mod">
          <ac:chgData name="Mirko Gualducci" userId="9d2314a8d5544a44" providerId="LiveId" clId="{D3DD8C47-95BB-42E6-84E1-17ECCF81C8E6}" dt="2022-03-28T21:41:38.449" v="1965" actId="207"/>
          <ac:spMkLst>
            <pc:docMk/>
            <pc:sldMk cId="874923469" sldId="261"/>
            <ac:spMk id="39" creationId="{DDA67061-6964-4AF2-AA6F-40F4EDF4851E}"/>
          </ac:spMkLst>
        </pc:spChg>
        <pc:spChg chg="add mod">
          <ac:chgData name="Mirko Gualducci" userId="9d2314a8d5544a44" providerId="LiveId" clId="{D3DD8C47-95BB-42E6-84E1-17ECCF81C8E6}" dt="2022-03-28T21:41:38.449" v="1965" actId="207"/>
          <ac:spMkLst>
            <pc:docMk/>
            <pc:sldMk cId="874923469" sldId="261"/>
            <ac:spMk id="40" creationId="{25652B13-FC7F-46C8-BDB2-7DBBF37A4515}"/>
          </ac:spMkLst>
        </pc:spChg>
        <pc:spChg chg="add mod">
          <ac:chgData name="Mirko Gualducci" userId="9d2314a8d5544a44" providerId="LiveId" clId="{D3DD8C47-95BB-42E6-84E1-17ECCF81C8E6}" dt="2022-03-28T21:41:38.449" v="1965" actId="207"/>
          <ac:spMkLst>
            <pc:docMk/>
            <pc:sldMk cId="874923469" sldId="261"/>
            <ac:spMk id="41" creationId="{56DF9EE0-E3CB-4D0E-B6E6-9F861279EE97}"/>
          </ac:spMkLst>
        </pc:spChg>
        <pc:picChg chg="add del">
          <ac:chgData name="Mirko Gualducci" userId="9d2314a8d5544a44" providerId="LiveId" clId="{D3DD8C47-95BB-42E6-84E1-17ECCF81C8E6}" dt="2022-03-28T21:08:18.296" v="1781" actId="478"/>
          <ac:picMkLst>
            <pc:docMk/>
            <pc:sldMk cId="874923469" sldId="261"/>
            <ac:picMk id="5" creationId="{ED950D4C-1079-4F95-B1F0-F0A392270B79}"/>
          </ac:picMkLst>
        </pc:picChg>
        <pc:picChg chg="add mod">
          <ac:chgData name="Mirko Gualducci" userId="9d2314a8d5544a44" providerId="LiveId" clId="{D3DD8C47-95BB-42E6-84E1-17ECCF81C8E6}" dt="2022-03-28T21:10:33.433" v="1787" actId="1076"/>
          <ac:picMkLst>
            <pc:docMk/>
            <pc:sldMk cId="874923469" sldId="261"/>
            <ac:picMk id="7" creationId="{2E0DFE9F-D052-447C-BD0A-9E153BA3B06D}"/>
          </ac:picMkLst>
        </pc:picChg>
        <pc:picChg chg="add mod">
          <ac:chgData name="Mirko Gualducci" userId="9d2314a8d5544a44" providerId="LiveId" clId="{D3DD8C47-95BB-42E6-84E1-17ECCF81C8E6}" dt="2022-03-28T21:17:18.921" v="1810" actId="1076"/>
          <ac:picMkLst>
            <pc:docMk/>
            <pc:sldMk cId="874923469" sldId="261"/>
            <ac:picMk id="12" creationId="{5E8DA9FE-9737-4750-9D7A-FE93E8709A41}"/>
          </ac:picMkLst>
        </pc:picChg>
        <pc:picChg chg="add mod">
          <ac:chgData name="Mirko Gualducci" userId="9d2314a8d5544a44" providerId="LiveId" clId="{D3DD8C47-95BB-42E6-84E1-17ECCF81C8E6}" dt="2022-03-28T21:33:21.519" v="1920" actId="1035"/>
          <ac:picMkLst>
            <pc:docMk/>
            <pc:sldMk cId="874923469" sldId="261"/>
            <ac:picMk id="20" creationId="{511BD1DF-848F-408E-AA3E-7C1B400ABDC5}"/>
          </ac:picMkLst>
        </pc:picChg>
        <pc:picChg chg="add mod">
          <ac:chgData name="Mirko Gualducci" userId="9d2314a8d5544a44" providerId="LiveId" clId="{D3DD8C47-95BB-42E6-84E1-17ECCF81C8E6}" dt="2022-03-28T21:33:21.519" v="1920" actId="1035"/>
          <ac:picMkLst>
            <pc:docMk/>
            <pc:sldMk cId="874923469" sldId="261"/>
            <ac:picMk id="26" creationId="{868E2AB5-7D91-4978-B90B-6D65387EF0E5}"/>
          </ac:picMkLst>
        </pc:picChg>
        <pc:picChg chg="add mod">
          <ac:chgData name="Mirko Gualducci" userId="9d2314a8d5544a44" providerId="LiveId" clId="{D3DD8C47-95BB-42E6-84E1-17ECCF81C8E6}" dt="2022-03-28T21:38:30.922" v="1925" actId="1076"/>
          <ac:picMkLst>
            <pc:docMk/>
            <pc:sldMk cId="874923469" sldId="261"/>
            <ac:picMk id="32" creationId="{433FF88E-DFF9-46B2-8963-8F342AE92AB4}"/>
          </ac:picMkLst>
        </pc:picChg>
        <pc:picChg chg="add del mod">
          <ac:chgData name="Mirko Gualducci" userId="9d2314a8d5544a44" providerId="LiveId" clId="{D3DD8C47-95BB-42E6-84E1-17ECCF81C8E6}" dt="2022-03-28T21:51:17.484" v="1984" actId="21"/>
          <ac:picMkLst>
            <pc:docMk/>
            <pc:sldMk cId="874923469" sldId="261"/>
            <ac:picMk id="43" creationId="{EE01B48A-EC1D-44FF-80D2-04CD8AA1529C}"/>
          </ac:picMkLst>
        </pc:picChg>
        <pc:cxnChg chg="add mod">
          <ac:chgData name="Mirko Gualducci" userId="9d2314a8d5544a44" providerId="LiveId" clId="{D3DD8C47-95BB-42E6-84E1-17ECCF81C8E6}" dt="2022-03-28T21:12:23.191" v="1807" actId="13822"/>
          <ac:cxnSpMkLst>
            <pc:docMk/>
            <pc:sldMk cId="874923469" sldId="261"/>
            <ac:cxnSpMk id="10" creationId="{7E71FD3E-FC7E-4479-8257-31C0CBAAAEB8}"/>
          </ac:cxnSpMkLst>
        </pc:cxnChg>
        <pc:cxnChg chg="add mod">
          <ac:chgData name="Mirko Gualducci" userId="9d2314a8d5544a44" providerId="LiveId" clId="{D3DD8C47-95BB-42E6-84E1-17ECCF81C8E6}" dt="2022-03-28T21:33:13.033" v="1899" actId="14100"/>
          <ac:cxnSpMkLst>
            <pc:docMk/>
            <pc:sldMk cId="874923469" sldId="261"/>
            <ac:cxnSpMk id="15" creationId="{26754080-0451-4DAE-B2F7-8F82F2ED84D9}"/>
          </ac:cxnSpMkLst>
        </pc:cxnChg>
        <pc:cxnChg chg="add mod">
          <ac:chgData name="Mirko Gualducci" userId="9d2314a8d5544a44" providerId="LiveId" clId="{D3DD8C47-95BB-42E6-84E1-17ECCF81C8E6}" dt="2022-03-28T21:33:21.519" v="1920" actId="1035"/>
          <ac:cxnSpMkLst>
            <pc:docMk/>
            <pc:sldMk cId="874923469" sldId="261"/>
            <ac:cxnSpMk id="23" creationId="{821BBCA4-433F-4EBA-8848-68FCC7F3B172}"/>
          </ac:cxnSpMkLst>
        </pc:cxnChg>
        <pc:cxnChg chg="add mod">
          <ac:chgData name="Mirko Gualducci" userId="9d2314a8d5544a44" providerId="LiveId" clId="{D3DD8C47-95BB-42E6-84E1-17ECCF81C8E6}" dt="2022-03-28T21:40:29.997" v="1955" actId="13822"/>
          <ac:cxnSpMkLst>
            <pc:docMk/>
            <pc:sldMk cId="874923469" sldId="261"/>
            <ac:cxnSpMk id="35" creationId="{5037C221-855C-4F37-A8C0-E871053C06BD}"/>
          </ac:cxnSpMkLst>
        </pc:cxnChg>
        <pc:cxnChg chg="add mod">
          <ac:chgData name="Mirko Gualducci" userId="9d2314a8d5544a44" providerId="LiveId" clId="{D3DD8C47-95BB-42E6-84E1-17ECCF81C8E6}" dt="2022-03-28T21:40:40.826" v="1957" actId="13822"/>
          <ac:cxnSpMkLst>
            <pc:docMk/>
            <pc:sldMk cId="874923469" sldId="261"/>
            <ac:cxnSpMk id="38" creationId="{DC5E653E-688D-40C8-AF0B-F3EAF910575C}"/>
          </ac:cxnSpMkLst>
        </pc:cxnChg>
      </pc:sldChg>
      <pc:sldChg chg="addSp delSp modSp new mod">
        <pc:chgData name="Mirko Gualducci" userId="9d2314a8d5544a44" providerId="LiveId" clId="{D3DD8C47-95BB-42E6-84E1-17ECCF81C8E6}" dt="2022-03-29T20:52:47.616" v="2155" actId="20577"/>
        <pc:sldMkLst>
          <pc:docMk/>
          <pc:sldMk cId="3324265570" sldId="262"/>
        </pc:sldMkLst>
        <pc:spChg chg="mod">
          <ac:chgData name="Mirko Gualducci" userId="9d2314a8d5544a44" providerId="LiveId" clId="{D3DD8C47-95BB-42E6-84E1-17ECCF81C8E6}" dt="2022-03-29T20:52:47.616" v="2155" actId="20577"/>
          <ac:spMkLst>
            <pc:docMk/>
            <pc:sldMk cId="3324265570" sldId="262"/>
            <ac:spMk id="2" creationId="{6CECD265-7D70-4751-9697-28C5692AB269}"/>
          </ac:spMkLst>
        </pc:spChg>
        <pc:spChg chg="del">
          <ac:chgData name="Mirko Gualducci" userId="9d2314a8d5544a44" providerId="LiveId" clId="{D3DD8C47-95BB-42E6-84E1-17ECCF81C8E6}" dt="2022-03-28T21:43:47.235" v="1973" actId="478"/>
          <ac:spMkLst>
            <pc:docMk/>
            <pc:sldMk cId="3324265570" sldId="262"/>
            <ac:spMk id="3" creationId="{DD35633D-27A3-4DBF-8D84-181D1A1A677D}"/>
          </ac:spMkLst>
        </pc:spChg>
        <pc:spChg chg="add mod">
          <ac:chgData name="Mirko Gualducci" userId="9d2314a8d5544a44" providerId="LiveId" clId="{D3DD8C47-95BB-42E6-84E1-17ECCF81C8E6}" dt="2022-03-28T21:51:37.535" v="1991" actId="1036"/>
          <ac:spMkLst>
            <pc:docMk/>
            <pc:sldMk cId="3324265570" sldId="262"/>
            <ac:spMk id="4" creationId="{35A009DD-2ECE-44D8-A857-485A57D37A39}"/>
          </ac:spMkLst>
        </pc:spChg>
        <pc:spChg chg="add mod">
          <ac:chgData name="Mirko Gualducci" userId="9d2314a8d5544a44" providerId="LiveId" clId="{D3DD8C47-95BB-42E6-84E1-17ECCF81C8E6}" dt="2022-03-28T21:51:37.535" v="1991" actId="1036"/>
          <ac:spMkLst>
            <pc:docMk/>
            <pc:sldMk cId="3324265570" sldId="262"/>
            <ac:spMk id="5" creationId="{D5A6F633-3A3E-4422-97F9-BD38EA2641AE}"/>
          </ac:spMkLst>
        </pc:spChg>
        <pc:spChg chg="add mod">
          <ac:chgData name="Mirko Gualducci" userId="9d2314a8d5544a44" providerId="LiveId" clId="{D3DD8C47-95BB-42E6-84E1-17ECCF81C8E6}" dt="2022-03-28T21:51:37.535" v="1991" actId="1036"/>
          <ac:spMkLst>
            <pc:docMk/>
            <pc:sldMk cId="3324265570" sldId="262"/>
            <ac:spMk id="6" creationId="{84709376-9D16-4D9F-B607-1291A06120F1}"/>
          </ac:spMkLst>
        </pc:spChg>
        <pc:spChg chg="add mod">
          <ac:chgData name="Mirko Gualducci" userId="9d2314a8d5544a44" providerId="LiveId" clId="{D3DD8C47-95BB-42E6-84E1-17ECCF81C8E6}" dt="2022-03-28T22:01:43.229" v="2031" actId="1076"/>
          <ac:spMkLst>
            <pc:docMk/>
            <pc:sldMk cId="3324265570" sldId="262"/>
            <ac:spMk id="13" creationId="{968174A5-73C8-4E2A-A6CD-28797233F29B}"/>
          </ac:spMkLst>
        </pc:spChg>
        <pc:spChg chg="add mod">
          <ac:chgData name="Mirko Gualducci" userId="9d2314a8d5544a44" providerId="LiveId" clId="{D3DD8C47-95BB-42E6-84E1-17ECCF81C8E6}" dt="2022-03-28T22:02:06.264" v="2044" actId="1076"/>
          <ac:spMkLst>
            <pc:docMk/>
            <pc:sldMk cId="3324265570" sldId="262"/>
            <ac:spMk id="19" creationId="{E3CE80E3-A5B8-42CF-9D87-8DCF077423B1}"/>
          </ac:spMkLst>
        </pc:spChg>
        <pc:spChg chg="add mod">
          <ac:chgData name="Mirko Gualducci" userId="9d2314a8d5544a44" providerId="LiveId" clId="{D3DD8C47-95BB-42E6-84E1-17ECCF81C8E6}" dt="2022-03-28T22:11:28.777" v="2085" actId="1076"/>
          <ac:spMkLst>
            <pc:docMk/>
            <pc:sldMk cId="3324265570" sldId="262"/>
            <ac:spMk id="24" creationId="{FAAD4D3B-DDD3-4538-9355-9E63A864A7CD}"/>
          </ac:spMkLst>
        </pc:spChg>
        <pc:picChg chg="add del mod">
          <ac:chgData name="Mirko Gualducci" userId="9d2314a8d5544a44" providerId="LiveId" clId="{D3DD8C47-95BB-42E6-84E1-17ECCF81C8E6}" dt="2022-03-28T21:51:02.305" v="1979" actId="21"/>
          <ac:picMkLst>
            <pc:docMk/>
            <pc:sldMk cId="3324265570" sldId="262"/>
            <ac:picMk id="11" creationId="{0AF3A2AC-0E45-4E8A-9C01-FB2BAF941750}"/>
          </ac:picMkLst>
        </pc:picChg>
        <pc:picChg chg="add mod">
          <ac:chgData name="Mirko Gualducci" userId="9d2314a8d5544a44" providerId="LiveId" clId="{D3DD8C47-95BB-42E6-84E1-17ECCF81C8E6}" dt="2022-03-28T21:51:37.535" v="1991" actId="1036"/>
          <ac:picMkLst>
            <pc:docMk/>
            <pc:sldMk cId="3324265570" sldId="262"/>
            <ac:picMk id="12" creationId="{D09F211C-AA01-488E-920C-E81B212D9A1D}"/>
          </ac:picMkLst>
        </pc:picChg>
        <pc:picChg chg="add mod">
          <ac:chgData name="Mirko Gualducci" userId="9d2314a8d5544a44" providerId="LiveId" clId="{D3DD8C47-95BB-42E6-84E1-17ECCF81C8E6}" dt="2022-03-28T22:01:40.173" v="2030" actId="1076"/>
          <ac:picMkLst>
            <pc:docMk/>
            <pc:sldMk cId="3324265570" sldId="262"/>
            <ac:picMk id="18" creationId="{DF02F866-79FD-42B6-9B11-D4C1F94B3EF3}"/>
          </ac:picMkLst>
        </pc:picChg>
        <pc:picChg chg="add mod">
          <ac:chgData name="Mirko Gualducci" userId="9d2314a8d5544a44" providerId="LiveId" clId="{D3DD8C47-95BB-42E6-84E1-17ECCF81C8E6}" dt="2022-03-28T22:10:38.177" v="2053" actId="1076"/>
          <ac:picMkLst>
            <pc:docMk/>
            <pc:sldMk cId="3324265570" sldId="262"/>
            <ac:picMk id="23" creationId="{8642F816-986F-4AC7-AA43-3B41E4C1A182}"/>
          </ac:picMkLst>
        </pc:picChg>
        <pc:cxnChg chg="add mod">
          <ac:chgData name="Mirko Gualducci" userId="9d2314a8d5544a44" providerId="LiveId" clId="{D3DD8C47-95BB-42E6-84E1-17ECCF81C8E6}" dt="2022-03-28T21:51:37.535" v="1991" actId="1036"/>
          <ac:cxnSpMkLst>
            <pc:docMk/>
            <pc:sldMk cId="3324265570" sldId="262"/>
            <ac:cxnSpMk id="9" creationId="{F75A5014-E434-43DE-8E50-C8F55F1A05B2}"/>
          </ac:cxnSpMkLst>
        </pc:cxnChg>
        <pc:cxnChg chg="add mod">
          <ac:chgData name="Mirko Gualducci" userId="9d2314a8d5544a44" providerId="LiveId" clId="{D3DD8C47-95BB-42E6-84E1-17ECCF81C8E6}" dt="2022-03-28T21:53:45.728" v="2024" actId="13822"/>
          <ac:cxnSpMkLst>
            <pc:docMk/>
            <pc:sldMk cId="3324265570" sldId="262"/>
            <ac:cxnSpMk id="15" creationId="{B1FE3C21-B6AE-4BEC-8DAB-F23F0857963A}"/>
          </ac:cxnSpMkLst>
        </pc:cxnChg>
        <pc:cxnChg chg="add mod">
          <ac:chgData name="Mirko Gualducci" userId="9d2314a8d5544a44" providerId="LiveId" clId="{D3DD8C47-95BB-42E6-84E1-17ECCF81C8E6}" dt="2022-03-28T22:02:16.478" v="2046" actId="13822"/>
          <ac:cxnSpMkLst>
            <pc:docMk/>
            <pc:sldMk cId="3324265570" sldId="262"/>
            <ac:cxnSpMk id="21" creationId="{6244C825-E956-4DD1-BCC6-D7061C0559EF}"/>
          </ac:cxnSpMkLst>
        </pc:cxnChg>
      </pc:sldChg>
      <pc:sldChg chg="addSp delSp modSp new mod">
        <pc:chgData name="Mirko Gualducci" userId="9d2314a8d5544a44" providerId="LiveId" clId="{D3DD8C47-95BB-42E6-84E1-17ECCF81C8E6}" dt="2022-03-29T21:24:53.504" v="2939" actId="1076"/>
        <pc:sldMkLst>
          <pc:docMk/>
          <pc:sldMk cId="570731739" sldId="263"/>
        </pc:sldMkLst>
        <pc:spChg chg="mod">
          <ac:chgData name="Mirko Gualducci" userId="9d2314a8d5544a44" providerId="LiveId" clId="{D3DD8C47-95BB-42E6-84E1-17ECCF81C8E6}" dt="2022-03-29T21:02:52.759" v="2355" actId="1076"/>
          <ac:spMkLst>
            <pc:docMk/>
            <pc:sldMk cId="570731739" sldId="263"/>
            <ac:spMk id="2" creationId="{318B5065-3651-4865-B699-2B1BCC7DACE7}"/>
          </ac:spMkLst>
        </pc:spChg>
        <pc:spChg chg="mod">
          <ac:chgData name="Mirko Gualducci" userId="9d2314a8d5544a44" providerId="LiveId" clId="{D3DD8C47-95BB-42E6-84E1-17ECCF81C8E6}" dt="2022-03-29T21:18:33.953" v="2842" actId="20577"/>
          <ac:spMkLst>
            <pc:docMk/>
            <pc:sldMk cId="570731739" sldId="263"/>
            <ac:spMk id="3" creationId="{DE080F34-D684-4243-8F80-C2E97F128DB4}"/>
          </ac:spMkLst>
        </pc:spChg>
        <pc:spChg chg="add mod">
          <ac:chgData name="Mirko Gualducci" userId="9d2314a8d5544a44" providerId="LiveId" clId="{D3DD8C47-95BB-42E6-84E1-17ECCF81C8E6}" dt="2022-03-29T21:03:01.690" v="2358" actId="164"/>
          <ac:spMkLst>
            <pc:docMk/>
            <pc:sldMk cId="570731739" sldId="263"/>
            <ac:spMk id="5" creationId="{C8E5702B-8C4C-4C53-A63C-F0B120649489}"/>
          </ac:spMkLst>
        </pc:spChg>
        <pc:spChg chg="add mod">
          <ac:chgData name="Mirko Gualducci" userId="9d2314a8d5544a44" providerId="LiveId" clId="{D3DD8C47-95BB-42E6-84E1-17ECCF81C8E6}" dt="2022-03-29T21:03:01.690" v="2358" actId="164"/>
          <ac:spMkLst>
            <pc:docMk/>
            <pc:sldMk cId="570731739" sldId="263"/>
            <ac:spMk id="6" creationId="{CF8FAE73-AA43-4DF4-9480-AD1A65E1F586}"/>
          </ac:spMkLst>
        </pc:spChg>
        <pc:spChg chg="add mod">
          <ac:chgData name="Mirko Gualducci" userId="9d2314a8d5544a44" providerId="LiveId" clId="{D3DD8C47-95BB-42E6-84E1-17ECCF81C8E6}" dt="2022-03-29T21:03:11.133" v="2360" actId="1076"/>
          <ac:spMkLst>
            <pc:docMk/>
            <pc:sldMk cId="570731739" sldId="263"/>
            <ac:spMk id="7" creationId="{98A1150A-E87F-42CA-B4BE-82B145E269E9}"/>
          </ac:spMkLst>
        </pc:spChg>
        <pc:spChg chg="mod">
          <ac:chgData name="Mirko Gualducci" userId="9d2314a8d5544a44" providerId="LiveId" clId="{D3DD8C47-95BB-42E6-84E1-17ECCF81C8E6}" dt="2022-03-29T21:03:17.007" v="2361"/>
          <ac:spMkLst>
            <pc:docMk/>
            <pc:sldMk cId="570731739" sldId="263"/>
            <ac:spMk id="10" creationId="{38338B1B-5A27-4AD9-9C27-52456EE2E673}"/>
          </ac:spMkLst>
        </pc:spChg>
        <pc:spChg chg="mod">
          <ac:chgData name="Mirko Gualducci" userId="9d2314a8d5544a44" providerId="LiveId" clId="{D3DD8C47-95BB-42E6-84E1-17ECCF81C8E6}" dt="2022-03-29T21:03:17.007" v="2361"/>
          <ac:spMkLst>
            <pc:docMk/>
            <pc:sldMk cId="570731739" sldId="263"/>
            <ac:spMk id="11" creationId="{059E7328-A3A1-4940-B257-81C558E90AED}"/>
          </ac:spMkLst>
        </pc:spChg>
        <pc:spChg chg="add mod">
          <ac:chgData name="Mirko Gualducci" userId="9d2314a8d5544a44" providerId="LiveId" clId="{D3DD8C47-95BB-42E6-84E1-17ECCF81C8E6}" dt="2022-03-29T21:04:24.336" v="2401" actId="1036"/>
          <ac:spMkLst>
            <pc:docMk/>
            <pc:sldMk cId="570731739" sldId="263"/>
            <ac:spMk id="12" creationId="{607C3519-E1E6-43BF-8AE9-D1B96475C149}"/>
          </ac:spMkLst>
        </pc:spChg>
        <pc:spChg chg="mod">
          <ac:chgData name="Mirko Gualducci" userId="9d2314a8d5544a44" providerId="LiveId" clId="{D3DD8C47-95BB-42E6-84E1-17ECCF81C8E6}" dt="2022-03-29T21:03:30.904" v="2366"/>
          <ac:spMkLst>
            <pc:docMk/>
            <pc:sldMk cId="570731739" sldId="263"/>
            <ac:spMk id="14" creationId="{2A6B5650-170B-4E54-B455-F00A209F61BA}"/>
          </ac:spMkLst>
        </pc:spChg>
        <pc:spChg chg="mod">
          <ac:chgData name="Mirko Gualducci" userId="9d2314a8d5544a44" providerId="LiveId" clId="{D3DD8C47-95BB-42E6-84E1-17ECCF81C8E6}" dt="2022-03-29T21:03:30.904" v="2366"/>
          <ac:spMkLst>
            <pc:docMk/>
            <pc:sldMk cId="570731739" sldId="263"/>
            <ac:spMk id="15" creationId="{8ED1F941-A073-44FF-9C05-E342DFE77DE1}"/>
          </ac:spMkLst>
        </pc:spChg>
        <pc:spChg chg="add mod">
          <ac:chgData name="Mirko Gualducci" userId="9d2314a8d5544a44" providerId="LiveId" clId="{D3DD8C47-95BB-42E6-84E1-17ECCF81C8E6}" dt="2022-03-29T21:04:24.336" v="2401" actId="1036"/>
          <ac:spMkLst>
            <pc:docMk/>
            <pc:sldMk cId="570731739" sldId="263"/>
            <ac:spMk id="16" creationId="{B10C4BD4-D0F5-4B19-8CCB-DD5E9C5E28C3}"/>
          </ac:spMkLst>
        </pc:spChg>
        <pc:spChg chg="add mod">
          <ac:chgData name="Mirko Gualducci" userId="9d2314a8d5544a44" providerId="LiveId" clId="{D3DD8C47-95BB-42E6-84E1-17ECCF81C8E6}" dt="2022-03-29T21:04:24.336" v="2401" actId="1036"/>
          <ac:spMkLst>
            <pc:docMk/>
            <pc:sldMk cId="570731739" sldId="263"/>
            <ac:spMk id="17" creationId="{9C78212E-5FAC-4B4E-9E29-CFAFD465B186}"/>
          </ac:spMkLst>
        </pc:spChg>
        <pc:spChg chg="add mod">
          <ac:chgData name="Mirko Gualducci" userId="9d2314a8d5544a44" providerId="LiveId" clId="{D3DD8C47-95BB-42E6-84E1-17ECCF81C8E6}" dt="2022-03-29T21:04:24.336" v="2401" actId="1036"/>
          <ac:spMkLst>
            <pc:docMk/>
            <pc:sldMk cId="570731739" sldId="263"/>
            <ac:spMk id="18" creationId="{B994EB56-D3FC-4BE9-B150-06CF0CBDB9D3}"/>
          </ac:spMkLst>
        </pc:spChg>
        <pc:spChg chg="add mod">
          <ac:chgData name="Mirko Gualducci" userId="9d2314a8d5544a44" providerId="LiveId" clId="{D3DD8C47-95BB-42E6-84E1-17ECCF81C8E6}" dt="2022-03-29T21:04:24.336" v="2401" actId="1036"/>
          <ac:spMkLst>
            <pc:docMk/>
            <pc:sldMk cId="570731739" sldId="263"/>
            <ac:spMk id="19" creationId="{8A4C172D-945C-4544-80C4-02DE14A26014}"/>
          </ac:spMkLst>
        </pc:spChg>
        <pc:spChg chg="add mod">
          <ac:chgData name="Mirko Gualducci" userId="9d2314a8d5544a44" providerId="LiveId" clId="{D3DD8C47-95BB-42E6-84E1-17ECCF81C8E6}" dt="2022-03-29T21:08:37.326" v="2495" actId="164"/>
          <ac:spMkLst>
            <pc:docMk/>
            <pc:sldMk cId="570731739" sldId="263"/>
            <ac:spMk id="25" creationId="{55D8D5C5-6417-417D-A2AB-D53CF40EAEF9}"/>
          </ac:spMkLst>
        </pc:spChg>
        <pc:spChg chg="add mod">
          <ac:chgData name="Mirko Gualducci" userId="9d2314a8d5544a44" providerId="LiveId" clId="{D3DD8C47-95BB-42E6-84E1-17ECCF81C8E6}" dt="2022-03-29T21:08:37.326" v="2495" actId="164"/>
          <ac:spMkLst>
            <pc:docMk/>
            <pc:sldMk cId="570731739" sldId="263"/>
            <ac:spMk id="26" creationId="{E5BF166F-9E9E-4995-AC61-C548E3CA0D08}"/>
          </ac:spMkLst>
        </pc:spChg>
        <pc:spChg chg="add mod">
          <ac:chgData name="Mirko Gualducci" userId="9d2314a8d5544a44" providerId="LiveId" clId="{D3DD8C47-95BB-42E6-84E1-17ECCF81C8E6}" dt="2022-03-29T21:08:37.326" v="2495" actId="164"/>
          <ac:spMkLst>
            <pc:docMk/>
            <pc:sldMk cId="570731739" sldId="263"/>
            <ac:spMk id="27" creationId="{B0528C54-3717-49E1-8726-841B96C6C990}"/>
          </ac:spMkLst>
        </pc:spChg>
        <pc:spChg chg="add del mod">
          <ac:chgData name="Mirko Gualducci" userId="9d2314a8d5544a44" providerId="LiveId" clId="{D3DD8C47-95BB-42E6-84E1-17ECCF81C8E6}" dt="2022-03-29T21:07:52.712" v="2464" actId="478"/>
          <ac:spMkLst>
            <pc:docMk/>
            <pc:sldMk cId="570731739" sldId="263"/>
            <ac:spMk id="28" creationId="{B723BB70-4A23-48C8-B29B-108147081B96}"/>
          </ac:spMkLst>
        </pc:spChg>
        <pc:spChg chg="add mod">
          <ac:chgData name="Mirko Gualducci" userId="9d2314a8d5544a44" providerId="LiveId" clId="{D3DD8C47-95BB-42E6-84E1-17ECCF81C8E6}" dt="2022-03-29T21:08:37.326" v="2495" actId="164"/>
          <ac:spMkLst>
            <pc:docMk/>
            <pc:sldMk cId="570731739" sldId="263"/>
            <ac:spMk id="29" creationId="{3364257F-5BB0-4D8A-AB79-714BE65FAE96}"/>
          </ac:spMkLst>
        </pc:spChg>
        <pc:spChg chg="add mod">
          <ac:chgData name="Mirko Gualducci" userId="9d2314a8d5544a44" providerId="LiveId" clId="{D3DD8C47-95BB-42E6-84E1-17ECCF81C8E6}" dt="2022-03-29T21:09:21.287" v="2536" actId="1037"/>
          <ac:spMkLst>
            <pc:docMk/>
            <pc:sldMk cId="570731739" sldId="263"/>
            <ac:spMk id="31" creationId="{19AB60EA-731D-42F7-AEAB-695A581CFC54}"/>
          </ac:spMkLst>
        </pc:spChg>
        <pc:spChg chg="mod">
          <ac:chgData name="Mirko Gualducci" userId="9d2314a8d5544a44" providerId="LiveId" clId="{D3DD8C47-95BB-42E6-84E1-17ECCF81C8E6}" dt="2022-03-29T21:09:22.683" v="2537"/>
          <ac:spMkLst>
            <pc:docMk/>
            <pc:sldMk cId="570731739" sldId="263"/>
            <ac:spMk id="33" creationId="{97DE892F-FCC3-4AB4-9AA2-DCD9CF4CD0DC}"/>
          </ac:spMkLst>
        </pc:spChg>
        <pc:spChg chg="mod">
          <ac:chgData name="Mirko Gualducci" userId="9d2314a8d5544a44" providerId="LiveId" clId="{D3DD8C47-95BB-42E6-84E1-17ECCF81C8E6}" dt="2022-03-29T21:09:22.683" v="2537"/>
          <ac:spMkLst>
            <pc:docMk/>
            <pc:sldMk cId="570731739" sldId="263"/>
            <ac:spMk id="34" creationId="{A542E504-DAB1-430A-9225-32495C3C2F4F}"/>
          </ac:spMkLst>
        </pc:spChg>
        <pc:spChg chg="mod">
          <ac:chgData name="Mirko Gualducci" userId="9d2314a8d5544a44" providerId="LiveId" clId="{D3DD8C47-95BB-42E6-84E1-17ECCF81C8E6}" dt="2022-03-29T21:09:22.683" v="2537"/>
          <ac:spMkLst>
            <pc:docMk/>
            <pc:sldMk cId="570731739" sldId="263"/>
            <ac:spMk id="35" creationId="{DC968757-860C-49C0-B5D3-0C6C299B04FB}"/>
          </ac:spMkLst>
        </pc:spChg>
        <pc:spChg chg="mod">
          <ac:chgData name="Mirko Gualducci" userId="9d2314a8d5544a44" providerId="LiveId" clId="{D3DD8C47-95BB-42E6-84E1-17ECCF81C8E6}" dt="2022-03-29T21:09:22.683" v="2537"/>
          <ac:spMkLst>
            <pc:docMk/>
            <pc:sldMk cId="570731739" sldId="263"/>
            <ac:spMk id="36" creationId="{FBBB1458-F8AF-45A0-AFFB-D4D85F83B516}"/>
          </ac:spMkLst>
        </pc:spChg>
        <pc:spChg chg="add mod">
          <ac:chgData name="Mirko Gualducci" userId="9d2314a8d5544a44" providerId="LiveId" clId="{D3DD8C47-95BB-42E6-84E1-17ECCF81C8E6}" dt="2022-03-29T21:09:31.308" v="2569" actId="20577"/>
          <ac:spMkLst>
            <pc:docMk/>
            <pc:sldMk cId="570731739" sldId="263"/>
            <ac:spMk id="37" creationId="{CEE81E06-3B47-4030-919F-E0F8DB8CC4C5}"/>
          </ac:spMkLst>
        </pc:spChg>
        <pc:spChg chg="add mod">
          <ac:chgData name="Mirko Gualducci" userId="9d2314a8d5544a44" providerId="LiveId" clId="{D3DD8C47-95BB-42E6-84E1-17ECCF81C8E6}" dt="2022-03-29T21:09:44.314" v="2571" actId="1076"/>
          <ac:spMkLst>
            <pc:docMk/>
            <pc:sldMk cId="570731739" sldId="263"/>
            <ac:spMk id="38" creationId="{17153F44-843A-4718-9D19-CE0BE9697914}"/>
          </ac:spMkLst>
        </pc:spChg>
        <pc:spChg chg="add mod">
          <ac:chgData name="Mirko Gualducci" userId="9d2314a8d5544a44" providerId="LiveId" clId="{D3DD8C47-95BB-42E6-84E1-17ECCF81C8E6}" dt="2022-03-29T21:09:44.314" v="2571" actId="1076"/>
          <ac:spMkLst>
            <pc:docMk/>
            <pc:sldMk cId="570731739" sldId="263"/>
            <ac:spMk id="39" creationId="{A8729CA2-E6C5-47CF-9765-92609C6D4B7E}"/>
          </ac:spMkLst>
        </pc:spChg>
        <pc:spChg chg="add mod">
          <ac:chgData name="Mirko Gualducci" userId="9d2314a8d5544a44" providerId="LiveId" clId="{D3DD8C47-95BB-42E6-84E1-17ECCF81C8E6}" dt="2022-03-29T21:09:44.314" v="2571" actId="1076"/>
          <ac:spMkLst>
            <pc:docMk/>
            <pc:sldMk cId="570731739" sldId="263"/>
            <ac:spMk id="40" creationId="{57C2A121-5FD6-40B1-BB0C-ED1CD9E5F87A}"/>
          </ac:spMkLst>
        </pc:spChg>
        <pc:spChg chg="mod">
          <ac:chgData name="Mirko Gualducci" userId="9d2314a8d5544a44" providerId="LiveId" clId="{D3DD8C47-95BB-42E6-84E1-17ECCF81C8E6}" dt="2022-03-29T21:09:53.683" v="2572"/>
          <ac:spMkLst>
            <pc:docMk/>
            <pc:sldMk cId="570731739" sldId="263"/>
            <ac:spMk id="42" creationId="{9AEFDC5E-17ED-4811-A89A-3641D64E1951}"/>
          </ac:spMkLst>
        </pc:spChg>
        <pc:spChg chg="mod">
          <ac:chgData name="Mirko Gualducci" userId="9d2314a8d5544a44" providerId="LiveId" clId="{D3DD8C47-95BB-42E6-84E1-17ECCF81C8E6}" dt="2022-03-29T21:09:53.683" v="2572"/>
          <ac:spMkLst>
            <pc:docMk/>
            <pc:sldMk cId="570731739" sldId="263"/>
            <ac:spMk id="43" creationId="{E2F70AD1-197D-4FA7-946E-99F33443BE12}"/>
          </ac:spMkLst>
        </pc:spChg>
        <pc:spChg chg="mod">
          <ac:chgData name="Mirko Gualducci" userId="9d2314a8d5544a44" providerId="LiveId" clId="{D3DD8C47-95BB-42E6-84E1-17ECCF81C8E6}" dt="2022-03-29T21:09:53.683" v="2572"/>
          <ac:spMkLst>
            <pc:docMk/>
            <pc:sldMk cId="570731739" sldId="263"/>
            <ac:spMk id="44" creationId="{596F12AB-1AD6-4748-AF95-600CD43134E1}"/>
          </ac:spMkLst>
        </pc:spChg>
        <pc:spChg chg="mod">
          <ac:chgData name="Mirko Gualducci" userId="9d2314a8d5544a44" providerId="LiveId" clId="{D3DD8C47-95BB-42E6-84E1-17ECCF81C8E6}" dt="2022-03-29T21:09:53.683" v="2572"/>
          <ac:spMkLst>
            <pc:docMk/>
            <pc:sldMk cId="570731739" sldId="263"/>
            <ac:spMk id="45" creationId="{D3B57578-B4FC-4187-AE62-DC15E3F3DCCC}"/>
          </ac:spMkLst>
        </pc:spChg>
        <pc:spChg chg="add mod">
          <ac:chgData name="Mirko Gualducci" userId="9d2314a8d5544a44" providerId="LiveId" clId="{D3DD8C47-95BB-42E6-84E1-17ECCF81C8E6}" dt="2022-03-29T21:10:31.619" v="2622" actId="20577"/>
          <ac:spMkLst>
            <pc:docMk/>
            <pc:sldMk cId="570731739" sldId="263"/>
            <ac:spMk id="46" creationId="{2B060F9D-30CE-451A-AF5E-90B45036F372}"/>
          </ac:spMkLst>
        </pc:spChg>
        <pc:spChg chg="mod">
          <ac:chgData name="Mirko Gualducci" userId="9d2314a8d5544a44" providerId="LiveId" clId="{D3DD8C47-95BB-42E6-84E1-17ECCF81C8E6}" dt="2022-03-29T21:10:36.192" v="2623"/>
          <ac:spMkLst>
            <pc:docMk/>
            <pc:sldMk cId="570731739" sldId="263"/>
            <ac:spMk id="48" creationId="{7124803F-9976-4ECD-82F6-C3EDFB09B0E0}"/>
          </ac:spMkLst>
        </pc:spChg>
        <pc:spChg chg="mod">
          <ac:chgData name="Mirko Gualducci" userId="9d2314a8d5544a44" providerId="LiveId" clId="{D3DD8C47-95BB-42E6-84E1-17ECCF81C8E6}" dt="2022-03-29T21:10:36.192" v="2623"/>
          <ac:spMkLst>
            <pc:docMk/>
            <pc:sldMk cId="570731739" sldId="263"/>
            <ac:spMk id="49" creationId="{848DB790-772C-400F-BC63-9F305DE71EF5}"/>
          </ac:spMkLst>
        </pc:spChg>
        <pc:spChg chg="mod">
          <ac:chgData name="Mirko Gualducci" userId="9d2314a8d5544a44" providerId="LiveId" clId="{D3DD8C47-95BB-42E6-84E1-17ECCF81C8E6}" dt="2022-03-29T21:10:36.192" v="2623"/>
          <ac:spMkLst>
            <pc:docMk/>
            <pc:sldMk cId="570731739" sldId="263"/>
            <ac:spMk id="50" creationId="{5EFC2A79-9DD8-4EC2-87FA-14A6055AE479}"/>
          </ac:spMkLst>
        </pc:spChg>
        <pc:spChg chg="mod">
          <ac:chgData name="Mirko Gualducci" userId="9d2314a8d5544a44" providerId="LiveId" clId="{D3DD8C47-95BB-42E6-84E1-17ECCF81C8E6}" dt="2022-03-29T21:10:36.192" v="2623"/>
          <ac:spMkLst>
            <pc:docMk/>
            <pc:sldMk cId="570731739" sldId="263"/>
            <ac:spMk id="51" creationId="{6441FB86-D5EA-4AF9-9401-E65FE834EB01}"/>
          </ac:spMkLst>
        </pc:spChg>
        <pc:spChg chg="add mod">
          <ac:chgData name="Mirko Gualducci" userId="9d2314a8d5544a44" providerId="LiveId" clId="{D3DD8C47-95BB-42E6-84E1-17ECCF81C8E6}" dt="2022-03-29T21:11:37.062" v="2688" actId="20577"/>
          <ac:spMkLst>
            <pc:docMk/>
            <pc:sldMk cId="570731739" sldId="263"/>
            <ac:spMk id="52" creationId="{62EBF291-6177-4A1B-8655-4873A6BC6173}"/>
          </ac:spMkLst>
        </pc:spChg>
        <pc:spChg chg="add del mod">
          <ac:chgData name="Mirko Gualducci" userId="9d2314a8d5544a44" providerId="LiveId" clId="{D3DD8C47-95BB-42E6-84E1-17ECCF81C8E6}" dt="2022-03-29T21:11:13.167" v="2645"/>
          <ac:spMkLst>
            <pc:docMk/>
            <pc:sldMk cId="570731739" sldId="263"/>
            <ac:spMk id="53" creationId="{1F110880-5402-4954-ADC3-1E66F5FD37E6}"/>
          </ac:spMkLst>
        </pc:spChg>
        <pc:spChg chg="add del mod">
          <ac:chgData name="Mirko Gualducci" userId="9d2314a8d5544a44" providerId="LiveId" clId="{D3DD8C47-95BB-42E6-84E1-17ECCF81C8E6}" dt="2022-03-29T21:11:13.167" v="2645"/>
          <ac:spMkLst>
            <pc:docMk/>
            <pc:sldMk cId="570731739" sldId="263"/>
            <ac:spMk id="54" creationId="{88126602-A026-4591-AF07-AECC631FB929}"/>
          </ac:spMkLst>
        </pc:spChg>
        <pc:spChg chg="add del mod">
          <ac:chgData name="Mirko Gualducci" userId="9d2314a8d5544a44" providerId="LiveId" clId="{D3DD8C47-95BB-42E6-84E1-17ECCF81C8E6}" dt="2022-03-29T21:11:13.167" v="2645"/>
          <ac:spMkLst>
            <pc:docMk/>
            <pc:sldMk cId="570731739" sldId="263"/>
            <ac:spMk id="55" creationId="{B1FEE219-DC72-41FA-9635-13162EB4377A}"/>
          </ac:spMkLst>
        </pc:spChg>
        <pc:spChg chg="add del mod">
          <ac:chgData name="Mirko Gualducci" userId="9d2314a8d5544a44" providerId="LiveId" clId="{D3DD8C47-95BB-42E6-84E1-17ECCF81C8E6}" dt="2022-03-29T21:11:13.167" v="2645"/>
          <ac:spMkLst>
            <pc:docMk/>
            <pc:sldMk cId="570731739" sldId="263"/>
            <ac:spMk id="56" creationId="{EEB5CC8E-3FBC-4458-B6BB-0AFCCDB35068}"/>
          </ac:spMkLst>
        </pc:spChg>
        <pc:spChg chg="add del mod">
          <ac:chgData name="Mirko Gualducci" userId="9d2314a8d5544a44" providerId="LiveId" clId="{D3DD8C47-95BB-42E6-84E1-17ECCF81C8E6}" dt="2022-03-29T21:11:34.321" v="2686"/>
          <ac:spMkLst>
            <pc:docMk/>
            <pc:sldMk cId="570731739" sldId="263"/>
            <ac:spMk id="57" creationId="{88489E48-7785-49CE-A3C6-169DE78B3BC7}"/>
          </ac:spMkLst>
        </pc:spChg>
        <pc:spChg chg="add del mod">
          <ac:chgData name="Mirko Gualducci" userId="9d2314a8d5544a44" providerId="LiveId" clId="{D3DD8C47-95BB-42E6-84E1-17ECCF81C8E6}" dt="2022-03-29T21:11:34.321" v="2686"/>
          <ac:spMkLst>
            <pc:docMk/>
            <pc:sldMk cId="570731739" sldId="263"/>
            <ac:spMk id="58" creationId="{A635969A-C37E-474E-A0B4-072FE2B12DC6}"/>
          </ac:spMkLst>
        </pc:spChg>
        <pc:spChg chg="mod">
          <ac:chgData name="Mirko Gualducci" userId="9d2314a8d5544a44" providerId="LiveId" clId="{D3DD8C47-95BB-42E6-84E1-17ECCF81C8E6}" dt="2022-03-29T21:11:28.991" v="2648"/>
          <ac:spMkLst>
            <pc:docMk/>
            <pc:sldMk cId="570731739" sldId="263"/>
            <ac:spMk id="60" creationId="{F025514A-58CE-4AE7-8418-25964CD28CBD}"/>
          </ac:spMkLst>
        </pc:spChg>
        <pc:spChg chg="mod">
          <ac:chgData name="Mirko Gualducci" userId="9d2314a8d5544a44" providerId="LiveId" clId="{D3DD8C47-95BB-42E6-84E1-17ECCF81C8E6}" dt="2022-03-29T21:11:28.991" v="2648"/>
          <ac:spMkLst>
            <pc:docMk/>
            <pc:sldMk cId="570731739" sldId="263"/>
            <ac:spMk id="61" creationId="{BD842858-BA64-4290-B985-12C6321610AD}"/>
          </ac:spMkLst>
        </pc:spChg>
        <pc:spChg chg="mod">
          <ac:chgData name="Mirko Gualducci" userId="9d2314a8d5544a44" providerId="LiveId" clId="{D3DD8C47-95BB-42E6-84E1-17ECCF81C8E6}" dt="2022-03-29T21:11:28.991" v="2648"/>
          <ac:spMkLst>
            <pc:docMk/>
            <pc:sldMk cId="570731739" sldId="263"/>
            <ac:spMk id="62" creationId="{27C1145C-53B1-4F3D-B850-E051E575A902}"/>
          </ac:spMkLst>
        </pc:spChg>
        <pc:spChg chg="mod">
          <ac:chgData name="Mirko Gualducci" userId="9d2314a8d5544a44" providerId="LiveId" clId="{D3DD8C47-95BB-42E6-84E1-17ECCF81C8E6}" dt="2022-03-29T21:11:28.991" v="2648"/>
          <ac:spMkLst>
            <pc:docMk/>
            <pc:sldMk cId="570731739" sldId="263"/>
            <ac:spMk id="63" creationId="{EBD3510F-A449-4101-91F4-CF99AA73B0BB}"/>
          </ac:spMkLst>
        </pc:spChg>
        <pc:spChg chg="add del mod">
          <ac:chgData name="Mirko Gualducci" userId="9d2314a8d5544a44" providerId="LiveId" clId="{D3DD8C47-95BB-42E6-84E1-17ECCF81C8E6}" dt="2022-03-29T21:11:34.321" v="2686"/>
          <ac:spMkLst>
            <pc:docMk/>
            <pc:sldMk cId="570731739" sldId="263"/>
            <ac:spMk id="64" creationId="{C4AC7236-D5AE-4DBE-A1B6-41F6D376667F}"/>
          </ac:spMkLst>
        </pc:spChg>
        <pc:spChg chg="add mod">
          <ac:chgData name="Mirko Gualducci" userId="9d2314a8d5544a44" providerId="LiveId" clId="{D3DD8C47-95BB-42E6-84E1-17ECCF81C8E6}" dt="2022-03-29T21:12:15.088" v="2764" actId="1035"/>
          <ac:spMkLst>
            <pc:docMk/>
            <pc:sldMk cId="570731739" sldId="263"/>
            <ac:spMk id="65" creationId="{374CEF29-83A9-4185-A55B-2A21DD5DD9B6}"/>
          </ac:spMkLst>
        </pc:spChg>
        <pc:spChg chg="add mod">
          <ac:chgData name="Mirko Gualducci" userId="9d2314a8d5544a44" providerId="LiveId" clId="{D3DD8C47-95BB-42E6-84E1-17ECCF81C8E6}" dt="2022-03-29T21:12:15.088" v="2764" actId="1035"/>
          <ac:spMkLst>
            <pc:docMk/>
            <pc:sldMk cId="570731739" sldId="263"/>
            <ac:spMk id="66" creationId="{CE071057-A883-4899-97A1-98CCEDA8F23D}"/>
          </ac:spMkLst>
        </pc:spChg>
        <pc:spChg chg="add mod">
          <ac:chgData name="Mirko Gualducci" userId="9d2314a8d5544a44" providerId="LiveId" clId="{D3DD8C47-95BB-42E6-84E1-17ECCF81C8E6}" dt="2022-03-29T21:12:15.088" v="2764" actId="1035"/>
          <ac:spMkLst>
            <pc:docMk/>
            <pc:sldMk cId="570731739" sldId="263"/>
            <ac:spMk id="67" creationId="{1EA21B5D-2AB4-4A0A-A72E-D52360CEFC21}"/>
          </ac:spMkLst>
        </pc:spChg>
        <pc:spChg chg="mod">
          <ac:chgData name="Mirko Gualducci" userId="9d2314a8d5544a44" providerId="LiveId" clId="{D3DD8C47-95BB-42E6-84E1-17ECCF81C8E6}" dt="2022-03-29T21:11:46.534" v="2689"/>
          <ac:spMkLst>
            <pc:docMk/>
            <pc:sldMk cId="570731739" sldId="263"/>
            <ac:spMk id="69" creationId="{8922CD61-057F-4805-B7CE-88D5990D26D9}"/>
          </ac:spMkLst>
        </pc:spChg>
        <pc:spChg chg="mod">
          <ac:chgData name="Mirko Gualducci" userId="9d2314a8d5544a44" providerId="LiveId" clId="{D3DD8C47-95BB-42E6-84E1-17ECCF81C8E6}" dt="2022-03-29T21:11:46.534" v="2689"/>
          <ac:spMkLst>
            <pc:docMk/>
            <pc:sldMk cId="570731739" sldId="263"/>
            <ac:spMk id="70" creationId="{C44B9FE2-258B-4448-AC38-7D3210F88CD6}"/>
          </ac:spMkLst>
        </pc:spChg>
        <pc:spChg chg="mod">
          <ac:chgData name="Mirko Gualducci" userId="9d2314a8d5544a44" providerId="LiveId" clId="{D3DD8C47-95BB-42E6-84E1-17ECCF81C8E6}" dt="2022-03-29T21:11:46.534" v="2689"/>
          <ac:spMkLst>
            <pc:docMk/>
            <pc:sldMk cId="570731739" sldId="263"/>
            <ac:spMk id="71" creationId="{EBDACDDB-5659-407F-9A9D-1466E05E59AB}"/>
          </ac:spMkLst>
        </pc:spChg>
        <pc:spChg chg="mod">
          <ac:chgData name="Mirko Gualducci" userId="9d2314a8d5544a44" providerId="LiveId" clId="{D3DD8C47-95BB-42E6-84E1-17ECCF81C8E6}" dt="2022-03-29T21:11:46.534" v="2689"/>
          <ac:spMkLst>
            <pc:docMk/>
            <pc:sldMk cId="570731739" sldId="263"/>
            <ac:spMk id="72" creationId="{38F95329-EA1A-42B5-A5DC-ADB6CDC5E73B}"/>
          </ac:spMkLst>
        </pc:spChg>
        <pc:spChg chg="add mod">
          <ac:chgData name="Mirko Gualducci" userId="9d2314a8d5544a44" providerId="LiveId" clId="{D3DD8C47-95BB-42E6-84E1-17ECCF81C8E6}" dt="2022-03-29T21:12:27.414" v="2766" actId="20577"/>
          <ac:spMkLst>
            <pc:docMk/>
            <pc:sldMk cId="570731739" sldId="263"/>
            <ac:spMk id="73" creationId="{B8D3117E-9B98-4B0A-9116-27519FC9C9BD}"/>
          </ac:spMkLst>
        </pc:spChg>
        <pc:spChg chg="add mod">
          <ac:chgData name="Mirko Gualducci" userId="9d2314a8d5544a44" providerId="LiveId" clId="{D3DD8C47-95BB-42E6-84E1-17ECCF81C8E6}" dt="2022-03-29T21:12:52.364" v="2771" actId="1035"/>
          <ac:spMkLst>
            <pc:docMk/>
            <pc:sldMk cId="570731739" sldId="263"/>
            <ac:spMk id="74" creationId="{F1037598-62DB-4858-9ED3-AEAF344A509C}"/>
          </ac:spMkLst>
        </pc:spChg>
        <pc:spChg chg="add mod">
          <ac:chgData name="Mirko Gualducci" userId="9d2314a8d5544a44" providerId="LiveId" clId="{D3DD8C47-95BB-42E6-84E1-17ECCF81C8E6}" dt="2022-03-29T21:12:52.364" v="2771" actId="1035"/>
          <ac:spMkLst>
            <pc:docMk/>
            <pc:sldMk cId="570731739" sldId="263"/>
            <ac:spMk id="75" creationId="{64AE74CB-5C44-48ED-82EF-0444D3318B74}"/>
          </ac:spMkLst>
        </pc:spChg>
        <pc:spChg chg="add mod">
          <ac:chgData name="Mirko Gualducci" userId="9d2314a8d5544a44" providerId="LiveId" clId="{D3DD8C47-95BB-42E6-84E1-17ECCF81C8E6}" dt="2022-03-29T21:12:52.364" v="2771" actId="1035"/>
          <ac:spMkLst>
            <pc:docMk/>
            <pc:sldMk cId="570731739" sldId="263"/>
            <ac:spMk id="76" creationId="{E2F39A37-B3A9-4FAC-874E-0B2D0B8A9A82}"/>
          </ac:spMkLst>
        </pc:spChg>
        <pc:spChg chg="mod">
          <ac:chgData name="Mirko Gualducci" userId="9d2314a8d5544a44" providerId="LiveId" clId="{D3DD8C47-95BB-42E6-84E1-17ECCF81C8E6}" dt="2022-03-29T21:12:38.843" v="2767"/>
          <ac:spMkLst>
            <pc:docMk/>
            <pc:sldMk cId="570731739" sldId="263"/>
            <ac:spMk id="78" creationId="{E6B7022C-FFCB-4BDA-9EDB-3654E9283A13}"/>
          </ac:spMkLst>
        </pc:spChg>
        <pc:spChg chg="mod">
          <ac:chgData name="Mirko Gualducci" userId="9d2314a8d5544a44" providerId="LiveId" clId="{D3DD8C47-95BB-42E6-84E1-17ECCF81C8E6}" dt="2022-03-29T21:12:38.843" v="2767"/>
          <ac:spMkLst>
            <pc:docMk/>
            <pc:sldMk cId="570731739" sldId="263"/>
            <ac:spMk id="79" creationId="{C22C601E-9AD5-4B80-91DD-2B368B9003F6}"/>
          </ac:spMkLst>
        </pc:spChg>
        <pc:spChg chg="mod">
          <ac:chgData name="Mirko Gualducci" userId="9d2314a8d5544a44" providerId="LiveId" clId="{D3DD8C47-95BB-42E6-84E1-17ECCF81C8E6}" dt="2022-03-29T21:12:38.843" v="2767"/>
          <ac:spMkLst>
            <pc:docMk/>
            <pc:sldMk cId="570731739" sldId="263"/>
            <ac:spMk id="80" creationId="{929802B1-FC0C-4859-8F6B-00DEC4D56060}"/>
          </ac:spMkLst>
        </pc:spChg>
        <pc:spChg chg="mod">
          <ac:chgData name="Mirko Gualducci" userId="9d2314a8d5544a44" providerId="LiveId" clId="{D3DD8C47-95BB-42E6-84E1-17ECCF81C8E6}" dt="2022-03-29T21:12:38.843" v="2767"/>
          <ac:spMkLst>
            <pc:docMk/>
            <pc:sldMk cId="570731739" sldId="263"/>
            <ac:spMk id="81" creationId="{97A1CF52-12EA-4589-A6D6-E8224E8FBD35}"/>
          </ac:spMkLst>
        </pc:spChg>
        <pc:spChg chg="add mod">
          <ac:chgData name="Mirko Gualducci" userId="9d2314a8d5544a44" providerId="LiveId" clId="{D3DD8C47-95BB-42E6-84E1-17ECCF81C8E6}" dt="2022-03-29T21:13:06.886" v="2772" actId="20577"/>
          <ac:spMkLst>
            <pc:docMk/>
            <pc:sldMk cId="570731739" sldId="263"/>
            <ac:spMk id="82" creationId="{08A133CE-47A3-4116-B2AE-7158DD1003F8}"/>
          </ac:spMkLst>
        </pc:spChg>
        <pc:spChg chg="mod">
          <ac:chgData name="Mirko Gualducci" userId="9d2314a8d5544a44" providerId="LiveId" clId="{D3DD8C47-95BB-42E6-84E1-17ECCF81C8E6}" dt="2022-03-29T21:13:33.743" v="2773"/>
          <ac:spMkLst>
            <pc:docMk/>
            <pc:sldMk cId="570731739" sldId="263"/>
            <ac:spMk id="84" creationId="{95436EAD-59ED-4D2F-AAC9-D8BDD00D3D23}"/>
          </ac:spMkLst>
        </pc:spChg>
        <pc:spChg chg="mod">
          <ac:chgData name="Mirko Gualducci" userId="9d2314a8d5544a44" providerId="LiveId" clId="{D3DD8C47-95BB-42E6-84E1-17ECCF81C8E6}" dt="2022-03-29T21:13:33.743" v="2773"/>
          <ac:spMkLst>
            <pc:docMk/>
            <pc:sldMk cId="570731739" sldId="263"/>
            <ac:spMk id="85" creationId="{AD00682B-5778-4849-86FA-23E7D9D0A8F3}"/>
          </ac:spMkLst>
        </pc:spChg>
        <pc:spChg chg="mod">
          <ac:chgData name="Mirko Gualducci" userId="9d2314a8d5544a44" providerId="LiveId" clId="{D3DD8C47-95BB-42E6-84E1-17ECCF81C8E6}" dt="2022-03-29T21:13:33.743" v="2773"/>
          <ac:spMkLst>
            <pc:docMk/>
            <pc:sldMk cId="570731739" sldId="263"/>
            <ac:spMk id="86" creationId="{2B1CCF6B-76B4-4BBD-B78A-9A2FC9C59DF6}"/>
          </ac:spMkLst>
        </pc:spChg>
        <pc:spChg chg="mod">
          <ac:chgData name="Mirko Gualducci" userId="9d2314a8d5544a44" providerId="LiveId" clId="{D3DD8C47-95BB-42E6-84E1-17ECCF81C8E6}" dt="2022-03-29T21:13:33.743" v="2773"/>
          <ac:spMkLst>
            <pc:docMk/>
            <pc:sldMk cId="570731739" sldId="263"/>
            <ac:spMk id="87" creationId="{B28E3491-1F41-4FAC-918D-8D38DEDC39E9}"/>
          </ac:spMkLst>
        </pc:spChg>
        <pc:spChg chg="add mod">
          <ac:chgData name="Mirko Gualducci" userId="9d2314a8d5544a44" providerId="LiveId" clId="{D3DD8C47-95BB-42E6-84E1-17ECCF81C8E6}" dt="2022-03-29T21:13:54.797" v="2776" actId="20577"/>
          <ac:spMkLst>
            <pc:docMk/>
            <pc:sldMk cId="570731739" sldId="263"/>
            <ac:spMk id="88" creationId="{02943491-7EE9-4C3A-A0B9-F819E1E4987D}"/>
          </ac:spMkLst>
        </pc:spChg>
        <pc:spChg chg="add mod">
          <ac:chgData name="Mirko Gualducci" userId="9d2314a8d5544a44" providerId="LiveId" clId="{D3DD8C47-95BB-42E6-84E1-17ECCF81C8E6}" dt="2022-03-29T21:13:42.249" v="2774" actId="1076"/>
          <ac:spMkLst>
            <pc:docMk/>
            <pc:sldMk cId="570731739" sldId="263"/>
            <ac:spMk id="89" creationId="{4DAC85A2-6584-42AA-8707-CAF17F112C20}"/>
          </ac:spMkLst>
        </pc:spChg>
        <pc:spChg chg="add mod">
          <ac:chgData name="Mirko Gualducci" userId="9d2314a8d5544a44" providerId="LiveId" clId="{D3DD8C47-95BB-42E6-84E1-17ECCF81C8E6}" dt="2022-03-29T21:13:42.249" v="2774" actId="1076"/>
          <ac:spMkLst>
            <pc:docMk/>
            <pc:sldMk cId="570731739" sldId="263"/>
            <ac:spMk id="90" creationId="{673BAE3C-59A4-47E8-ADB0-BE4C80133CB5}"/>
          </ac:spMkLst>
        </pc:spChg>
        <pc:spChg chg="add mod">
          <ac:chgData name="Mirko Gualducci" userId="9d2314a8d5544a44" providerId="LiveId" clId="{D3DD8C47-95BB-42E6-84E1-17ECCF81C8E6}" dt="2022-03-29T21:13:42.249" v="2774" actId="1076"/>
          <ac:spMkLst>
            <pc:docMk/>
            <pc:sldMk cId="570731739" sldId="263"/>
            <ac:spMk id="91" creationId="{E6813D04-CA68-4D93-988F-E60EEA9E6ABA}"/>
          </ac:spMkLst>
        </pc:spChg>
        <pc:spChg chg="mod">
          <ac:chgData name="Mirko Gualducci" userId="9d2314a8d5544a44" providerId="LiveId" clId="{D3DD8C47-95BB-42E6-84E1-17ECCF81C8E6}" dt="2022-03-29T21:13:33.743" v="2773"/>
          <ac:spMkLst>
            <pc:docMk/>
            <pc:sldMk cId="570731739" sldId="263"/>
            <ac:spMk id="93" creationId="{B7A6837D-9020-41A9-8D2F-21714AE0C9B9}"/>
          </ac:spMkLst>
        </pc:spChg>
        <pc:spChg chg="mod">
          <ac:chgData name="Mirko Gualducci" userId="9d2314a8d5544a44" providerId="LiveId" clId="{D3DD8C47-95BB-42E6-84E1-17ECCF81C8E6}" dt="2022-03-29T21:13:33.743" v="2773"/>
          <ac:spMkLst>
            <pc:docMk/>
            <pc:sldMk cId="570731739" sldId="263"/>
            <ac:spMk id="94" creationId="{50A8A442-D3DC-46DE-A726-D87348D78D92}"/>
          </ac:spMkLst>
        </pc:spChg>
        <pc:spChg chg="mod">
          <ac:chgData name="Mirko Gualducci" userId="9d2314a8d5544a44" providerId="LiveId" clId="{D3DD8C47-95BB-42E6-84E1-17ECCF81C8E6}" dt="2022-03-29T21:13:33.743" v="2773"/>
          <ac:spMkLst>
            <pc:docMk/>
            <pc:sldMk cId="570731739" sldId="263"/>
            <ac:spMk id="95" creationId="{2EA7575D-E790-44DB-AF15-46105A516CF9}"/>
          </ac:spMkLst>
        </pc:spChg>
        <pc:spChg chg="mod">
          <ac:chgData name="Mirko Gualducci" userId="9d2314a8d5544a44" providerId="LiveId" clId="{D3DD8C47-95BB-42E6-84E1-17ECCF81C8E6}" dt="2022-03-29T21:13:33.743" v="2773"/>
          <ac:spMkLst>
            <pc:docMk/>
            <pc:sldMk cId="570731739" sldId="263"/>
            <ac:spMk id="96" creationId="{06419E58-2577-4F7B-BE74-43B16B9905EC}"/>
          </ac:spMkLst>
        </pc:spChg>
        <pc:spChg chg="add mod">
          <ac:chgData name="Mirko Gualducci" userId="9d2314a8d5544a44" providerId="LiveId" clId="{D3DD8C47-95BB-42E6-84E1-17ECCF81C8E6}" dt="2022-03-29T21:14:09.134" v="2779" actId="20577"/>
          <ac:spMkLst>
            <pc:docMk/>
            <pc:sldMk cId="570731739" sldId="263"/>
            <ac:spMk id="97" creationId="{B79BF256-8A63-4734-9C26-1744D6887931}"/>
          </ac:spMkLst>
        </pc:spChg>
        <pc:spChg chg="add mod">
          <ac:chgData name="Mirko Gualducci" userId="9d2314a8d5544a44" providerId="LiveId" clId="{D3DD8C47-95BB-42E6-84E1-17ECCF81C8E6}" dt="2022-03-29T21:22:05.354" v="2865" actId="208"/>
          <ac:spMkLst>
            <pc:docMk/>
            <pc:sldMk cId="570731739" sldId="263"/>
            <ac:spMk id="115" creationId="{4D3C476F-084E-43AC-BA7D-599950B504C5}"/>
          </ac:spMkLst>
        </pc:spChg>
        <pc:spChg chg="add del mod">
          <ac:chgData name="Mirko Gualducci" userId="9d2314a8d5544a44" providerId="LiveId" clId="{D3DD8C47-95BB-42E6-84E1-17ECCF81C8E6}" dt="2022-03-29T21:21:04.594" v="2854" actId="478"/>
          <ac:spMkLst>
            <pc:docMk/>
            <pc:sldMk cId="570731739" sldId="263"/>
            <ac:spMk id="116" creationId="{35D9DCA5-7325-43FE-B15C-3932975E88B3}"/>
          </ac:spMkLst>
        </pc:spChg>
        <pc:spChg chg="add mod">
          <ac:chgData name="Mirko Gualducci" userId="9d2314a8d5544a44" providerId="LiveId" clId="{D3DD8C47-95BB-42E6-84E1-17ECCF81C8E6}" dt="2022-03-29T21:23:10.149" v="2880" actId="20577"/>
          <ac:spMkLst>
            <pc:docMk/>
            <pc:sldMk cId="570731739" sldId="263"/>
            <ac:spMk id="117" creationId="{5C9AE782-9404-4D29-8156-EA92D60276EC}"/>
          </ac:spMkLst>
        </pc:spChg>
        <pc:spChg chg="add mod">
          <ac:chgData name="Mirko Gualducci" userId="9d2314a8d5544a44" providerId="LiveId" clId="{D3DD8C47-95BB-42E6-84E1-17ECCF81C8E6}" dt="2022-03-29T21:23:13.423" v="2882" actId="404"/>
          <ac:spMkLst>
            <pc:docMk/>
            <pc:sldMk cId="570731739" sldId="263"/>
            <ac:spMk id="118" creationId="{4F961B7A-6EDB-442C-B95D-697FE1AC2B09}"/>
          </ac:spMkLst>
        </pc:spChg>
        <pc:spChg chg="add mod">
          <ac:chgData name="Mirko Gualducci" userId="9d2314a8d5544a44" providerId="LiveId" clId="{D3DD8C47-95BB-42E6-84E1-17ECCF81C8E6}" dt="2022-03-29T21:23:43.816" v="2907" actId="1076"/>
          <ac:spMkLst>
            <pc:docMk/>
            <pc:sldMk cId="570731739" sldId="263"/>
            <ac:spMk id="119" creationId="{3EFC7F4F-4FF8-4862-AA27-F80342E987C3}"/>
          </ac:spMkLst>
        </pc:spChg>
        <pc:spChg chg="add mod">
          <ac:chgData name="Mirko Gualducci" userId="9d2314a8d5544a44" providerId="LiveId" clId="{D3DD8C47-95BB-42E6-84E1-17ECCF81C8E6}" dt="2022-03-29T21:24:53.504" v="2939" actId="1076"/>
          <ac:spMkLst>
            <pc:docMk/>
            <pc:sldMk cId="570731739" sldId="263"/>
            <ac:spMk id="120" creationId="{5298F596-937C-48A5-83ED-19CA9745B6C9}"/>
          </ac:spMkLst>
        </pc:spChg>
        <pc:grpChg chg="add mod">
          <ac:chgData name="Mirko Gualducci" userId="9d2314a8d5544a44" providerId="LiveId" clId="{D3DD8C47-95BB-42E6-84E1-17ECCF81C8E6}" dt="2022-03-29T21:03:05.805" v="2359" actId="1076"/>
          <ac:grpSpMkLst>
            <pc:docMk/>
            <pc:sldMk cId="570731739" sldId="263"/>
            <ac:grpSpMk id="8" creationId="{0F93C0CD-E228-49B6-BAE5-32794371026D}"/>
          </ac:grpSpMkLst>
        </pc:grpChg>
        <pc:grpChg chg="add mod">
          <ac:chgData name="Mirko Gualducci" userId="9d2314a8d5544a44" providerId="LiveId" clId="{D3DD8C47-95BB-42E6-84E1-17ECCF81C8E6}" dt="2022-03-29T21:04:24.336" v="2401" actId="1036"/>
          <ac:grpSpMkLst>
            <pc:docMk/>
            <pc:sldMk cId="570731739" sldId="263"/>
            <ac:grpSpMk id="9" creationId="{C2C7FC32-3762-4F61-9514-5BC399395F32}"/>
          </ac:grpSpMkLst>
        </pc:grpChg>
        <pc:grpChg chg="add mod">
          <ac:chgData name="Mirko Gualducci" userId="9d2314a8d5544a44" providerId="LiveId" clId="{D3DD8C47-95BB-42E6-84E1-17ECCF81C8E6}" dt="2022-03-29T21:04:24.336" v="2401" actId="1036"/>
          <ac:grpSpMkLst>
            <pc:docMk/>
            <pc:sldMk cId="570731739" sldId="263"/>
            <ac:grpSpMk id="13" creationId="{DBF026D5-7B22-4C08-B615-4044171444C1}"/>
          </ac:grpSpMkLst>
        </pc:grpChg>
        <pc:grpChg chg="add mod">
          <ac:chgData name="Mirko Gualducci" userId="9d2314a8d5544a44" providerId="LiveId" clId="{D3DD8C47-95BB-42E6-84E1-17ECCF81C8E6}" dt="2022-03-29T21:09:21.287" v="2536" actId="1037"/>
          <ac:grpSpMkLst>
            <pc:docMk/>
            <pc:sldMk cId="570731739" sldId="263"/>
            <ac:grpSpMk id="30" creationId="{8686B78F-6AA2-428F-BCE7-0F71A09F0589}"/>
          </ac:grpSpMkLst>
        </pc:grpChg>
        <pc:grpChg chg="add mod">
          <ac:chgData name="Mirko Gualducci" userId="9d2314a8d5544a44" providerId="LiveId" clId="{D3DD8C47-95BB-42E6-84E1-17ECCF81C8E6}" dt="2022-03-29T21:09:27.412" v="2567" actId="1036"/>
          <ac:grpSpMkLst>
            <pc:docMk/>
            <pc:sldMk cId="570731739" sldId="263"/>
            <ac:grpSpMk id="32" creationId="{C95AD615-8E24-4A3B-B746-40662860074A}"/>
          </ac:grpSpMkLst>
        </pc:grpChg>
        <pc:grpChg chg="add mod">
          <ac:chgData name="Mirko Gualducci" userId="9d2314a8d5544a44" providerId="LiveId" clId="{D3DD8C47-95BB-42E6-84E1-17ECCF81C8E6}" dt="2022-03-29T21:10:17.109" v="2619" actId="1036"/>
          <ac:grpSpMkLst>
            <pc:docMk/>
            <pc:sldMk cId="570731739" sldId="263"/>
            <ac:grpSpMk id="41" creationId="{F3FAE349-A6F1-414B-9CC8-8B1AA6795FB0}"/>
          </ac:grpSpMkLst>
        </pc:grpChg>
        <pc:grpChg chg="add mod">
          <ac:chgData name="Mirko Gualducci" userId="9d2314a8d5544a44" providerId="LiveId" clId="{D3DD8C47-95BB-42E6-84E1-17ECCF81C8E6}" dt="2022-03-29T21:12:20.463" v="2765" actId="1037"/>
          <ac:grpSpMkLst>
            <pc:docMk/>
            <pc:sldMk cId="570731739" sldId="263"/>
            <ac:grpSpMk id="47" creationId="{3EC4FC03-5B73-4AA4-9F75-A1AFA90043A6}"/>
          </ac:grpSpMkLst>
        </pc:grpChg>
        <pc:grpChg chg="add del mod">
          <ac:chgData name="Mirko Gualducci" userId="9d2314a8d5544a44" providerId="LiveId" clId="{D3DD8C47-95BB-42E6-84E1-17ECCF81C8E6}" dt="2022-03-29T21:11:34.321" v="2686"/>
          <ac:grpSpMkLst>
            <pc:docMk/>
            <pc:sldMk cId="570731739" sldId="263"/>
            <ac:grpSpMk id="59" creationId="{D3CFD0CC-DA5D-4DB8-961B-7B6C117F891A}"/>
          </ac:grpSpMkLst>
        </pc:grpChg>
        <pc:grpChg chg="add mod">
          <ac:chgData name="Mirko Gualducci" userId="9d2314a8d5544a44" providerId="LiveId" clId="{D3DD8C47-95BB-42E6-84E1-17ECCF81C8E6}" dt="2022-03-29T21:12:15.088" v="2764" actId="1035"/>
          <ac:grpSpMkLst>
            <pc:docMk/>
            <pc:sldMk cId="570731739" sldId="263"/>
            <ac:grpSpMk id="68" creationId="{637F5B51-CF06-42D8-AA91-2E2FB7A8A26B}"/>
          </ac:grpSpMkLst>
        </pc:grpChg>
        <pc:grpChg chg="add mod">
          <ac:chgData name="Mirko Gualducci" userId="9d2314a8d5544a44" providerId="LiveId" clId="{D3DD8C47-95BB-42E6-84E1-17ECCF81C8E6}" dt="2022-03-29T21:12:52.364" v="2771" actId="1035"/>
          <ac:grpSpMkLst>
            <pc:docMk/>
            <pc:sldMk cId="570731739" sldId="263"/>
            <ac:grpSpMk id="77" creationId="{D5F53262-8A22-4AD5-A82E-7F40EF6ABC99}"/>
          </ac:grpSpMkLst>
        </pc:grpChg>
        <pc:grpChg chg="add mod">
          <ac:chgData name="Mirko Gualducci" userId="9d2314a8d5544a44" providerId="LiveId" clId="{D3DD8C47-95BB-42E6-84E1-17ECCF81C8E6}" dt="2022-03-29T21:13:42.249" v="2774" actId="1076"/>
          <ac:grpSpMkLst>
            <pc:docMk/>
            <pc:sldMk cId="570731739" sldId="263"/>
            <ac:grpSpMk id="83" creationId="{CE984A0E-FEE5-485D-8BB5-A32653B4218B}"/>
          </ac:grpSpMkLst>
        </pc:grpChg>
        <pc:grpChg chg="add mod">
          <ac:chgData name="Mirko Gualducci" userId="9d2314a8d5544a44" providerId="LiveId" clId="{D3DD8C47-95BB-42E6-84E1-17ECCF81C8E6}" dt="2022-03-29T21:13:42.249" v="2774" actId="1076"/>
          <ac:grpSpMkLst>
            <pc:docMk/>
            <pc:sldMk cId="570731739" sldId="263"/>
            <ac:grpSpMk id="92" creationId="{EDE175BE-328E-4558-8D24-D8BCDFEA3DCB}"/>
          </ac:grpSpMkLst>
        </pc:grpChg>
        <pc:cxnChg chg="add mod">
          <ac:chgData name="Mirko Gualducci" userId="9d2314a8d5544a44" providerId="LiveId" clId="{D3DD8C47-95BB-42E6-84E1-17ECCF81C8E6}" dt="2022-03-29T21:04:39.755" v="2403" actId="208"/>
          <ac:cxnSpMkLst>
            <pc:docMk/>
            <pc:sldMk cId="570731739" sldId="263"/>
            <ac:cxnSpMk id="21" creationId="{0B553A8F-7892-405C-953D-78D0B2A509D5}"/>
          </ac:cxnSpMkLst>
        </pc:cxnChg>
        <pc:cxnChg chg="add mod">
          <ac:chgData name="Mirko Gualducci" userId="9d2314a8d5544a44" providerId="LiveId" clId="{D3DD8C47-95BB-42E6-84E1-17ECCF81C8E6}" dt="2022-03-29T21:04:54.101" v="2407" actId="14100"/>
          <ac:cxnSpMkLst>
            <pc:docMk/>
            <pc:sldMk cId="570731739" sldId="263"/>
            <ac:cxnSpMk id="22" creationId="{2877EFD9-5923-44BA-A390-5AB3A17AAA67}"/>
          </ac:cxnSpMkLst>
        </pc:cxnChg>
        <pc:cxnChg chg="add mod">
          <ac:chgData name="Mirko Gualducci" userId="9d2314a8d5544a44" providerId="LiveId" clId="{D3DD8C47-95BB-42E6-84E1-17ECCF81C8E6}" dt="2022-03-29T21:14:24.721" v="2782" actId="13822"/>
          <ac:cxnSpMkLst>
            <pc:docMk/>
            <pc:sldMk cId="570731739" sldId="263"/>
            <ac:cxnSpMk id="99" creationId="{33C09BAF-9667-4C18-9878-7EFDBFD4E97E}"/>
          </ac:cxnSpMkLst>
        </pc:cxnChg>
        <pc:cxnChg chg="add mod">
          <ac:chgData name="Mirko Gualducci" userId="9d2314a8d5544a44" providerId="LiveId" clId="{D3DD8C47-95BB-42E6-84E1-17ECCF81C8E6}" dt="2022-03-29T21:14:38.798" v="2784" actId="13822"/>
          <ac:cxnSpMkLst>
            <pc:docMk/>
            <pc:sldMk cId="570731739" sldId="263"/>
            <ac:cxnSpMk id="102" creationId="{497E6236-392F-46D1-88F4-1C297A60C517}"/>
          </ac:cxnSpMkLst>
        </pc:cxnChg>
        <pc:cxnChg chg="add mod">
          <ac:chgData name="Mirko Gualducci" userId="9d2314a8d5544a44" providerId="LiveId" clId="{D3DD8C47-95BB-42E6-84E1-17ECCF81C8E6}" dt="2022-03-29T21:14:54.628" v="2786" actId="13822"/>
          <ac:cxnSpMkLst>
            <pc:docMk/>
            <pc:sldMk cId="570731739" sldId="263"/>
            <ac:cxnSpMk id="104" creationId="{A5C2C90B-4CBF-484F-AE3A-811BE5B69328}"/>
          </ac:cxnSpMkLst>
        </pc:cxnChg>
        <pc:cxnChg chg="add mod">
          <ac:chgData name="Mirko Gualducci" userId="9d2314a8d5544a44" providerId="LiveId" clId="{D3DD8C47-95BB-42E6-84E1-17ECCF81C8E6}" dt="2022-03-29T21:15:04.661" v="2788" actId="13822"/>
          <ac:cxnSpMkLst>
            <pc:docMk/>
            <pc:sldMk cId="570731739" sldId="263"/>
            <ac:cxnSpMk id="106" creationId="{1E029024-D323-43F9-B205-979B252185F9}"/>
          </ac:cxnSpMkLst>
        </pc:cxnChg>
        <pc:cxnChg chg="add mod">
          <ac:chgData name="Mirko Gualducci" userId="9d2314a8d5544a44" providerId="LiveId" clId="{D3DD8C47-95BB-42E6-84E1-17ECCF81C8E6}" dt="2022-03-29T21:15:11.926" v="2790" actId="13822"/>
          <ac:cxnSpMkLst>
            <pc:docMk/>
            <pc:sldMk cId="570731739" sldId="263"/>
            <ac:cxnSpMk id="108" creationId="{D01FCDC6-E706-40AD-91D3-5433BC2794B0}"/>
          </ac:cxnSpMkLst>
        </pc:cxnChg>
        <pc:cxnChg chg="add mod">
          <ac:chgData name="Mirko Gualducci" userId="9d2314a8d5544a44" providerId="LiveId" clId="{D3DD8C47-95BB-42E6-84E1-17ECCF81C8E6}" dt="2022-03-29T21:15:20.178" v="2792" actId="13822"/>
          <ac:cxnSpMkLst>
            <pc:docMk/>
            <pc:sldMk cId="570731739" sldId="263"/>
            <ac:cxnSpMk id="110" creationId="{121FAA05-9519-4E7C-A908-3F1D56F6D6A3}"/>
          </ac:cxnSpMkLst>
        </pc:cxnChg>
        <pc:cxnChg chg="add mod">
          <ac:chgData name="Mirko Gualducci" userId="9d2314a8d5544a44" providerId="LiveId" clId="{D3DD8C47-95BB-42E6-84E1-17ECCF81C8E6}" dt="2022-03-29T21:15:31.489" v="2794" actId="13822"/>
          <ac:cxnSpMkLst>
            <pc:docMk/>
            <pc:sldMk cId="570731739" sldId="263"/>
            <ac:cxnSpMk id="112" creationId="{BF323D72-2FE1-45F6-889F-9B41D5C913CC}"/>
          </ac:cxnSpMkLst>
        </pc:cxnChg>
        <pc:cxnChg chg="add mod">
          <ac:chgData name="Mirko Gualducci" userId="9d2314a8d5544a44" providerId="LiveId" clId="{D3DD8C47-95BB-42E6-84E1-17ECCF81C8E6}" dt="2022-03-29T21:15:44.027" v="2796" actId="13822"/>
          <ac:cxnSpMkLst>
            <pc:docMk/>
            <pc:sldMk cId="570731739" sldId="263"/>
            <ac:cxnSpMk id="114" creationId="{5CACD6E5-F2D2-4B90-989B-CD1D63580DA6}"/>
          </ac:cxnSpMkLst>
        </pc:cxnChg>
      </pc:sldChg>
      <pc:sldChg chg="addSp modSp new mod">
        <pc:chgData name="Mirko Gualducci" userId="9d2314a8d5544a44" providerId="LiveId" clId="{D3DD8C47-95BB-42E6-84E1-17ECCF81C8E6}" dt="2022-03-29T21:36:35.049" v="3136" actId="1035"/>
        <pc:sldMkLst>
          <pc:docMk/>
          <pc:sldMk cId="1993748049" sldId="264"/>
        </pc:sldMkLst>
        <pc:spChg chg="mod">
          <ac:chgData name="Mirko Gualducci" userId="9d2314a8d5544a44" providerId="LiveId" clId="{D3DD8C47-95BB-42E6-84E1-17ECCF81C8E6}" dt="2022-03-29T21:27:48.611" v="2945" actId="20577"/>
          <ac:spMkLst>
            <pc:docMk/>
            <pc:sldMk cId="1993748049" sldId="264"/>
            <ac:spMk id="2" creationId="{E7D54B67-FC23-4C37-96C0-F97AE11CB3C7}"/>
          </ac:spMkLst>
        </pc:spChg>
        <pc:spChg chg="mod">
          <ac:chgData name="Mirko Gualducci" userId="9d2314a8d5544a44" providerId="LiveId" clId="{D3DD8C47-95BB-42E6-84E1-17ECCF81C8E6}" dt="2022-03-29T21:31:06.685" v="3040" actId="14100"/>
          <ac:spMkLst>
            <pc:docMk/>
            <pc:sldMk cId="1993748049" sldId="264"/>
            <ac:spMk id="3" creationId="{D9C5E629-7607-4E22-9FE0-9FDC40909A39}"/>
          </ac:spMkLst>
        </pc:spChg>
        <pc:grpChg chg="add mod">
          <ac:chgData name="Mirko Gualducci" userId="9d2314a8d5544a44" providerId="LiveId" clId="{D3DD8C47-95BB-42E6-84E1-17ECCF81C8E6}" dt="2022-03-29T21:34:27.456" v="3073" actId="1036"/>
          <ac:grpSpMkLst>
            <pc:docMk/>
            <pc:sldMk cId="1993748049" sldId="264"/>
            <ac:grpSpMk id="21" creationId="{EE256F00-8DB7-4A34-B9FE-E7DE4ACF10A9}"/>
          </ac:grpSpMkLst>
        </pc:grpChg>
        <pc:grpChg chg="add mod">
          <ac:chgData name="Mirko Gualducci" userId="9d2314a8d5544a44" providerId="LiveId" clId="{D3DD8C47-95BB-42E6-84E1-17ECCF81C8E6}" dt="2022-03-29T21:34:50.721" v="3090" actId="1035"/>
          <ac:grpSpMkLst>
            <pc:docMk/>
            <pc:sldMk cId="1993748049" sldId="264"/>
            <ac:grpSpMk id="22" creationId="{08592A4A-1B3A-4825-ACB2-77A4A45E5CE8}"/>
          </ac:grpSpMkLst>
        </pc:grpChg>
        <pc:grpChg chg="add mod">
          <ac:chgData name="Mirko Gualducci" userId="9d2314a8d5544a44" providerId="LiveId" clId="{D3DD8C47-95BB-42E6-84E1-17ECCF81C8E6}" dt="2022-03-29T21:35:13.327" v="3126" actId="1035"/>
          <ac:grpSpMkLst>
            <pc:docMk/>
            <pc:sldMk cId="1993748049" sldId="264"/>
            <ac:grpSpMk id="25" creationId="{2C90E66D-ABFD-4B41-AD99-42BB7D955844}"/>
          </ac:grpSpMkLst>
        </pc:grpChg>
        <pc:grpChg chg="add mod">
          <ac:chgData name="Mirko Gualducci" userId="9d2314a8d5544a44" providerId="LiveId" clId="{D3DD8C47-95BB-42E6-84E1-17ECCF81C8E6}" dt="2022-03-29T21:35:30.453" v="3128" actId="1076"/>
          <ac:grpSpMkLst>
            <pc:docMk/>
            <pc:sldMk cId="1993748049" sldId="264"/>
            <ac:grpSpMk id="28" creationId="{FBAE6435-D139-46E9-9FEF-DE85D68E4530}"/>
          </ac:grpSpMkLst>
        </pc:grpChg>
        <pc:cxnChg chg="add mod">
          <ac:chgData name="Mirko Gualducci" userId="9d2314a8d5544a44" providerId="LiveId" clId="{D3DD8C47-95BB-42E6-84E1-17ECCF81C8E6}" dt="2022-03-29T21:34:07.652" v="3057" actId="164"/>
          <ac:cxnSpMkLst>
            <pc:docMk/>
            <pc:sldMk cId="1993748049" sldId="264"/>
            <ac:cxnSpMk id="6" creationId="{FE5E805B-36BA-483D-8AA8-3CA55475F61C}"/>
          </ac:cxnSpMkLst>
        </pc:cxnChg>
        <pc:cxnChg chg="add mod">
          <ac:chgData name="Mirko Gualducci" userId="9d2314a8d5544a44" providerId="LiveId" clId="{D3DD8C47-95BB-42E6-84E1-17ECCF81C8E6}" dt="2022-03-29T21:34:07.652" v="3057" actId="164"/>
          <ac:cxnSpMkLst>
            <pc:docMk/>
            <pc:sldMk cId="1993748049" sldId="264"/>
            <ac:cxnSpMk id="11" creationId="{A31455D1-2B98-4FA0-AEC6-80684A3EDF72}"/>
          </ac:cxnSpMkLst>
        </pc:cxnChg>
        <pc:cxnChg chg="mod">
          <ac:chgData name="Mirko Gualducci" userId="9d2314a8d5544a44" providerId="LiveId" clId="{D3DD8C47-95BB-42E6-84E1-17ECCF81C8E6}" dt="2022-03-29T21:34:30.936" v="3074"/>
          <ac:cxnSpMkLst>
            <pc:docMk/>
            <pc:sldMk cId="1993748049" sldId="264"/>
            <ac:cxnSpMk id="23" creationId="{C2AEAA70-4073-4C10-8A2E-DCD8EBAEA36F}"/>
          </ac:cxnSpMkLst>
        </pc:cxnChg>
        <pc:cxnChg chg="mod">
          <ac:chgData name="Mirko Gualducci" userId="9d2314a8d5544a44" providerId="LiveId" clId="{D3DD8C47-95BB-42E6-84E1-17ECCF81C8E6}" dt="2022-03-29T21:34:30.936" v="3074"/>
          <ac:cxnSpMkLst>
            <pc:docMk/>
            <pc:sldMk cId="1993748049" sldId="264"/>
            <ac:cxnSpMk id="24" creationId="{CCD30BF4-C37F-4D6D-8C32-1F2F752D421A}"/>
          </ac:cxnSpMkLst>
        </pc:cxnChg>
        <pc:cxnChg chg="mod">
          <ac:chgData name="Mirko Gualducci" userId="9d2314a8d5544a44" providerId="LiveId" clId="{D3DD8C47-95BB-42E6-84E1-17ECCF81C8E6}" dt="2022-03-29T21:34:58.253" v="3091"/>
          <ac:cxnSpMkLst>
            <pc:docMk/>
            <pc:sldMk cId="1993748049" sldId="264"/>
            <ac:cxnSpMk id="26" creationId="{30C8D33B-3A37-4334-B914-EDB5716571BF}"/>
          </ac:cxnSpMkLst>
        </pc:cxnChg>
        <pc:cxnChg chg="mod">
          <ac:chgData name="Mirko Gualducci" userId="9d2314a8d5544a44" providerId="LiveId" clId="{D3DD8C47-95BB-42E6-84E1-17ECCF81C8E6}" dt="2022-03-29T21:34:58.253" v="3091"/>
          <ac:cxnSpMkLst>
            <pc:docMk/>
            <pc:sldMk cId="1993748049" sldId="264"/>
            <ac:cxnSpMk id="27" creationId="{E68551BD-3490-4586-B3CE-EDC9A0F60048}"/>
          </ac:cxnSpMkLst>
        </pc:cxnChg>
        <pc:cxnChg chg="mod">
          <ac:chgData name="Mirko Gualducci" userId="9d2314a8d5544a44" providerId="LiveId" clId="{D3DD8C47-95BB-42E6-84E1-17ECCF81C8E6}" dt="2022-03-29T21:35:19.017" v="3127"/>
          <ac:cxnSpMkLst>
            <pc:docMk/>
            <pc:sldMk cId="1993748049" sldId="264"/>
            <ac:cxnSpMk id="29" creationId="{EDD0A7E6-02C1-473A-B91B-AEE56A265AC8}"/>
          </ac:cxnSpMkLst>
        </pc:cxnChg>
        <pc:cxnChg chg="mod">
          <ac:chgData name="Mirko Gualducci" userId="9d2314a8d5544a44" providerId="LiveId" clId="{D3DD8C47-95BB-42E6-84E1-17ECCF81C8E6}" dt="2022-03-29T21:35:19.017" v="3127"/>
          <ac:cxnSpMkLst>
            <pc:docMk/>
            <pc:sldMk cId="1993748049" sldId="264"/>
            <ac:cxnSpMk id="30" creationId="{3935CA51-0D85-4273-8C8B-7EE5CFEE78DB}"/>
          </ac:cxnSpMkLst>
        </pc:cxnChg>
        <pc:cxnChg chg="add mod">
          <ac:chgData name="Mirko Gualducci" userId="9d2314a8d5544a44" providerId="LiveId" clId="{D3DD8C47-95BB-42E6-84E1-17ECCF81C8E6}" dt="2022-03-29T21:36:35.049" v="3136" actId="1035"/>
          <ac:cxnSpMkLst>
            <pc:docMk/>
            <pc:sldMk cId="1993748049" sldId="264"/>
            <ac:cxnSpMk id="32" creationId="{F14390FA-2417-40AB-8851-5A4C66DE18BA}"/>
          </ac:cxnSpMkLst>
        </pc:cxnChg>
        <pc:cxnChg chg="add mod">
          <ac:chgData name="Mirko Gualducci" userId="9d2314a8d5544a44" providerId="LiveId" clId="{D3DD8C47-95BB-42E6-84E1-17ECCF81C8E6}" dt="2022-03-29T21:36:19.558" v="3132" actId="13822"/>
          <ac:cxnSpMkLst>
            <pc:docMk/>
            <pc:sldMk cId="1993748049" sldId="264"/>
            <ac:cxnSpMk id="34" creationId="{16233AC8-0CB0-46B4-ACD6-6E9B6F96E283}"/>
          </ac:cxnSpMkLst>
        </pc:cxnChg>
        <pc:cxnChg chg="add mod">
          <ac:chgData name="Mirko Gualducci" userId="9d2314a8d5544a44" providerId="LiveId" clId="{D3DD8C47-95BB-42E6-84E1-17ECCF81C8E6}" dt="2022-03-29T21:36:30.594" v="3135" actId="1036"/>
          <ac:cxnSpMkLst>
            <pc:docMk/>
            <pc:sldMk cId="1993748049" sldId="264"/>
            <ac:cxnSpMk id="36" creationId="{AC115BB1-8F6D-4B64-8127-C4F6E6EAF91D}"/>
          </ac:cxnSpMkLst>
        </pc:cxnChg>
      </pc:sldChg>
      <pc:sldChg chg="modSp new mod">
        <pc:chgData name="Mirko Gualducci" userId="9d2314a8d5544a44" providerId="LiveId" clId="{D3DD8C47-95BB-42E6-84E1-17ECCF81C8E6}" dt="2022-03-29T21:37:52.754" v="3157" actId="20577"/>
        <pc:sldMkLst>
          <pc:docMk/>
          <pc:sldMk cId="731983978" sldId="265"/>
        </pc:sldMkLst>
        <pc:spChg chg="mod">
          <ac:chgData name="Mirko Gualducci" userId="9d2314a8d5544a44" providerId="LiveId" clId="{D3DD8C47-95BB-42E6-84E1-17ECCF81C8E6}" dt="2022-03-29T21:37:52.754" v="3157" actId="20577"/>
          <ac:spMkLst>
            <pc:docMk/>
            <pc:sldMk cId="731983978" sldId="265"/>
            <ac:spMk id="2" creationId="{CBB54E0B-231D-4DF7-B616-36C08158C8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E494D-A9C0-449F-8B96-525F16FD490A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1C50E-D90C-4F0C-BFB5-BAA2354AA0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51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3A20-BA6E-4722-9AC2-CC1A65C5CB11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943B-EDD5-4C4E-9B5C-D09191D6917E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09A0-5AE2-4B15-AC19-CACABB85C164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2C5-52F2-4986-9CEF-D1E360CCC1A8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C025-3833-4CC2-83A6-28D1FA7FD259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114D-8BB6-48DC-AB05-03AC8FCC25AD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081B-ADD7-44C2-9F1D-B4332DC9F25E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81B-070E-44ED-AECC-C4C663F81B71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6ADA-05E3-4131-9650-47F3F44D2FCC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EDD2-3457-44A1-AF66-59AF97E53171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FF98-122F-45B7-98CC-1E85335C4793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8358B7EE-9FB2-488A-9716-B255C6E377EA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sripaadsrinivasan/audio-mn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imo piano di dati grafici colorati">
            <a:extLst>
              <a:ext uri="{FF2B5EF4-FFF2-40B4-BE49-F238E27FC236}">
                <a16:creationId xmlns:a16="http://schemas.microsoft.com/office/drawing/2014/main" id="{28FDCE30-1F38-2DE2-C103-988B60F9B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 b="68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076229-DF3E-4635-BD21-9B9C9701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Machine Learning &amp; Data Analysis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0BFF50-D342-4E36-AAE0-5EB9F04F9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Build AND USE a CNN TO CLASSIFY DIGITS SOUND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E5CC9D-F858-47BA-8D31-9FCEC87DA0EE}"/>
              </a:ext>
            </a:extLst>
          </p:cNvPr>
          <p:cNvSpPr txBox="1"/>
          <p:nvPr/>
        </p:nvSpPr>
        <p:spPr>
          <a:xfrm>
            <a:off x="9857064" y="6330506"/>
            <a:ext cx="226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Mirko Gualducci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15D403F-4DE4-4E50-97D8-7C4E1DE6C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8" y="160189"/>
            <a:ext cx="2896925" cy="148950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F79EF9-8CB8-451A-BBFD-2B997D49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54E0B-231D-4DF7-B616-36C08158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Digits speach model – Training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C90A6-F03D-4C73-924E-0D24D95E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465A00-9275-4572-A337-B0AAEE93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3F0A0-AC31-4F33-8B37-9053ED1C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Purpose of my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E0C99F-DD57-4E23-8EA5-25874BE8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sound utils to modify a sound content and to product own spectrogram.</a:t>
            </a:r>
          </a:p>
          <a:p>
            <a:r>
              <a:rPr lang="en-US" dirty="0"/>
              <a:t>Built a Convolutional Neural Network to recognize numbers by their vocal pronunciation.</a:t>
            </a:r>
          </a:p>
          <a:p>
            <a:r>
              <a:rPr lang="en-US" dirty="0"/>
              <a:t>Use the model to predict new digit sounds.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3DEFA7-757B-4CCA-B1E8-51946DDF8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57" y="3403737"/>
            <a:ext cx="4289199" cy="3036753"/>
          </a:xfrm>
          <a:prstGeom prst="rect">
            <a:avLst/>
          </a:prstGeom>
        </p:spPr>
      </p:pic>
      <p:pic>
        <p:nvPicPr>
          <p:cNvPr id="11" name="Immagine 10" descr="Immagine che contiene oggetto da esterni, scuro&#10;&#10;Descrizione generata automaticamente">
            <a:extLst>
              <a:ext uri="{FF2B5EF4-FFF2-40B4-BE49-F238E27FC236}">
                <a16:creationId xmlns:a16="http://schemas.microsoft.com/office/drawing/2014/main" id="{0E26934A-D034-4E83-A075-39E64E4D7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40" y="4189402"/>
            <a:ext cx="2575937" cy="146542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C91664-9117-4AFE-B382-D4EA56D9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66680-9F44-49D1-A7D5-AADCB5F1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Organization of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A97E7-2AD3-406D-AB3F-3421C8EE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 (Google Colab &amp; Jupiter Notebook)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sound_utils.ipynb</a:t>
            </a:r>
            <a:r>
              <a:rPr lang="en-US" dirty="0"/>
              <a:t>’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digits_speach_model.ipynb</a:t>
            </a:r>
            <a:r>
              <a:rPr lang="en-US" dirty="0"/>
              <a:t>’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digits_speach_record.ipynb</a:t>
            </a:r>
            <a:r>
              <a:rPr lang="en-US" dirty="0"/>
              <a:t>’</a:t>
            </a:r>
          </a:p>
          <a:p>
            <a:r>
              <a:rPr lang="en-US" dirty="0"/>
              <a:t>Kaggle sound dataset</a:t>
            </a:r>
          </a:p>
          <a:p>
            <a:pPr marL="0" indent="0">
              <a:buNone/>
            </a:pP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https://www.kaggle.com/datasets/sripaadsrinivasan/audio-mnist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60 folders x 10 numbers x 50 sounds = 60000 sounds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623EF7-321B-4CCC-AFB8-A2AE5E91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92" y="3693885"/>
            <a:ext cx="1904233" cy="73491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717AB3-C3F4-436B-9FF4-0BA83612D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71" y="2174907"/>
            <a:ext cx="1424043" cy="14240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F81522E-AC76-4F78-8E9A-F65775E4D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84" y="959587"/>
            <a:ext cx="1230880" cy="12956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614EFF9-EE20-4EEF-8608-24ADFF924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45" y="2174907"/>
            <a:ext cx="1424043" cy="129458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7C6D6-B601-469F-AE17-45509A8A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ADBDC-DDC5-43BD-AC61-5FE8FA49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Scheme of the model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99D7DD-0732-41A8-8CEB-36E9788A0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2" y="2276397"/>
            <a:ext cx="2655164" cy="1064278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9B8758D-09AC-4180-8526-5D2DEF957608}"/>
              </a:ext>
            </a:extLst>
          </p:cNvPr>
          <p:cNvSpPr/>
          <p:nvPr/>
        </p:nvSpPr>
        <p:spPr>
          <a:xfrm>
            <a:off x="3259675" y="2676827"/>
            <a:ext cx="1042219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7B76E2-D238-4958-AAF4-B63A42FAF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73" y="2350678"/>
            <a:ext cx="1901355" cy="97925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7DA009F-F8C5-41CC-95DD-A9B9E988BE1D}"/>
              </a:ext>
            </a:extLst>
          </p:cNvPr>
          <p:cNvSpPr txBox="1"/>
          <p:nvPr/>
        </p:nvSpPr>
        <p:spPr>
          <a:xfrm>
            <a:off x="906050" y="3430596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Sound waveform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3E4E48-2FE1-4F80-870A-DEFCEFDD1C75}"/>
              </a:ext>
            </a:extLst>
          </p:cNvPr>
          <p:cNvSpPr txBox="1"/>
          <p:nvPr/>
        </p:nvSpPr>
        <p:spPr>
          <a:xfrm>
            <a:off x="4775157" y="3430596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Spectrogram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A04DAD3A-AA4A-49A4-89D3-9511596C551B}"/>
              </a:ext>
            </a:extLst>
          </p:cNvPr>
          <p:cNvSpPr/>
          <p:nvPr/>
        </p:nvSpPr>
        <p:spPr>
          <a:xfrm>
            <a:off x="6573207" y="2663324"/>
            <a:ext cx="1042219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0C500D53-106E-455B-85FC-0126BAA64D42}"/>
              </a:ext>
            </a:extLst>
          </p:cNvPr>
          <p:cNvSpPr/>
          <p:nvPr/>
        </p:nvSpPr>
        <p:spPr>
          <a:xfrm>
            <a:off x="7800405" y="1822636"/>
            <a:ext cx="774803" cy="1885361"/>
          </a:xfrm>
          <a:prstGeom prst="cube">
            <a:avLst>
              <a:gd name="adj" fmla="val 77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6D6C3614-F84D-47B0-A8EC-3CDF9C63A1EC}"/>
              </a:ext>
            </a:extLst>
          </p:cNvPr>
          <p:cNvSpPr/>
          <p:nvPr/>
        </p:nvSpPr>
        <p:spPr>
          <a:xfrm>
            <a:off x="8696072" y="2085604"/>
            <a:ext cx="663061" cy="1332420"/>
          </a:xfrm>
          <a:prstGeom prst="cube">
            <a:avLst>
              <a:gd name="adj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02904644-2071-4CFF-9700-A9042663DB71}"/>
              </a:ext>
            </a:extLst>
          </p:cNvPr>
          <p:cNvSpPr/>
          <p:nvPr/>
        </p:nvSpPr>
        <p:spPr>
          <a:xfrm>
            <a:off x="9605599" y="2331185"/>
            <a:ext cx="848727" cy="84125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6E574EFF-625F-482B-9443-2A5814F15659}"/>
              </a:ext>
            </a:extLst>
          </p:cNvPr>
          <p:cNvSpPr/>
          <p:nvPr/>
        </p:nvSpPr>
        <p:spPr>
          <a:xfrm>
            <a:off x="10569946" y="2602404"/>
            <a:ext cx="1131217" cy="40535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F1F8C40-1458-43E8-8FA5-F1CEA1561815}"/>
              </a:ext>
            </a:extLst>
          </p:cNvPr>
          <p:cNvSpPr txBox="1"/>
          <p:nvPr/>
        </p:nvSpPr>
        <p:spPr>
          <a:xfrm>
            <a:off x="8669253" y="3500893"/>
            <a:ext cx="187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CNN Architecture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B4FD554-53FB-4649-9DD1-0B2352D71262}"/>
              </a:ext>
            </a:extLst>
          </p:cNvPr>
          <p:cNvSpPr/>
          <p:nvPr/>
        </p:nvSpPr>
        <p:spPr>
          <a:xfrm rot="5400000">
            <a:off x="8995999" y="4334873"/>
            <a:ext cx="1042219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ubo 20">
            <a:extLst>
              <a:ext uri="{FF2B5EF4-FFF2-40B4-BE49-F238E27FC236}">
                <a16:creationId xmlns:a16="http://schemas.microsoft.com/office/drawing/2014/main" id="{AC677F93-DBFB-4699-9E18-DF9BB798DC7A}"/>
              </a:ext>
            </a:extLst>
          </p:cNvPr>
          <p:cNvSpPr/>
          <p:nvPr/>
        </p:nvSpPr>
        <p:spPr>
          <a:xfrm>
            <a:off x="8163704" y="2484211"/>
            <a:ext cx="273288" cy="641671"/>
          </a:xfrm>
          <a:prstGeom prst="cub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E9B5A11-D9AE-4A8F-AB41-14F26B3C85CB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8163704" y="2751812"/>
            <a:ext cx="527124" cy="56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B0D8CE7-341D-474A-89E6-F34473E6F6D7}"/>
              </a:ext>
            </a:extLst>
          </p:cNvPr>
          <p:cNvCxnSpPr>
            <a:stCxn id="21" idx="3"/>
            <a:endCxn id="15" idx="2"/>
          </p:cNvCxnSpPr>
          <p:nvPr/>
        </p:nvCxnSpPr>
        <p:spPr>
          <a:xfrm flipV="1">
            <a:off x="8163704" y="2934156"/>
            <a:ext cx="532368" cy="191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58AAB3C-4564-46B1-AD5C-9A182B0CD1C3}"/>
              </a:ext>
            </a:extLst>
          </p:cNvPr>
          <p:cNvCxnSpPr>
            <a:cxnSpLocks/>
          </p:cNvCxnSpPr>
          <p:nvPr/>
        </p:nvCxnSpPr>
        <p:spPr>
          <a:xfrm flipV="1">
            <a:off x="8436992" y="2805046"/>
            <a:ext cx="253836" cy="48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D0BC84A-97D6-429F-A33F-82C02977B020}"/>
              </a:ext>
            </a:extLst>
          </p:cNvPr>
          <p:cNvCxnSpPr>
            <a:stCxn id="21" idx="0"/>
          </p:cNvCxnSpPr>
          <p:nvPr/>
        </p:nvCxnSpPr>
        <p:spPr>
          <a:xfrm>
            <a:off x="8436992" y="2484211"/>
            <a:ext cx="253836" cy="87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bo 19">
            <a:extLst>
              <a:ext uri="{FF2B5EF4-FFF2-40B4-BE49-F238E27FC236}">
                <a16:creationId xmlns:a16="http://schemas.microsoft.com/office/drawing/2014/main" id="{07033FB2-7ED1-466F-9F26-2EF0A97B6C34}"/>
              </a:ext>
            </a:extLst>
          </p:cNvPr>
          <p:cNvSpPr/>
          <p:nvPr/>
        </p:nvSpPr>
        <p:spPr>
          <a:xfrm>
            <a:off x="9121660" y="2546641"/>
            <a:ext cx="146728" cy="477677"/>
          </a:xfrm>
          <a:prstGeom prst="cub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A35C0A5-E9F7-4F7B-9332-277ECF5BB0DE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9121660" y="2693369"/>
            <a:ext cx="483939" cy="467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D097036-97E3-4BA0-8498-A39B042D3E8B}"/>
              </a:ext>
            </a:extLst>
          </p:cNvPr>
          <p:cNvCxnSpPr>
            <a:cxnSpLocks/>
          </p:cNvCxnSpPr>
          <p:nvPr/>
        </p:nvCxnSpPr>
        <p:spPr>
          <a:xfrm flipV="1">
            <a:off x="9121660" y="2919933"/>
            <a:ext cx="483939" cy="110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083471C-68B5-4945-B395-F4B3B793C23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259364" y="2856971"/>
            <a:ext cx="346235" cy="2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A4384E3-4881-425F-90DA-A60E453FFAF1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9268388" y="2546641"/>
            <a:ext cx="337211" cy="8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bo 42">
            <a:extLst>
              <a:ext uri="{FF2B5EF4-FFF2-40B4-BE49-F238E27FC236}">
                <a16:creationId xmlns:a16="http://schemas.microsoft.com/office/drawing/2014/main" id="{8C6CC84E-5AF4-41DD-8CA1-ACEC8C36DCC5}"/>
              </a:ext>
            </a:extLst>
          </p:cNvPr>
          <p:cNvSpPr/>
          <p:nvPr/>
        </p:nvSpPr>
        <p:spPr>
          <a:xfrm>
            <a:off x="10310007" y="2613873"/>
            <a:ext cx="115620" cy="382880"/>
          </a:xfrm>
          <a:prstGeom prst="cub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31B8452-714C-442B-AD33-8455BA627592}"/>
              </a:ext>
            </a:extLst>
          </p:cNvPr>
          <p:cNvCxnSpPr>
            <a:cxnSpLocks/>
            <a:stCxn id="43" idx="1"/>
            <a:endCxn id="17" idx="2"/>
          </p:cNvCxnSpPr>
          <p:nvPr/>
        </p:nvCxnSpPr>
        <p:spPr>
          <a:xfrm>
            <a:off x="10310007" y="2729493"/>
            <a:ext cx="259939" cy="1262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194B4AC3-E69F-4A2B-B703-905A8B5B1336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0310007" y="2938509"/>
            <a:ext cx="263298" cy="58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F46F9D7B-9D76-47FD-ABAF-3F08FDE8E1C6}"/>
              </a:ext>
            </a:extLst>
          </p:cNvPr>
          <p:cNvCxnSpPr>
            <a:cxnSpLocks/>
          </p:cNvCxnSpPr>
          <p:nvPr/>
        </p:nvCxnSpPr>
        <p:spPr>
          <a:xfrm>
            <a:off x="10425627" y="2884423"/>
            <a:ext cx="144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1F6D550-1027-4E2F-8544-1C7FEA366350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10425627" y="2613873"/>
            <a:ext cx="144319" cy="110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Immagine 67" descr="Immagine che contiene stazionario&#10;&#10;Descrizione generata automaticamente">
            <a:extLst>
              <a:ext uri="{FF2B5EF4-FFF2-40B4-BE49-F238E27FC236}">
                <a16:creationId xmlns:a16="http://schemas.microsoft.com/office/drawing/2014/main" id="{AA92DD28-FB5F-4245-B0E3-90DEE2BB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19" y="5063276"/>
            <a:ext cx="2240474" cy="1042219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990F57C-474E-4F5B-8FD5-058DA705265B}"/>
              </a:ext>
            </a:extLst>
          </p:cNvPr>
          <p:cNvSpPr txBox="1"/>
          <p:nvPr/>
        </p:nvSpPr>
        <p:spPr>
          <a:xfrm>
            <a:off x="8859914" y="6137524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Feature map</a:t>
            </a:r>
          </a:p>
        </p:txBody>
      </p:sp>
      <p:sp>
        <p:nvSpPr>
          <p:cNvPr id="70" name="Freccia a destra 69">
            <a:extLst>
              <a:ext uri="{FF2B5EF4-FFF2-40B4-BE49-F238E27FC236}">
                <a16:creationId xmlns:a16="http://schemas.microsoft.com/office/drawing/2014/main" id="{BF74DA88-BB73-422D-A98B-C9E43DA9B64D}"/>
              </a:ext>
            </a:extLst>
          </p:cNvPr>
          <p:cNvSpPr/>
          <p:nvPr/>
        </p:nvSpPr>
        <p:spPr>
          <a:xfrm rot="10800000">
            <a:off x="6573206" y="5495894"/>
            <a:ext cx="1042219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97F93DDD-D9E8-462C-ACB8-30502CD40258}"/>
              </a:ext>
            </a:extLst>
          </p:cNvPr>
          <p:cNvSpPr/>
          <p:nvPr/>
        </p:nvSpPr>
        <p:spPr>
          <a:xfrm>
            <a:off x="2533324" y="4077126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A289D37E-3A0B-4D16-B1EF-80560E441E3A}"/>
              </a:ext>
            </a:extLst>
          </p:cNvPr>
          <p:cNvSpPr/>
          <p:nvPr/>
        </p:nvSpPr>
        <p:spPr>
          <a:xfrm>
            <a:off x="2533324" y="438745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A45E7B5F-A1CA-4130-B403-B99B85D17905}"/>
              </a:ext>
            </a:extLst>
          </p:cNvPr>
          <p:cNvSpPr/>
          <p:nvPr/>
        </p:nvSpPr>
        <p:spPr>
          <a:xfrm>
            <a:off x="2533324" y="4697784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34644CB8-F90C-432A-99B9-D9CC74E2D9C4}"/>
              </a:ext>
            </a:extLst>
          </p:cNvPr>
          <p:cNvSpPr/>
          <p:nvPr/>
        </p:nvSpPr>
        <p:spPr>
          <a:xfrm>
            <a:off x="2533324" y="500811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FC54C6EE-CA00-4625-9FD9-9616F016EFBF}"/>
              </a:ext>
            </a:extLst>
          </p:cNvPr>
          <p:cNvSpPr/>
          <p:nvPr/>
        </p:nvSpPr>
        <p:spPr>
          <a:xfrm>
            <a:off x="2533324" y="5318442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C566A5DC-F609-43A8-BF2E-3B945F1F0275}"/>
              </a:ext>
            </a:extLst>
          </p:cNvPr>
          <p:cNvSpPr/>
          <p:nvPr/>
        </p:nvSpPr>
        <p:spPr>
          <a:xfrm>
            <a:off x="2533324" y="562877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B59EBED-F13B-477F-8F35-8AB5BE2C8805}"/>
              </a:ext>
            </a:extLst>
          </p:cNvPr>
          <p:cNvSpPr/>
          <p:nvPr/>
        </p:nvSpPr>
        <p:spPr>
          <a:xfrm>
            <a:off x="2533324" y="6265932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7F67299B-75F1-4B6F-AF94-1823C68AE997}"/>
              </a:ext>
            </a:extLst>
          </p:cNvPr>
          <p:cNvSpPr/>
          <p:nvPr/>
        </p:nvSpPr>
        <p:spPr>
          <a:xfrm>
            <a:off x="2618786" y="5930920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A21460A8-C407-4D44-B9DD-E1EA277EE4DA}"/>
              </a:ext>
            </a:extLst>
          </p:cNvPr>
          <p:cNvSpPr/>
          <p:nvPr/>
        </p:nvSpPr>
        <p:spPr>
          <a:xfrm>
            <a:off x="2619030" y="604667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DC3F7BE6-DE38-442D-9DB8-5127D5F60861}"/>
              </a:ext>
            </a:extLst>
          </p:cNvPr>
          <p:cNvSpPr/>
          <p:nvPr/>
        </p:nvSpPr>
        <p:spPr>
          <a:xfrm>
            <a:off x="2618664" y="616513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EA060F9D-7CE5-4470-8B3E-089077D5CE10}"/>
              </a:ext>
            </a:extLst>
          </p:cNvPr>
          <p:cNvSpPr/>
          <p:nvPr/>
        </p:nvSpPr>
        <p:spPr>
          <a:xfrm>
            <a:off x="3742298" y="4687646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BE1FF097-280B-4D40-83AB-1E2D1724FC38}"/>
              </a:ext>
            </a:extLst>
          </p:cNvPr>
          <p:cNvSpPr/>
          <p:nvPr/>
        </p:nvSpPr>
        <p:spPr>
          <a:xfrm>
            <a:off x="3742298" y="499797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AC4FDDEA-466E-4FFB-9787-796E2B578E2A}"/>
              </a:ext>
            </a:extLst>
          </p:cNvPr>
          <p:cNvSpPr/>
          <p:nvPr/>
        </p:nvSpPr>
        <p:spPr>
          <a:xfrm>
            <a:off x="3742298" y="5308304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A61D52B7-BB59-497C-9032-4B2F0D67632B}"/>
              </a:ext>
            </a:extLst>
          </p:cNvPr>
          <p:cNvSpPr/>
          <p:nvPr/>
        </p:nvSpPr>
        <p:spPr>
          <a:xfrm>
            <a:off x="3742298" y="56186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7E981B29-E20B-4140-9A36-581D7D530351}"/>
              </a:ext>
            </a:extLst>
          </p:cNvPr>
          <p:cNvCxnSpPr>
            <a:stCxn id="71" idx="6"/>
            <a:endCxn id="83" idx="2"/>
          </p:cNvCxnSpPr>
          <p:nvPr/>
        </p:nvCxnSpPr>
        <p:spPr>
          <a:xfrm>
            <a:off x="2713324" y="4167126"/>
            <a:ext cx="1028974" cy="6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FC324E53-C843-4A2D-8862-5CCB1A1BCBD7}"/>
              </a:ext>
            </a:extLst>
          </p:cNvPr>
          <p:cNvCxnSpPr>
            <a:stCxn id="71" idx="6"/>
            <a:endCxn id="84" idx="2"/>
          </p:cNvCxnSpPr>
          <p:nvPr/>
        </p:nvCxnSpPr>
        <p:spPr>
          <a:xfrm>
            <a:off x="2713324" y="4167126"/>
            <a:ext cx="1028974" cy="92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A9F38AD1-1463-4848-8766-6F14259F331F}"/>
              </a:ext>
            </a:extLst>
          </p:cNvPr>
          <p:cNvCxnSpPr>
            <a:stCxn id="71" idx="6"/>
            <a:endCxn id="85" idx="2"/>
          </p:cNvCxnSpPr>
          <p:nvPr/>
        </p:nvCxnSpPr>
        <p:spPr>
          <a:xfrm>
            <a:off x="2713324" y="4167126"/>
            <a:ext cx="1028974" cy="12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DBBF072-0269-43BD-8C91-755B711F4792}"/>
              </a:ext>
            </a:extLst>
          </p:cNvPr>
          <p:cNvCxnSpPr>
            <a:stCxn id="71" idx="6"/>
            <a:endCxn id="86" idx="2"/>
          </p:cNvCxnSpPr>
          <p:nvPr/>
        </p:nvCxnSpPr>
        <p:spPr>
          <a:xfrm>
            <a:off x="2713324" y="4167126"/>
            <a:ext cx="1028974" cy="154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6630DB0A-AA9C-4B99-B0A5-6592455DE58E}"/>
              </a:ext>
            </a:extLst>
          </p:cNvPr>
          <p:cNvCxnSpPr>
            <a:stCxn id="72" idx="6"/>
            <a:endCxn id="83" idx="2"/>
          </p:cNvCxnSpPr>
          <p:nvPr/>
        </p:nvCxnSpPr>
        <p:spPr>
          <a:xfrm>
            <a:off x="2713324" y="4477455"/>
            <a:ext cx="1028974" cy="30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B6596CC7-0D70-4821-B90D-BB090BF90B77}"/>
              </a:ext>
            </a:extLst>
          </p:cNvPr>
          <p:cNvCxnSpPr>
            <a:stCxn id="73" idx="6"/>
            <a:endCxn id="83" idx="2"/>
          </p:cNvCxnSpPr>
          <p:nvPr/>
        </p:nvCxnSpPr>
        <p:spPr>
          <a:xfrm flipV="1">
            <a:off x="2713324" y="4777646"/>
            <a:ext cx="1028974" cy="1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08C023CB-04A2-4B0C-8FB4-89053290D61E}"/>
              </a:ext>
            </a:extLst>
          </p:cNvPr>
          <p:cNvCxnSpPr>
            <a:stCxn id="74" idx="6"/>
            <a:endCxn id="83" idx="2"/>
          </p:cNvCxnSpPr>
          <p:nvPr/>
        </p:nvCxnSpPr>
        <p:spPr>
          <a:xfrm flipV="1">
            <a:off x="2713324" y="4777646"/>
            <a:ext cx="1028974" cy="32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AD96788-2803-4CC4-9357-354EF56D5FD0}"/>
              </a:ext>
            </a:extLst>
          </p:cNvPr>
          <p:cNvCxnSpPr>
            <a:stCxn id="75" idx="6"/>
            <a:endCxn id="83" idx="2"/>
          </p:cNvCxnSpPr>
          <p:nvPr/>
        </p:nvCxnSpPr>
        <p:spPr>
          <a:xfrm flipV="1">
            <a:off x="2713324" y="4777646"/>
            <a:ext cx="1028974" cy="63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73CA012A-FABE-42A2-BE04-1BB448000D32}"/>
              </a:ext>
            </a:extLst>
          </p:cNvPr>
          <p:cNvCxnSpPr>
            <a:stCxn id="76" idx="6"/>
            <a:endCxn id="83" idx="2"/>
          </p:cNvCxnSpPr>
          <p:nvPr/>
        </p:nvCxnSpPr>
        <p:spPr>
          <a:xfrm flipV="1">
            <a:off x="2713324" y="4777646"/>
            <a:ext cx="1028974" cy="94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35667039-0C55-4A78-B268-CCD90F353085}"/>
              </a:ext>
            </a:extLst>
          </p:cNvPr>
          <p:cNvCxnSpPr>
            <a:cxnSpLocks/>
            <a:stCxn id="78" idx="6"/>
            <a:endCxn id="83" idx="2"/>
          </p:cNvCxnSpPr>
          <p:nvPr/>
        </p:nvCxnSpPr>
        <p:spPr>
          <a:xfrm flipV="1">
            <a:off x="2713324" y="4777646"/>
            <a:ext cx="1028974" cy="157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973CD014-34AA-4930-8CF3-73762C65D855}"/>
              </a:ext>
            </a:extLst>
          </p:cNvPr>
          <p:cNvCxnSpPr>
            <a:stCxn id="72" idx="6"/>
            <a:endCxn id="84" idx="2"/>
          </p:cNvCxnSpPr>
          <p:nvPr/>
        </p:nvCxnSpPr>
        <p:spPr>
          <a:xfrm>
            <a:off x="2713324" y="4477455"/>
            <a:ext cx="1028974" cy="6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B5F71F32-B780-41F9-8595-DCB28E62C9FF}"/>
              </a:ext>
            </a:extLst>
          </p:cNvPr>
          <p:cNvCxnSpPr>
            <a:cxnSpLocks/>
            <a:stCxn id="73" idx="6"/>
            <a:endCxn id="84" idx="2"/>
          </p:cNvCxnSpPr>
          <p:nvPr/>
        </p:nvCxnSpPr>
        <p:spPr>
          <a:xfrm>
            <a:off x="2713324" y="4787784"/>
            <a:ext cx="1028974" cy="30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FA2D6B21-5730-4E71-8D8A-8F582A8351E4}"/>
              </a:ext>
            </a:extLst>
          </p:cNvPr>
          <p:cNvCxnSpPr>
            <a:stCxn id="74" idx="6"/>
            <a:endCxn id="85" idx="2"/>
          </p:cNvCxnSpPr>
          <p:nvPr/>
        </p:nvCxnSpPr>
        <p:spPr>
          <a:xfrm>
            <a:off x="2713324" y="5098113"/>
            <a:ext cx="1028974" cy="30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1A590C4C-6168-43EE-A419-F2844820BB52}"/>
              </a:ext>
            </a:extLst>
          </p:cNvPr>
          <p:cNvCxnSpPr>
            <a:stCxn id="73" idx="6"/>
            <a:endCxn id="86" idx="2"/>
          </p:cNvCxnSpPr>
          <p:nvPr/>
        </p:nvCxnSpPr>
        <p:spPr>
          <a:xfrm>
            <a:off x="2713324" y="4787784"/>
            <a:ext cx="1028974" cy="92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057669D8-52B4-492F-9A99-6E2890199B9C}"/>
              </a:ext>
            </a:extLst>
          </p:cNvPr>
          <p:cNvCxnSpPr>
            <a:stCxn id="72" idx="6"/>
            <a:endCxn id="85" idx="2"/>
          </p:cNvCxnSpPr>
          <p:nvPr/>
        </p:nvCxnSpPr>
        <p:spPr>
          <a:xfrm>
            <a:off x="2713324" y="4477455"/>
            <a:ext cx="1028974" cy="92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EC9593C5-D52C-4FAF-9C9B-D7E2C1BB124E}"/>
              </a:ext>
            </a:extLst>
          </p:cNvPr>
          <p:cNvCxnSpPr>
            <a:stCxn id="72" idx="6"/>
            <a:endCxn id="86" idx="2"/>
          </p:cNvCxnSpPr>
          <p:nvPr/>
        </p:nvCxnSpPr>
        <p:spPr>
          <a:xfrm>
            <a:off x="2713324" y="4477455"/>
            <a:ext cx="1028974" cy="12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FEE8DA25-7A53-473F-9E31-79C26D1620DD}"/>
              </a:ext>
            </a:extLst>
          </p:cNvPr>
          <p:cNvCxnSpPr>
            <a:stCxn id="73" idx="6"/>
            <a:endCxn id="85" idx="2"/>
          </p:cNvCxnSpPr>
          <p:nvPr/>
        </p:nvCxnSpPr>
        <p:spPr>
          <a:xfrm>
            <a:off x="2713324" y="4787784"/>
            <a:ext cx="1028974" cy="6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738F99CC-B374-4F69-AD00-6AF2A2046624}"/>
              </a:ext>
            </a:extLst>
          </p:cNvPr>
          <p:cNvCxnSpPr>
            <a:stCxn id="74" idx="6"/>
            <a:endCxn id="84" idx="2"/>
          </p:cNvCxnSpPr>
          <p:nvPr/>
        </p:nvCxnSpPr>
        <p:spPr>
          <a:xfrm flipV="1">
            <a:off x="2713324" y="5087975"/>
            <a:ext cx="1028974" cy="1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67AB24-EC6E-45AA-96F2-DB11A02AEEDE}"/>
              </a:ext>
            </a:extLst>
          </p:cNvPr>
          <p:cNvCxnSpPr>
            <a:stCxn id="74" idx="6"/>
            <a:endCxn id="86" idx="2"/>
          </p:cNvCxnSpPr>
          <p:nvPr/>
        </p:nvCxnSpPr>
        <p:spPr>
          <a:xfrm>
            <a:off x="2713324" y="5098113"/>
            <a:ext cx="1028974" cy="6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F980E93A-DA8B-4564-AC51-8424D5524568}"/>
              </a:ext>
            </a:extLst>
          </p:cNvPr>
          <p:cNvCxnSpPr>
            <a:stCxn id="75" idx="6"/>
            <a:endCxn id="84" idx="2"/>
          </p:cNvCxnSpPr>
          <p:nvPr/>
        </p:nvCxnSpPr>
        <p:spPr>
          <a:xfrm flipV="1">
            <a:off x="2713324" y="5087975"/>
            <a:ext cx="1028974" cy="32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A2C87F9-E471-4D2C-9AA9-762D5FEA1277}"/>
              </a:ext>
            </a:extLst>
          </p:cNvPr>
          <p:cNvCxnSpPr>
            <a:stCxn id="75" idx="6"/>
            <a:endCxn id="85" idx="2"/>
          </p:cNvCxnSpPr>
          <p:nvPr/>
        </p:nvCxnSpPr>
        <p:spPr>
          <a:xfrm flipV="1">
            <a:off x="2713324" y="5398304"/>
            <a:ext cx="1028974" cy="1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A3EB3784-789A-40D5-ABFF-DC964E4CA3DF}"/>
              </a:ext>
            </a:extLst>
          </p:cNvPr>
          <p:cNvCxnSpPr>
            <a:cxnSpLocks/>
            <a:stCxn id="75" idx="6"/>
            <a:endCxn id="86" idx="2"/>
          </p:cNvCxnSpPr>
          <p:nvPr/>
        </p:nvCxnSpPr>
        <p:spPr>
          <a:xfrm>
            <a:off x="2713324" y="5408442"/>
            <a:ext cx="1028974" cy="30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D7B2590A-CCC6-4FDC-B605-E11FF17D5F83}"/>
              </a:ext>
            </a:extLst>
          </p:cNvPr>
          <p:cNvCxnSpPr>
            <a:stCxn id="76" idx="6"/>
            <a:endCxn id="84" idx="2"/>
          </p:cNvCxnSpPr>
          <p:nvPr/>
        </p:nvCxnSpPr>
        <p:spPr>
          <a:xfrm flipV="1">
            <a:off x="2713324" y="5087975"/>
            <a:ext cx="1028974" cy="63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454D90BB-2BB0-457A-B4D6-269E3AD7F19F}"/>
              </a:ext>
            </a:extLst>
          </p:cNvPr>
          <p:cNvCxnSpPr>
            <a:stCxn id="76" idx="6"/>
            <a:endCxn id="85" idx="2"/>
          </p:cNvCxnSpPr>
          <p:nvPr/>
        </p:nvCxnSpPr>
        <p:spPr>
          <a:xfrm flipV="1">
            <a:off x="2713324" y="5398304"/>
            <a:ext cx="1028974" cy="32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A9874975-76AD-432A-AB7E-BEE2B99EAE79}"/>
              </a:ext>
            </a:extLst>
          </p:cNvPr>
          <p:cNvCxnSpPr>
            <a:stCxn id="76" idx="6"/>
            <a:endCxn id="86" idx="2"/>
          </p:cNvCxnSpPr>
          <p:nvPr/>
        </p:nvCxnSpPr>
        <p:spPr>
          <a:xfrm flipV="1">
            <a:off x="2713324" y="5708633"/>
            <a:ext cx="1028974" cy="1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2 139">
            <a:extLst>
              <a:ext uri="{FF2B5EF4-FFF2-40B4-BE49-F238E27FC236}">
                <a16:creationId xmlns:a16="http://schemas.microsoft.com/office/drawing/2014/main" id="{AEA5E7FC-D709-4521-A28C-C66ABF9E9DAF}"/>
              </a:ext>
            </a:extLst>
          </p:cNvPr>
          <p:cNvCxnSpPr>
            <a:stCxn id="78" idx="6"/>
            <a:endCxn id="84" idx="2"/>
          </p:cNvCxnSpPr>
          <p:nvPr/>
        </p:nvCxnSpPr>
        <p:spPr>
          <a:xfrm flipV="1">
            <a:off x="2713324" y="5087975"/>
            <a:ext cx="1028974" cy="126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3BD93E99-99A2-474A-86D4-0EEB5A2FD4AE}"/>
              </a:ext>
            </a:extLst>
          </p:cNvPr>
          <p:cNvCxnSpPr>
            <a:stCxn id="78" idx="6"/>
            <a:endCxn id="85" idx="2"/>
          </p:cNvCxnSpPr>
          <p:nvPr/>
        </p:nvCxnSpPr>
        <p:spPr>
          <a:xfrm flipV="1">
            <a:off x="2713324" y="5398304"/>
            <a:ext cx="1028974" cy="95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DDBD5B07-ACE6-4C92-B55F-8D841BB740D3}"/>
              </a:ext>
            </a:extLst>
          </p:cNvPr>
          <p:cNvCxnSpPr>
            <a:cxnSpLocks/>
            <a:stCxn id="78" idx="6"/>
            <a:endCxn id="86" idx="2"/>
          </p:cNvCxnSpPr>
          <p:nvPr/>
        </p:nvCxnSpPr>
        <p:spPr>
          <a:xfrm flipV="1">
            <a:off x="2713324" y="5708633"/>
            <a:ext cx="1028974" cy="64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7A31D789-C589-42A4-9552-C50C0AB26820}"/>
              </a:ext>
            </a:extLst>
          </p:cNvPr>
          <p:cNvSpPr txBox="1"/>
          <p:nvPr/>
        </p:nvSpPr>
        <p:spPr>
          <a:xfrm>
            <a:off x="3765972" y="6189674"/>
            <a:ext cx="160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Linear classifier</a:t>
            </a:r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AADB6197-5FB2-4E97-BAD3-2C12CCF1CEB6}"/>
              </a:ext>
            </a:extLst>
          </p:cNvPr>
          <p:cNvSpPr/>
          <p:nvPr/>
        </p:nvSpPr>
        <p:spPr>
          <a:xfrm>
            <a:off x="5016484" y="40274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151" name="Ovale 150">
            <a:extLst>
              <a:ext uri="{FF2B5EF4-FFF2-40B4-BE49-F238E27FC236}">
                <a16:creationId xmlns:a16="http://schemas.microsoft.com/office/drawing/2014/main" id="{108F6133-0CD6-4A6D-8F1C-4185520C504A}"/>
              </a:ext>
            </a:extLst>
          </p:cNvPr>
          <p:cNvSpPr/>
          <p:nvPr/>
        </p:nvSpPr>
        <p:spPr>
          <a:xfrm>
            <a:off x="5016484" y="448573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52" name="Ovale 151">
            <a:extLst>
              <a:ext uri="{FF2B5EF4-FFF2-40B4-BE49-F238E27FC236}">
                <a16:creationId xmlns:a16="http://schemas.microsoft.com/office/drawing/2014/main" id="{C76DFA1F-D049-4D6B-8B9D-5D3A70FC26B5}"/>
              </a:ext>
            </a:extLst>
          </p:cNvPr>
          <p:cNvSpPr/>
          <p:nvPr/>
        </p:nvSpPr>
        <p:spPr>
          <a:xfrm>
            <a:off x="5007885" y="493787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4C6509D5-94F4-469B-AFA2-A51AB1E91D71}"/>
              </a:ext>
            </a:extLst>
          </p:cNvPr>
          <p:cNvSpPr/>
          <p:nvPr/>
        </p:nvSpPr>
        <p:spPr>
          <a:xfrm>
            <a:off x="5005792" y="585831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</a:p>
        </p:txBody>
      </p:sp>
      <p:sp>
        <p:nvSpPr>
          <p:cNvPr id="154" name="Ovale 153">
            <a:extLst>
              <a:ext uri="{FF2B5EF4-FFF2-40B4-BE49-F238E27FC236}">
                <a16:creationId xmlns:a16="http://schemas.microsoft.com/office/drawing/2014/main" id="{2491F3B6-EB2F-4B79-82B6-16ADFDE94E08}"/>
              </a:ext>
            </a:extLst>
          </p:cNvPr>
          <p:cNvSpPr/>
          <p:nvPr/>
        </p:nvSpPr>
        <p:spPr>
          <a:xfrm>
            <a:off x="5185914" y="547963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9E3CE6EC-7063-434A-98AB-2CB2C5F127F5}"/>
              </a:ext>
            </a:extLst>
          </p:cNvPr>
          <p:cNvSpPr/>
          <p:nvPr/>
        </p:nvSpPr>
        <p:spPr>
          <a:xfrm>
            <a:off x="5186158" y="5595390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Ovale 155">
            <a:extLst>
              <a:ext uri="{FF2B5EF4-FFF2-40B4-BE49-F238E27FC236}">
                <a16:creationId xmlns:a16="http://schemas.microsoft.com/office/drawing/2014/main" id="{BB3D7B62-B799-45A9-B980-BCE7E333447D}"/>
              </a:ext>
            </a:extLst>
          </p:cNvPr>
          <p:cNvSpPr/>
          <p:nvPr/>
        </p:nvSpPr>
        <p:spPr>
          <a:xfrm>
            <a:off x="5185792" y="571385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8" name="Connettore 2 157">
            <a:extLst>
              <a:ext uri="{FF2B5EF4-FFF2-40B4-BE49-F238E27FC236}">
                <a16:creationId xmlns:a16="http://schemas.microsoft.com/office/drawing/2014/main" id="{504CBEC1-17F5-434B-A1F7-4A8EF9B899E2}"/>
              </a:ext>
            </a:extLst>
          </p:cNvPr>
          <p:cNvCxnSpPr>
            <a:stCxn id="83" idx="6"/>
            <a:endCxn id="150" idx="2"/>
          </p:cNvCxnSpPr>
          <p:nvPr/>
        </p:nvCxnSpPr>
        <p:spPr>
          <a:xfrm flipV="1">
            <a:off x="3922298" y="4207455"/>
            <a:ext cx="1094186" cy="5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36F5B2D4-15EA-4A99-BA7B-4279B1590E67}"/>
              </a:ext>
            </a:extLst>
          </p:cNvPr>
          <p:cNvCxnSpPr>
            <a:stCxn id="83" idx="6"/>
            <a:endCxn id="151" idx="2"/>
          </p:cNvCxnSpPr>
          <p:nvPr/>
        </p:nvCxnSpPr>
        <p:spPr>
          <a:xfrm flipV="1">
            <a:off x="3922298" y="4665735"/>
            <a:ext cx="1094186" cy="11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ttore 2 161">
            <a:extLst>
              <a:ext uri="{FF2B5EF4-FFF2-40B4-BE49-F238E27FC236}">
                <a16:creationId xmlns:a16="http://schemas.microsoft.com/office/drawing/2014/main" id="{95A78D60-EEED-464A-9FDF-8FAF7CCE3AB3}"/>
              </a:ext>
            </a:extLst>
          </p:cNvPr>
          <p:cNvCxnSpPr>
            <a:stCxn id="83" idx="6"/>
            <a:endCxn id="152" idx="2"/>
          </p:cNvCxnSpPr>
          <p:nvPr/>
        </p:nvCxnSpPr>
        <p:spPr>
          <a:xfrm>
            <a:off x="3922298" y="4777646"/>
            <a:ext cx="1085587" cy="34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ttore 2 163">
            <a:extLst>
              <a:ext uri="{FF2B5EF4-FFF2-40B4-BE49-F238E27FC236}">
                <a16:creationId xmlns:a16="http://schemas.microsoft.com/office/drawing/2014/main" id="{F0861B47-B7E2-4933-AF70-9E58F92A808E}"/>
              </a:ext>
            </a:extLst>
          </p:cNvPr>
          <p:cNvCxnSpPr>
            <a:stCxn id="83" idx="6"/>
            <a:endCxn id="153" idx="2"/>
          </p:cNvCxnSpPr>
          <p:nvPr/>
        </p:nvCxnSpPr>
        <p:spPr>
          <a:xfrm>
            <a:off x="3922298" y="4777646"/>
            <a:ext cx="1083494" cy="126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004DA78-1710-4632-8ACD-80465F635A8B}"/>
              </a:ext>
            </a:extLst>
          </p:cNvPr>
          <p:cNvSpPr txBox="1"/>
          <p:nvPr/>
        </p:nvSpPr>
        <p:spPr>
          <a:xfrm>
            <a:off x="5410779" y="4053566"/>
            <a:ext cx="653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[0.011]</a:t>
            </a:r>
            <a:endParaRPr lang="it-IT" dirty="0"/>
          </a:p>
        </p:txBody>
      </p: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DCF29174-4C02-407D-9A07-6F939ADF7E97}"/>
              </a:ext>
            </a:extLst>
          </p:cNvPr>
          <p:cNvSpPr txBox="1"/>
          <p:nvPr/>
        </p:nvSpPr>
        <p:spPr>
          <a:xfrm>
            <a:off x="5393916" y="4511846"/>
            <a:ext cx="67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[0.943]</a:t>
            </a:r>
            <a:endParaRPr lang="it-IT" dirty="0"/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3121B32C-B393-4AD1-985E-C7BF1067E9B8}"/>
              </a:ext>
            </a:extLst>
          </p:cNvPr>
          <p:cNvSpPr txBox="1"/>
          <p:nvPr/>
        </p:nvSpPr>
        <p:spPr>
          <a:xfrm>
            <a:off x="5393916" y="4970126"/>
            <a:ext cx="656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[0.018]</a:t>
            </a:r>
            <a:endParaRPr lang="it-IT" dirty="0"/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B842ADB2-2DEA-4D5D-8326-42B34E323BBE}"/>
              </a:ext>
            </a:extLst>
          </p:cNvPr>
          <p:cNvSpPr txBox="1"/>
          <p:nvPr/>
        </p:nvSpPr>
        <p:spPr>
          <a:xfrm>
            <a:off x="5387440" y="590275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[0.005]</a:t>
            </a:r>
          </a:p>
        </p:txBody>
      </p:sp>
      <p:sp>
        <p:nvSpPr>
          <p:cNvPr id="169" name="Segnaposto numero diapositiva 168">
            <a:extLst>
              <a:ext uri="{FF2B5EF4-FFF2-40B4-BE49-F238E27FC236}">
                <a16:creationId xmlns:a16="http://schemas.microsoft.com/office/drawing/2014/main" id="{94DD05E5-447F-40F5-AD6F-951C3009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333C7-DB42-4EE9-A956-2935BFDE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Sound </a:t>
            </a:r>
            <a:r>
              <a:rPr lang="it-IT" dirty="0" err="1"/>
              <a:t>Utils</a:t>
            </a:r>
            <a:r>
              <a:rPr lang="it-IT" dirty="0"/>
              <a:t> – Audio preprocessing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99435F-ED9D-473D-AD1D-09EB8984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torch</a:t>
            </a:r>
            <a:r>
              <a:rPr lang="it-IT" dirty="0"/>
              <a:t> + </a:t>
            </a:r>
            <a:r>
              <a:rPr lang="it-IT" dirty="0" err="1"/>
              <a:t>torchaudio</a:t>
            </a:r>
            <a:endParaRPr lang="it-IT" dirty="0"/>
          </a:p>
          <a:p>
            <a:r>
              <a:rPr lang="it-IT" dirty="0"/>
              <a:t>«Open»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load sound from file (wav)</a:t>
            </a:r>
          </a:p>
          <a:p>
            <a:r>
              <a:rPr lang="it-IT" dirty="0"/>
              <a:t>«Rechannel»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convert</a:t>
            </a:r>
            <a:r>
              <a:rPr lang="it-IT" dirty="0">
                <a:sym typeface="Wingdings" panose="05000000000000000000" pitchFamily="2" charset="2"/>
              </a:rPr>
              <a:t> to input </a:t>
            </a:r>
            <a:r>
              <a:rPr lang="it-IT" dirty="0" err="1">
                <a:sym typeface="Wingdings" panose="05000000000000000000" pitchFamily="2" charset="2"/>
              </a:rPr>
              <a:t>number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channel</a:t>
            </a:r>
            <a:r>
              <a:rPr lang="it-IT" dirty="0">
                <a:sym typeface="Wingdings" panose="05000000000000000000" pitchFamily="2" charset="2"/>
              </a:rPr>
              <a:t> (1 </a:t>
            </a:r>
            <a:r>
              <a:rPr lang="it-IT" dirty="0" err="1">
                <a:sym typeface="Wingdings" panose="05000000000000000000" pitchFamily="2" charset="2"/>
              </a:rPr>
              <a:t>channel</a:t>
            </a:r>
            <a:r>
              <a:rPr lang="it-IT" dirty="0">
                <a:sym typeface="Wingdings" panose="05000000000000000000" pitchFamily="2" charset="2"/>
              </a:rPr>
              <a:t> mono, 2 channels stereo)</a:t>
            </a:r>
          </a:p>
          <a:p>
            <a:r>
              <a:rPr lang="it-IT" dirty="0">
                <a:sym typeface="Wingdings" panose="05000000000000000000" pitchFamily="2" charset="2"/>
              </a:rPr>
              <a:t>«Resample»  </a:t>
            </a:r>
            <a:r>
              <a:rPr lang="it-IT" dirty="0" err="1">
                <a:sym typeface="Wingdings" panose="05000000000000000000" pitchFamily="2" charset="2"/>
              </a:rPr>
              <a:t>resample</a:t>
            </a:r>
            <a:r>
              <a:rPr lang="it-IT" dirty="0">
                <a:sym typeface="Wingdings" panose="05000000000000000000" pitchFamily="2" charset="2"/>
              </a:rPr>
              <a:t> the audio (</a:t>
            </a:r>
            <a:r>
              <a:rPr lang="it-IT" dirty="0" err="1">
                <a:sym typeface="Wingdings" panose="05000000000000000000" pitchFamily="2" charset="2"/>
              </a:rPr>
              <a:t>standardize</a:t>
            </a:r>
            <a:r>
              <a:rPr lang="it-IT" dirty="0">
                <a:sym typeface="Wingdings" panose="05000000000000000000" pitchFamily="2" charset="2"/>
              </a:rPr>
              <a:t> + </a:t>
            </a:r>
            <a:r>
              <a:rPr lang="it-IT" dirty="0" err="1">
                <a:sym typeface="Wingdings" panose="05000000000000000000" pitchFamily="2" charset="2"/>
              </a:rPr>
              <a:t>convert</a:t>
            </a:r>
            <a:r>
              <a:rPr lang="it-IT" dirty="0">
                <a:sym typeface="Wingdings" panose="05000000000000000000" pitchFamily="2" charset="2"/>
              </a:rPr>
              <a:t> to 48kHz or 44.1kHz)</a:t>
            </a:r>
          </a:p>
          <a:p>
            <a:r>
              <a:rPr lang="it-IT" dirty="0">
                <a:sym typeface="Wingdings" panose="05000000000000000000" pitchFamily="2" charset="2"/>
              </a:rPr>
              <a:t>«Pad or </a:t>
            </a:r>
            <a:r>
              <a:rPr lang="it-IT" dirty="0" err="1">
                <a:sym typeface="Wingdings" panose="05000000000000000000" pitchFamily="2" charset="2"/>
              </a:rPr>
              <a:t>truncate</a:t>
            </a:r>
            <a:r>
              <a:rPr lang="it-IT" dirty="0">
                <a:sym typeface="Wingdings" panose="05000000000000000000" pitchFamily="2" charset="2"/>
              </a:rPr>
              <a:t>»  </a:t>
            </a:r>
            <a:r>
              <a:rPr lang="it-IT" dirty="0" err="1">
                <a:sym typeface="Wingdings" panose="05000000000000000000" pitchFamily="2" charset="2"/>
              </a:rPr>
              <a:t>redimension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signal</a:t>
            </a:r>
            <a:r>
              <a:rPr lang="it-IT" dirty="0">
                <a:sym typeface="Wingdings" panose="05000000000000000000" pitchFamily="2" charset="2"/>
              </a:rPr>
              <a:t> to input </a:t>
            </a:r>
            <a:r>
              <a:rPr lang="it-IT" dirty="0" err="1">
                <a:sym typeface="Wingdings" panose="05000000000000000000" pitchFamily="2" charset="2"/>
              </a:rPr>
              <a:t>ms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«Time shift»  shift </a:t>
            </a:r>
            <a:r>
              <a:rPr lang="it-IT" dirty="0" err="1">
                <a:sym typeface="Wingdings" panose="05000000000000000000" pitchFamily="2" charset="2"/>
              </a:rPr>
              <a:t>signal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left</a:t>
            </a:r>
            <a:r>
              <a:rPr lang="it-IT" dirty="0">
                <a:sym typeface="Wingdings" panose="05000000000000000000" pitchFamily="2" charset="2"/>
              </a:rPr>
              <a:t> or right of </a:t>
            </a:r>
            <a:r>
              <a:rPr lang="it-IT" dirty="0" err="1">
                <a:sym typeface="Wingdings" panose="05000000000000000000" pitchFamily="2" charset="2"/>
              </a:rPr>
              <a:t>percentage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«Spectrogram»  </a:t>
            </a:r>
            <a:r>
              <a:rPr lang="it-IT" dirty="0" err="1">
                <a:sym typeface="Wingdings" panose="05000000000000000000" pitchFamily="2" charset="2"/>
              </a:rPr>
              <a:t>convertion</a:t>
            </a:r>
            <a:r>
              <a:rPr lang="it-IT" dirty="0">
                <a:sym typeface="Wingdings" panose="05000000000000000000" pitchFamily="2" charset="2"/>
              </a:rPr>
              <a:t> of audio to </a:t>
            </a:r>
            <a:r>
              <a:rPr lang="it-IT" dirty="0" err="1">
                <a:sym typeface="Wingdings" panose="05000000000000000000" pitchFamily="2" charset="2"/>
              </a:rPr>
              <a:t>spectrogram</a:t>
            </a:r>
            <a:r>
              <a:rPr lang="it-IT" dirty="0">
                <a:sym typeface="Wingdings" panose="05000000000000000000" pitchFamily="2" charset="2"/>
              </a:rPr>
              <a:t> (audio feature)</a:t>
            </a:r>
          </a:p>
          <a:p>
            <a:r>
              <a:rPr lang="it-IT" dirty="0">
                <a:sym typeface="Wingdings" panose="05000000000000000000" pitchFamily="2" charset="2"/>
              </a:rPr>
              <a:t>«Data </a:t>
            </a:r>
            <a:r>
              <a:rPr lang="it-IT" dirty="0" err="1">
                <a:sym typeface="Wingdings" panose="05000000000000000000" pitchFamily="2" charset="2"/>
              </a:rPr>
              <a:t>augmentation</a:t>
            </a:r>
            <a:r>
              <a:rPr lang="it-IT" dirty="0">
                <a:sym typeface="Wingdings" panose="05000000000000000000" pitchFamily="2" charset="2"/>
              </a:rPr>
              <a:t>»  frequency mask (</a:t>
            </a:r>
            <a:r>
              <a:rPr lang="it-IT" dirty="0" err="1">
                <a:sym typeface="Wingdings" panose="05000000000000000000" pitchFamily="2" charset="2"/>
              </a:rPr>
              <a:t>horiz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bars</a:t>
            </a:r>
            <a:r>
              <a:rPr lang="it-IT" dirty="0">
                <a:sym typeface="Wingdings" panose="05000000000000000000" pitchFamily="2" charset="2"/>
              </a:rPr>
              <a:t>) + time mask (</a:t>
            </a:r>
            <a:r>
              <a:rPr lang="it-IT" dirty="0" err="1">
                <a:sym typeface="Wingdings" panose="05000000000000000000" pitchFamily="2" charset="2"/>
              </a:rPr>
              <a:t>vert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bars</a:t>
            </a:r>
            <a:r>
              <a:rPr lang="it-IT" dirty="0">
                <a:sym typeface="Wingdings" panose="05000000000000000000" pitchFamily="2" charset="2"/>
              </a:rPr>
              <a:t>)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FD2218-A9A6-4746-8810-B8540DCD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71EE0-C97B-4438-AF97-72AD3339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Sound </a:t>
            </a:r>
            <a:r>
              <a:rPr lang="it-IT" dirty="0" err="1"/>
              <a:t>Utils</a:t>
            </a:r>
            <a:r>
              <a:rPr lang="it-IT" dirty="0"/>
              <a:t> – Audio preprocessing (2)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0DFE9F-D052-447C-BD0A-9E153BA3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4" y="1946901"/>
            <a:ext cx="1338342" cy="13430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25026A-9F07-46E1-B9F7-AE1C2E7D422B}"/>
              </a:ext>
            </a:extLst>
          </p:cNvPr>
          <p:cNvSpPr txBox="1"/>
          <p:nvPr/>
        </p:nvSpPr>
        <p:spPr>
          <a:xfrm>
            <a:off x="1087527" y="324433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File audio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E71FD3E-FC7E-4479-8257-31C0CBAAAEB8}"/>
              </a:ext>
            </a:extLst>
          </p:cNvPr>
          <p:cNvCxnSpPr/>
          <p:nvPr/>
        </p:nvCxnSpPr>
        <p:spPr>
          <a:xfrm>
            <a:off x="2516957" y="2618428"/>
            <a:ext cx="9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5E8DA9FE-9737-4750-9D7A-FE93E8709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71" y="1790227"/>
            <a:ext cx="5002416" cy="148913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9ABD1DF-BDFF-4E15-831A-9D1A91C5B78B}"/>
              </a:ext>
            </a:extLst>
          </p:cNvPr>
          <p:cNvSpPr txBox="1"/>
          <p:nvPr/>
        </p:nvSpPr>
        <p:spPr>
          <a:xfrm>
            <a:off x="5742377" y="328995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Open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26754080-0451-4DAE-B2F7-8F82F2ED84D9}"/>
              </a:ext>
            </a:extLst>
          </p:cNvPr>
          <p:cNvCxnSpPr>
            <a:cxnSpLocks/>
          </p:cNvCxnSpPr>
          <p:nvPr/>
        </p:nvCxnSpPr>
        <p:spPr>
          <a:xfrm>
            <a:off x="8640400" y="2534793"/>
            <a:ext cx="1402672" cy="104384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11BD1DF-848F-408E-AA3E-7C1B400A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93" y="3497324"/>
            <a:ext cx="4885203" cy="149784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57113AF-3A07-40DB-A344-C3A13D37DCB8}"/>
              </a:ext>
            </a:extLst>
          </p:cNvPr>
          <p:cNvSpPr txBox="1"/>
          <p:nvPr/>
        </p:nvSpPr>
        <p:spPr>
          <a:xfrm>
            <a:off x="9095024" y="5048145"/>
            <a:ext cx="189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Resample (48 kHz)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21BBCA4-433F-4EBA-8848-68FCC7F3B172}"/>
              </a:ext>
            </a:extLst>
          </p:cNvPr>
          <p:cNvCxnSpPr>
            <a:cxnSpLocks/>
          </p:cNvCxnSpPr>
          <p:nvPr/>
        </p:nvCxnSpPr>
        <p:spPr>
          <a:xfrm flipH="1">
            <a:off x="5783059" y="4341179"/>
            <a:ext cx="133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magine 25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868E2AB5-7D91-4978-B90B-6D65387EF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0" y="3497324"/>
            <a:ext cx="5173859" cy="1550821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56E3419-D99D-41BE-8C1D-6B1D4858FCE7}"/>
              </a:ext>
            </a:extLst>
          </p:cNvPr>
          <p:cNvSpPr txBox="1"/>
          <p:nvPr/>
        </p:nvSpPr>
        <p:spPr>
          <a:xfrm>
            <a:off x="1998773" y="5012922"/>
            <a:ext cx="23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Rechannel (2 channels)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433FF88E-DFF9-46B2-8963-8F342AE92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39" y="5063756"/>
            <a:ext cx="4964566" cy="1457849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8B2A697-0BB2-4D81-BB66-F4EC30C004F4}"/>
              </a:ext>
            </a:extLst>
          </p:cNvPr>
          <p:cNvSpPr txBox="1"/>
          <p:nvPr/>
        </p:nvSpPr>
        <p:spPr>
          <a:xfrm>
            <a:off x="5281033" y="6488668"/>
            <a:ext cx="233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Pad or trunc (pad 1 sec)</a:t>
            </a:r>
          </a:p>
        </p:txBody>
      </p: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5037C221-855C-4F37-A8C0-E871053C06BD}"/>
              </a:ext>
            </a:extLst>
          </p:cNvPr>
          <p:cNvCxnSpPr/>
          <p:nvPr/>
        </p:nvCxnSpPr>
        <p:spPr>
          <a:xfrm>
            <a:off x="1358283" y="5063756"/>
            <a:ext cx="2530136" cy="822139"/>
          </a:xfrm>
          <a:prstGeom prst="bentConnector3">
            <a:avLst>
              <a:gd name="adj1" fmla="val -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DC5E653E-688D-40C8-AF0B-F3EAF910575C}"/>
              </a:ext>
            </a:extLst>
          </p:cNvPr>
          <p:cNvCxnSpPr/>
          <p:nvPr/>
        </p:nvCxnSpPr>
        <p:spPr>
          <a:xfrm>
            <a:off x="9095024" y="5885895"/>
            <a:ext cx="1309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DDA67061-6964-4AF2-AA6F-40F4EDF4851E}"/>
              </a:ext>
            </a:extLst>
          </p:cNvPr>
          <p:cNvSpPr/>
          <p:nvPr/>
        </p:nvSpPr>
        <p:spPr>
          <a:xfrm>
            <a:off x="10932609" y="586789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25652B13-FC7F-46C8-BDB2-7DBBF37A4515}"/>
              </a:ext>
            </a:extLst>
          </p:cNvPr>
          <p:cNvSpPr/>
          <p:nvPr/>
        </p:nvSpPr>
        <p:spPr>
          <a:xfrm>
            <a:off x="10815717" y="586789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56DF9EE0-E3CB-4D0E-B6E6-9F861279EE97}"/>
              </a:ext>
            </a:extLst>
          </p:cNvPr>
          <p:cNvSpPr/>
          <p:nvPr/>
        </p:nvSpPr>
        <p:spPr>
          <a:xfrm>
            <a:off x="10698825" y="586789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Segnaposto numero diapositiva 41">
            <a:extLst>
              <a:ext uri="{FF2B5EF4-FFF2-40B4-BE49-F238E27FC236}">
                <a16:creationId xmlns:a16="http://schemas.microsoft.com/office/drawing/2014/main" id="{B847C0D9-41D5-4433-B9C1-56FA7122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CD265-7D70-4751-9697-28C5692A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Sound </a:t>
            </a:r>
            <a:r>
              <a:rPr lang="it-IT" dirty="0" err="1"/>
              <a:t>Utils</a:t>
            </a:r>
            <a:r>
              <a:rPr lang="it-IT" dirty="0"/>
              <a:t> – Audio preprocessing (3)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5A009DD-2ECE-44D8-A857-485A57D37A39}"/>
              </a:ext>
            </a:extLst>
          </p:cNvPr>
          <p:cNvSpPr/>
          <p:nvPr/>
        </p:nvSpPr>
        <p:spPr>
          <a:xfrm>
            <a:off x="948744" y="247662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A6F633-3A3E-4422-97F9-BD38EA2641AE}"/>
              </a:ext>
            </a:extLst>
          </p:cNvPr>
          <p:cNvSpPr/>
          <p:nvPr/>
        </p:nvSpPr>
        <p:spPr>
          <a:xfrm>
            <a:off x="831852" y="247662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4709376-9D16-4D9F-B607-1291A06120F1}"/>
              </a:ext>
            </a:extLst>
          </p:cNvPr>
          <p:cNvSpPr/>
          <p:nvPr/>
        </p:nvSpPr>
        <p:spPr>
          <a:xfrm>
            <a:off x="714960" y="247662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D2D17E-889D-4145-9A76-5D116CB5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7</a:t>
            </a:fld>
            <a:endParaRPr lang="en-US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75A5014-E434-43DE-8E50-C8F55F1A05B2}"/>
              </a:ext>
            </a:extLst>
          </p:cNvPr>
          <p:cNvCxnSpPr/>
          <p:nvPr/>
        </p:nvCxnSpPr>
        <p:spPr>
          <a:xfrm>
            <a:off x="1233996" y="2494626"/>
            <a:ext cx="1118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D09F211C-AA01-488E-920C-E81B212D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83" y="1742279"/>
            <a:ext cx="4974372" cy="148669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8174A5-73C8-4E2A-A6CD-28797233F29B}"/>
              </a:ext>
            </a:extLst>
          </p:cNvPr>
          <p:cNvSpPr txBox="1"/>
          <p:nvPr/>
        </p:nvSpPr>
        <p:spPr>
          <a:xfrm>
            <a:off x="3727765" y="3226472"/>
            <a:ext cx="22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shift (right 20%)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B1FE3C21-B6AE-4BEC-8DAB-F23F0857963A}"/>
              </a:ext>
            </a:extLst>
          </p:cNvPr>
          <p:cNvCxnSpPr>
            <a:stCxn id="12" idx="3"/>
          </p:cNvCxnSpPr>
          <p:nvPr/>
        </p:nvCxnSpPr>
        <p:spPr>
          <a:xfrm>
            <a:off x="7326955" y="2485626"/>
            <a:ext cx="1825923" cy="639314"/>
          </a:xfrm>
          <a:prstGeom prst="bentConnector3">
            <a:avLst>
              <a:gd name="adj1" fmla="val 1000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magine 17" descr="Immagine che contiene testo, monitor, schermo&#10;&#10;Descrizione generata automaticamente">
            <a:extLst>
              <a:ext uri="{FF2B5EF4-FFF2-40B4-BE49-F238E27FC236}">
                <a16:creationId xmlns:a16="http://schemas.microsoft.com/office/drawing/2014/main" id="{DF02F866-79FD-42B6-9B11-D4C1F94B3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91" y="3199500"/>
            <a:ext cx="2121973" cy="315685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3CE80E3-A5B8-42CF-9D87-8DCF077423B1}"/>
              </a:ext>
            </a:extLst>
          </p:cNvPr>
          <p:cNvSpPr txBox="1"/>
          <p:nvPr/>
        </p:nvSpPr>
        <p:spPr>
          <a:xfrm>
            <a:off x="8490484" y="6370175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Spectrogram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44C825-E956-4DD1-BCC6-D7061C0559EF}"/>
              </a:ext>
            </a:extLst>
          </p:cNvPr>
          <p:cNvCxnSpPr/>
          <p:nvPr/>
        </p:nvCxnSpPr>
        <p:spPr>
          <a:xfrm flipH="1">
            <a:off x="2760955" y="4777925"/>
            <a:ext cx="511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magine 22" descr="Immagine che contiene testo, monitor, parete, schermo&#10;&#10;Descrizione generata automaticamente">
            <a:extLst>
              <a:ext uri="{FF2B5EF4-FFF2-40B4-BE49-F238E27FC236}">
                <a16:creationId xmlns:a16="http://schemas.microsoft.com/office/drawing/2014/main" id="{8642F816-986F-4AC7-AA43-3B41E4C1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2" y="3199500"/>
            <a:ext cx="2112624" cy="315685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AAD4D3B-DDD3-4538-9355-9E63A864A7CD}"/>
              </a:ext>
            </a:extLst>
          </p:cNvPr>
          <p:cNvSpPr txBox="1"/>
          <p:nvPr/>
        </p:nvSpPr>
        <p:spPr>
          <a:xfrm>
            <a:off x="0" y="6370175"/>
            <a:ext cx="460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ym typeface="Wingdings" panose="05000000000000000000" pitchFamily="2" charset="2"/>
              </a:rPr>
              <a:t>Data </a:t>
            </a:r>
            <a:r>
              <a:rPr lang="it-IT" dirty="0" err="1">
                <a:sym typeface="Wingdings" panose="05000000000000000000" pitchFamily="2" charset="2"/>
              </a:rPr>
              <a:t>augmentation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freq</a:t>
            </a:r>
            <a:r>
              <a:rPr lang="it-IT" dirty="0">
                <a:sym typeface="Wingdings" panose="05000000000000000000" pitchFamily="2" charset="2"/>
              </a:rPr>
              <a:t> mask 2 &amp; time mask 2)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426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B5065-3651-4865-B699-2B1BCC7D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Digits speach model – Dataset + Dataloader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80F34-D684-4243-8F80-C2E97F12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DigitsSoundDataset</a:t>
            </a:r>
            <a:r>
              <a:rPr lang="it-IT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it-IT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data_path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num_folders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num_sounds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)…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it-IT" sz="1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t-IT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it-IT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it-IT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)…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it-IT" sz="1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t-IT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getitem</a:t>
            </a:r>
            <a:r>
              <a:rPr lang="it-IT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it-IT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it-IT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)…</a:t>
            </a:r>
            <a:endParaRPr lang="it-IT" sz="1400" dirty="0"/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DigitsSoundDataset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gdrive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/My Drive/Colab Notebooks/RECORDINGS/"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num_train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80%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num_test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20%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training_set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random_split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(dataset, 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train_dataloader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torch.utils.data.DataLoader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training_set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sz="11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shuffle=</a:t>
            </a:r>
            <a:r>
              <a:rPr lang="it-IT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test_dataloader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torch.utils.data.DataLoader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test_set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sz="11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shuffle=</a:t>
            </a:r>
            <a:r>
              <a:rPr lang="it-IT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it-IT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18C95B-0354-4CDC-80DD-D3B8ACC5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F93C0CD-E228-49B6-BAE5-32794371026D}"/>
              </a:ext>
            </a:extLst>
          </p:cNvPr>
          <p:cNvGrpSpPr/>
          <p:nvPr/>
        </p:nvGrpSpPr>
        <p:grpSpPr>
          <a:xfrm>
            <a:off x="8479055" y="2416691"/>
            <a:ext cx="494721" cy="275208"/>
            <a:chOff x="9758987" y="2272684"/>
            <a:chExt cx="494721" cy="275208"/>
          </a:xfrm>
        </p:grpSpPr>
        <p:sp>
          <p:nvSpPr>
            <p:cNvPr id="5" name="Elaborazione 4">
              <a:extLst>
                <a:ext uri="{FF2B5EF4-FFF2-40B4-BE49-F238E27FC236}">
                  <a16:creationId xmlns:a16="http://schemas.microsoft.com/office/drawing/2014/main" id="{C8E5702B-8C4C-4C53-A63C-F0B120649489}"/>
                </a:ext>
              </a:extLst>
            </p:cNvPr>
            <p:cNvSpPr/>
            <p:nvPr/>
          </p:nvSpPr>
          <p:spPr>
            <a:xfrm>
              <a:off x="9758987" y="2272684"/>
              <a:ext cx="405944" cy="275208"/>
            </a:xfrm>
            <a:prstGeom prst="flowChartProcess">
              <a:avLst/>
            </a:prstGeom>
            <a:solidFill>
              <a:srgbClr val="D9D93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Dati 5">
              <a:extLst>
                <a:ext uri="{FF2B5EF4-FFF2-40B4-BE49-F238E27FC236}">
                  <a16:creationId xmlns:a16="http://schemas.microsoft.com/office/drawing/2014/main" id="{CF8FAE73-AA43-4DF4-9480-AD1A65E1F586}"/>
                </a:ext>
              </a:extLst>
            </p:cNvPr>
            <p:cNvSpPr/>
            <p:nvPr/>
          </p:nvSpPr>
          <p:spPr>
            <a:xfrm>
              <a:off x="9758987" y="2352583"/>
              <a:ext cx="494721" cy="195309"/>
            </a:xfrm>
            <a:prstGeom prst="flowChartInputOutput">
              <a:avLst/>
            </a:prstGeom>
            <a:solidFill>
              <a:srgbClr val="D9D93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A1150A-E87F-42CA-B4BE-82B145E269E9}"/>
              </a:ext>
            </a:extLst>
          </p:cNvPr>
          <p:cNvSpPr txBox="1"/>
          <p:nvPr/>
        </p:nvSpPr>
        <p:spPr>
          <a:xfrm>
            <a:off x="8221308" y="269189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RECORDINGS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C7FC32-3762-4F61-9514-5BC399395F32}"/>
              </a:ext>
            </a:extLst>
          </p:cNvPr>
          <p:cNvGrpSpPr/>
          <p:nvPr/>
        </p:nvGrpSpPr>
        <p:grpSpPr>
          <a:xfrm>
            <a:off x="9501465" y="1853082"/>
            <a:ext cx="494721" cy="275208"/>
            <a:chOff x="9758987" y="2272684"/>
            <a:chExt cx="494721" cy="275208"/>
          </a:xfrm>
        </p:grpSpPr>
        <p:sp>
          <p:nvSpPr>
            <p:cNvPr id="10" name="Elaborazione 9">
              <a:extLst>
                <a:ext uri="{FF2B5EF4-FFF2-40B4-BE49-F238E27FC236}">
                  <a16:creationId xmlns:a16="http://schemas.microsoft.com/office/drawing/2014/main" id="{38338B1B-5A27-4AD9-9C27-52456EE2E673}"/>
                </a:ext>
              </a:extLst>
            </p:cNvPr>
            <p:cNvSpPr/>
            <p:nvPr/>
          </p:nvSpPr>
          <p:spPr>
            <a:xfrm>
              <a:off x="9758987" y="2272684"/>
              <a:ext cx="405944" cy="275208"/>
            </a:xfrm>
            <a:prstGeom prst="flowChartProcess">
              <a:avLst/>
            </a:prstGeom>
            <a:solidFill>
              <a:srgbClr val="D9D93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Dati 10">
              <a:extLst>
                <a:ext uri="{FF2B5EF4-FFF2-40B4-BE49-F238E27FC236}">
                  <a16:creationId xmlns:a16="http://schemas.microsoft.com/office/drawing/2014/main" id="{059E7328-A3A1-4940-B257-81C558E90AED}"/>
                </a:ext>
              </a:extLst>
            </p:cNvPr>
            <p:cNvSpPr/>
            <p:nvPr/>
          </p:nvSpPr>
          <p:spPr>
            <a:xfrm>
              <a:off x="9758987" y="2352583"/>
              <a:ext cx="494721" cy="195309"/>
            </a:xfrm>
            <a:prstGeom prst="flowChartInputOutput">
              <a:avLst/>
            </a:prstGeom>
            <a:solidFill>
              <a:srgbClr val="D9D93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7C3519-E1E6-43BF-8AE9-D1B96475C149}"/>
              </a:ext>
            </a:extLst>
          </p:cNvPr>
          <p:cNvSpPr txBox="1"/>
          <p:nvPr/>
        </p:nvSpPr>
        <p:spPr>
          <a:xfrm>
            <a:off x="9547984" y="21249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01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BF026D5-7B22-4C08-B615-4044171444C1}"/>
              </a:ext>
            </a:extLst>
          </p:cNvPr>
          <p:cNvGrpSpPr/>
          <p:nvPr/>
        </p:nvGrpSpPr>
        <p:grpSpPr>
          <a:xfrm>
            <a:off x="9499858" y="2943849"/>
            <a:ext cx="494721" cy="275208"/>
            <a:chOff x="9758987" y="2272684"/>
            <a:chExt cx="494721" cy="275208"/>
          </a:xfrm>
        </p:grpSpPr>
        <p:sp>
          <p:nvSpPr>
            <p:cNvPr id="14" name="Elaborazione 13">
              <a:extLst>
                <a:ext uri="{FF2B5EF4-FFF2-40B4-BE49-F238E27FC236}">
                  <a16:creationId xmlns:a16="http://schemas.microsoft.com/office/drawing/2014/main" id="{2A6B5650-170B-4E54-B455-F00A209F61BA}"/>
                </a:ext>
              </a:extLst>
            </p:cNvPr>
            <p:cNvSpPr/>
            <p:nvPr/>
          </p:nvSpPr>
          <p:spPr>
            <a:xfrm>
              <a:off x="9758987" y="2272684"/>
              <a:ext cx="405944" cy="275208"/>
            </a:xfrm>
            <a:prstGeom prst="flowChartProcess">
              <a:avLst/>
            </a:prstGeom>
            <a:solidFill>
              <a:srgbClr val="D9D93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Dati 14">
              <a:extLst>
                <a:ext uri="{FF2B5EF4-FFF2-40B4-BE49-F238E27FC236}">
                  <a16:creationId xmlns:a16="http://schemas.microsoft.com/office/drawing/2014/main" id="{8ED1F941-A073-44FF-9C05-E342DFE77DE1}"/>
                </a:ext>
              </a:extLst>
            </p:cNvPr>
            <p:cNvSpPr/>
            <p:nvPr/>
          </p:nvSpPr>
          <p:spPr>
            <a:xfrm>
              <a:off x="9758987" y="2352583"/>
              <a:ext cx="494721" cy="195309"/>
            </a:xfrm>
            <a:prstGeom prst="flowChartInputOutput">
              <a:avLst/>
            </a:prstGeom>
            <a:solidFill>
              <a:srgbClr val="D9D93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0C4BD4-D0F5-4B19-8CCB-DD5E9C5E28C3}"/>
              </a:ext>
            </a:extLst>
          </p:cNvPr>
          <p:cNvSpPr txBox="1"/>
          <p:nvPr/>
        </p:nvSpPr>
        <p:spPr>
          <a:xfrm>
            <a:off x="9547984" y="322758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60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9C78212E-5FAC-4B4E-9E29-CFAFD465B186}"/>
              </a:ext>
            </a:extLst>
          </p:cNvPr>
          <p:cNvSpPr/>
          <p:nvPr/>
        </p:nvSpPr>
        <p:spPr>
          <a:xfrm>
            <a:off x="9709999" y="2505469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B994EB56-D3FC-4BE9-B150-06CF0CBDB9D3}"/>
              </a:ext>
            </a:extLst>
          </p:cNvPr>
          <p:cNvSpPr/>
          <p:nvPr/>
        </p:nvSpPr>
        <p:spPr>
          <a:xfrm>
            <a:off x="9710243" y="2621223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8A4C172D-945C-4544-80C4-02DE14A26014}"/>
              </a:ext>
            </a:extLst>
          </p:cNvPr>
          <p:cNvSpPr/>
          <p:nvPr/>
        </p:nvSpPr>
        <p:spPr>
          <a:xfrm>
            <a:off x="9709877" y="2739687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B553A8F-7892-405C-953D-78D0B2A509D5}"/>
              </a:ext>
            </a:extLst>
          </p:cNvPr>
          <p:cNvCxnSpPr/>
          <p:nvPr/>
        </p:nvCxnSpPr>
        <p:spPr>
          <a:xfrm flipV="1">
            <a:off x="9072979" y="2124955"/>
            <a:ext cx="363984" cy="49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877EFD9-5923-44BA-A390-5AB3A17AAA67}"/>
              </a:ext>
            </a:extLst>
          </p:cNvPr>
          <p:cNvCxnSpPr>
            <a:cxnSpLocks/>
          </p:cNvCxnSpPr>
          <p:nvPr/>
        </p:nvCxnSpPr>
        <p:spPr>
          <a:xfrm>
            <a:off x="9085875" y="2621223"/>
            <a:ext cx="346528" cy="460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686B78F-6AA2-428F-BCE7-0F71A09F0589}"/>
              </a:ext>
            </a:extLst>
          </p:cNvPr>
          <p:cNvGrpSpPr/>
          <p:nvPr/>
        </p:nvGrpSpPr>
        <p:grpSpPr>
          <a:xfrm>
            <a:off x="10555550" y="950709"/>
            <a:ext cx="301841" cy="456710"/>
            <a:chOff x="10235954" y="1234272"/>
            <a:chExt cx="301841" cy="4567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55D8D5C5-6417-417D-A2AB-D53CF40EAEF9}"/>
                </a:ext>
              </a:extLst>
            </p:cNvPr>
            <p:cNvSpPr/>
            <p:nvPr/>
          </p:nvSpPr>
          <p:spPr>
            <a:xfrm>
              <a:off x="10235954" y="1234272"/>
              <a:ext cx="301841" cy="31044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Arco a tutto sesto 25">
              <a:extLst>
                <a:ext uri="{FF2B5EF4-FFF2-40B4-BE49-F238E27FC236}">
                  <a16:creationId xmlns:a16="http://schemas.microsoft.com/office/drawing/2014/main" id="{E5BF166F-9E9E-4995-AC61-C548E3CA0D08}"/>
                </a:ext>
              </a:extLst>
            </p:cNvPr>
            <p:cNvSpPr/>
            <p:nvPr/>
          </p:nvSpPr>
          <p:spPr>
            <a:xfrm>
              <a:off x="10293658" y="1292468"/>
              <a:ext cx="186432" cy="39851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B0528C54-3717-49E1-8726-841B96C6C990}"/>
                </a:ext>
              </a:extLst>
            </p:cNvPr>
            <p:cNvSpPr/>
            <p:nvPr/>
          </p:nvSpPr>
          <p:spPr>
            <a:xfrm>
              <a:off x="10302536" y="1433528"/>
              <a:ext cx="66583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3364257F-5BB0-4D8A-AB79-714BE65FAE96}"/>
                </a:ext>
              </a:extLst>
            </p:cNvPr>
            <p:cNvSpPr/>
            <p:nvPr/>
          </p:nvSpPr>
          <p:spPr>
            <a:xfrm>
              <a:off x="10394420" y="1433528"/>
              <a:ext cx="45719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9AB60EA-731D-42F7-AEAB-695A581CFC54}"/>
              </a:ext>
            </a:extLst>
          </p:cNvPr>
          <p:cNvSpPr txBox="1"/>
          <p:nvPr/>
        </p:nvSpPr>
        <p:spPr>
          <a:xfrm>
            <a:off x="10857390" y="967430"/>
            <a:ext cx="89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0_01_0.wav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C95AD615-8E24-4A3B-B746-40662860074A}"/>
              </a:ext>
            </a:extLst>
          </p:cNvPr>
          <p:cNvGrpSpPr/>
          <p:nvPr/>
        </p:nvGrpSpPr>
        <p:grpSpPr>
          <a:xfrm>
            <a:off x="10557031" y="1298419"/>
            <a:ext cx="301841" cy="456710"/>
            <a:chOff x="10235954" y="1234272"/>
            <a:chExt cx="301841" cy="456710"/>
          </a:xfrm>
        </p:grpSpPr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97DE892F-FCC3-4AB4-9AA2-DCD9CF4CD0DC}"/>
                </a:ext>
              </a:extLst>
            </p:cNvPr>
            <p:cNvSpPr/>
            <p:nvPr/>
          </p:nvSpPr>
          <p:spPr>
            <a:xfrm>
              <a:off x="10235954" y="1234272"/>
              <a:ext cx="301841" cy="31044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Arco a tutto sesto 33">
              <a:extLst>
                <a:ext uri="{FF2B5EF4-FFF2-40B4-BE49-F238E27FC236}">
                  <a16:creationId xmlns:a16="http://schemas.microsoft.com/office/drawing/2014/main" id="{A542E504-DAB1-430A-9225-32495C3C2F4F}"/>
                </a:ext>
              </a:extLst>
            </p:cNvPr>
            <p:cNvSpPr/>
            <p:nvPr/>
          </p:nvSpPr>
          <p:spPr>
            <a:xfrm>
              <a:off x="10293658" y="1292468"/>
              <a:ext cx="186432" cy="39851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DC968757-860C-49C0-B5D3-0C6C299B04FB}"/>
                </a:ext>
              </a:extLst>
            </p:cNvPr>
            <p:cNvSpPr/>
            <p:nvPr/>
          </p:nvSpPr>
          <p:spPr>
            <a:xfrm>
              <a:off x="10302536" y="1433528"/>
              <a:ext cx="66583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FBBB1458-F8AF-45A0-AFFB-D4D85F83B516}"/>
                </a:ext>
              </a:extLst>
            </p:cNvPr>
            <p:cNvSpPr/>
            <p:nvPr/>
          </p:nvSpPr>
          <p:spPr>
            <a:xfrm>
              <a:off x="10394420" y="1433528"/>
              <a:ext cx="45719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EE81E06-3B47-4030-919F-E0F8DB8CC4C5}"/>
              </a:ext>
            </a:extLst>
          </p:cNvPr>
          <p:cNvSpPr txBox="1"/>
          <p:nvPr/>
        </p:nvSpPr>
        <p:spPr>
          <a:xfrm>
            <a:off x="10858871" y="1315140"/>
            <a:ext cx="89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0_01_1.wav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7153F44-843A-4718-9D19-CE0BE9697914}"/>
              </a:ext>
            </a:extLst>
          </p:cNvPr>
          <p:cNvSpPr/>
          <p:nvPr/>
        </p:nvSpPr>
        <p:spPr>
          <a:xfrm>
            <a:off x="10696138" y="1698763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A8729CA2-E6C5-47CF-9765-92609C6D4B7E}"/>
              </a:ext>
            </a:extLst>
          </p:cNvPr>
          <p:cNvSpPr/>
          <p:nvPr/>
        </p:nvSpPr>
        <p:spPr>
          <a:xfrm>
            <a:off x="10696382" y="1814517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57C2A121-5FD6-40B1-BB0C-ED1CD9E5F87A}"/>
              </a:ext>
            </a:extLst>
          </p:cNvPr>
          <p:cNvSpPr/>
          <p:nvPr/>
        </p:nvSpPr>
        <p:spPr>
          <a:xfrm>
            <a:off x="10696016" y="1932981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3FAE349-A6F1-414B-9CC8-8B1AA6795FB0}"/>
              </a:ext>
            </a:extLst>
          </p:cNvPr>
          <p:cNvGrpSpPr/>
          <p:nvPr/>
        </p:nvGrpSpPr>
        <p:grpSpPr>
          <a:xfrm>
            <a:off x="10558512" y="2027872"/>
            <a:ext cx="301841" cy="456710"/>
            <a:chOff x="10235954" y="1234272"/>
            <a:chExt cx="301841" cy="456710"/>
          </a:xfrm>
        </p:grpSpPr>
        <p:sp>
          <p:nvSpPr>
            <p:cNvPr id="42" name="Rettangolo con angoli arrotondati 41">
              <a:extLst>
                <a:ext uri="{FF2B5EF4-FFF2-40B4-BE49-F238E27FC236}">
                  <a16:creationId xmlns:a16="http://schemas.microsoft.com/office/drawing/2014/main" id="{9AEFDC5E-17ED-4811-A89A-3641D64E1951}"/>
                </a:ext>
              </a:extLst>
            </p:cNvPr>
            <p:cNvSpPr/>
            <p:nvPr/>
          </p:nvSpPr>
          <p:spPr>
            <a:xfrm>
              <a:off x="10235954" y="1234272"/>
              <a:ext cx="301841" cy="31044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Arco a tutto sesto 42">
              <a:extLst>
                <a:ext uri="{FF2B5EF4-FFF2-40B4-BE49-F238E27FC236}">
                  <a16:creationId xmlns:a16="http://schemas.microsoft.com/office/drawing/2014/main" id="{E2F70AD1-197D-4FA7-946E-99F33443BE12}"/>
                </a:ext>
              </a:extLst>
            </p:cNvPr>
            <p:cNvSpPr/>
            <p:nvPr/>
          </p:nvSpPr>
          <p:spPr>
            <a:xfrm>
              <a:off x="10293658" y="1292468"/>
              <a:ext cx="186432" cy="39851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596F12AB-1AD6-4748-AF95-600CD43134E1}"/>
                </a:ext>
              </a:extLst>
            </p:cNvPr>
            <p:cNvSpPr/>
            <p:nvPr/>
          </p:nvSpPr>
          <p:spPr>
            <a:xfrm>
              <a:off x="10302536" y="1433528"/>
              <a:ext cx="66583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3B57578-B4FC-4187-AE62-DC15E3F3DCCC}"/>
                </a:ext>
              </a:extLst>
            </p:cNvPr>
            <p:cNvSpPr/>
            <p:nvPr/>
          </p:nvSpPr>
          <p:spPr>
            <a:xfrm>
              <a:off x="10394420" y="1433528"/>
              <a:ext cx="45719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B060F9D-30CE-451A-AF5E-90B45036F372}"/>
              </a:ext>
            </a:extLst>
          </p:cNvPr>
          <p:cNvSpPr txBox="1"/>
          <p:nvPr/>
        </p:nvSpPr>
        <p:spPr>
          <a:xfrm>
            <a:off x="10860352" y="2044593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0_01_49.wav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EC4FC03-5B73-4AA4-9F75-A1AFA90043A6}"/>
              </a:ext>
            </a:extLst>
          </p:cNvPr>
          <p:cNvGrpSpPr/>
          <p:nvPr/>
        </p:nvGrpSpPr>
        <p:grpSpPr>
          <a:xfrm>
            <a:off x="10554217" y="2403435"/>
            <a:ext cx="301841" cy="456710"/>
            <a:chOff x="10235954" y="1234272"/>
            <a:chExt cx="301841" cy="456710"/>
          </a:xfrm>
        </p:grpSpPr>
        <p:sp>
          <p:nvSpPr>
            <p:cNvPr id="48" name="Rettangolo con angoli arrotondati 47">
              <a:extLst>
                <a:ext uri="{FF2B5EF4-FFF2-40B4-BE49-F238E27FC236}">
                  <a16:creationId xmlns:a16="http://schemas.microsoft.com/office/drawing/2014/main" id="{7124803F-9976-4ECD-82F6-C3EDFB09B0E0}"/>
                </a:ext>
              </a:extLst>
            </p:cNvPr>
            <p:cNvSpPr/>
            <p:nvPr/>
          </p:nvSpPr>
          <p:spPr>
            <a:xfrm>
              <a:off x="10235954" y="1234272"/>
              <a:ext cx="301841" cy="31044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Arco a tutto sesto 48">
              <a:extLst>
                <a:ext uri="{FF2B5EF4-FFF2-40B4-BE49-F238E27FC236}">
                  <a16:creationId xmlns:a16="http://schemas.microsoft.com/office/drawing/2014/main" id="{848DB790-772C-400F-BC63-9F305DE71EF5}"/>
                </a:ext>
              </a:extLst>
            </p:cNvPr>
            <p:cNvSpPr/>
            <p:nvPr/>
          </p:nvSpPr>
          <p:spPr>
            <a:xfrm>
              <a:off x="10293658" y="1292468"/>
              <a:ext cx="186432" cy="39851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5EFC2A79-9DD8-4EC2-87FA-14A6055AE479}"/>
                </a:ext>
              </a:extLst>
            </p:cNvPr>
            <p:cNvSpPr/>
            <p:nvPr/>
          </p:nvSpPr>
          <p:spPr>
            <a:xfrm>
              <a:off x="10302536" y="1433528"/>
              <a:ext cx="66583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6441FB86-D5EA-4AF9-9401-E65FE834EB01}"/>
                </a:ext>
              </a:extLst>
            </p:cNvPr>
            <p:cNvSpPr/>
            <p:nvPr/>
          </p:nvSpPr>
          <p:spPr>
            <a:xfrm>
              <a:off x="10394420" y="1433528"/>
              <a:ext cx="45719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2EBF291-6177-4A1B-8655-4873A6BC6173}"/>
              </a:ext>
            </a:extLst>
          </p:cNvPr>
          <p:cNvSpPr txBox="1"/>
          <p:nvPr/>
        </p:nvSpPr>
        <p:spPr>
          <a:xfrm>
            <a:off x="10864935" y="2420156"/>
            <a:ext cx="89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1_01_0.wav</a:t>
            </a: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374CEF29-83A9-4185-A55B-2A21DD5DD9B6}"/>
              </a:ext>
            </a:extLst>
          </p:cNvPr>
          <p:cNvSpPr/>
          <p:nvPr/>
        </p:nvSpPr>
        <p:spPr>
          <a:xfrm>
            <a:off x="10688740" y="2818827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CE071057-A883-4899-97A1-98CCEDA8F23D}"/>
              </a:ext>
            </a:extLst>
          </p:cNvPr>
          <p:cNvSpPr/>
          <p:nvPr/>
        </p:nvSpPr>
        <p:spPr>
          <a:xfrm>
            <a:off x="10688984" y="2934581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1EA21B5D-2AB4-4A0A-A72E-D52360CEFC21}"/>
              </a:ext>
            </a:extLst>
          </p:cNvPr>
          <p:cNvSpPr/>
          <p:nvPr/>
        </p:nvSpPr>
        <p:spPr>
          <a:xfrm>
            <a:off x="10688618" y="305304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637F5B51-CF06-42D8-AA91-2E2FB7A8A26B}"/>
              </a:ext>
            </a:extLst>
          </p:cNvPr>
          <p:cNvGrpSpPr/>
          <p:nvPr/>
        </p:nvGrpSpPr>
        <p:grpSpPr>
          <a:xfrm>
            <a:off x="10551114" y="3147936"/>
            <a:ext cx="301841" cy="456710"/>
            <a:chOff x="10235954" y="1234272"/>
            <a:chExt cx="301841" cy="456710"/>
          </a:xfrm>
        </p:grpSpPr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8922CD61-057F-4805-B7CE-88D5990D26D9}"/>
                </a:ext>
              </a:extLst>
            </p:cNvPr>
            <p:cNvSpPr/>
            <p:nvPr/>
          </p:nvSpPr>
          <p:spPr>
            <a:xfrm>
              <a:off x="10235954" y="1234272"/>
              <a:ext cx="301841" cy="31044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Arco a tutto sesto 69">
              <a:extLst>
                <a:ext uri="{FF2B5EF4-FFF2-40B4-BE49-F238E27FC236}">
                  <a16:creationId xmlns:a16="http://schemas.microsoft.com/office/drawing/2014/main" id="{C44B9FE2-258B-4448-AC38-7D3210F88CD6}"/>
                </a:ext>
              </a:extLst>
            </p:cNvPr>
            <p:cNvSpPr/>
            <p:nvPr/>
          </p:nvSpPr>
          <p:spPr>
            <a:xfrm>
              <a:off x="10293658" y="1292468"/>
              <a:ext cx="186432" cy="39851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EBDACDDB-5659-407F-9A9D-1466E05E59AB}"/>
                </a:ext>
              </a:extLst>
            </p:cNvPr>
            <p:cNvSpPr/>
            <p:nvPr/>
          </p:nvSpPr>
          <p:spPr>
            <a:xfrm>
              <a:off x="10302536" y="1433528"/>
              <a:ext cx="66583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38F95329-EA1A-42B5-A5DC-ADB6CDC5E73B}"/>
                </a:ext>
              </a:extLst>
            </p:cNvPr>
            <p:cNvSpPr/>
            <p:nvPr/>
          </p:nvSpPr>
          <p:spPr>
            <a:xfrm>
              <a:off x="10394420" y="1433528"/>
              <a:ext cx="45719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B8D3117E-9B98-4B0A-9116-27519FC9C9BD}"/>
              </a:ext>
            </a:extLst>
          </p:cNvPr>
          <p:cNvSpPr txBox="1"/>
          <p:nvPr/>
        </p:nvSpPr>
        <p:spPr>
          <a:xfrm>
            <a:off x="10852954" y="3164657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1_01_49.wav</a:t>
            </a: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F1037598-62DB-4858-9ED3-AEAF344A509C}"/>
              </a:ext>
            </a:extLst>
          </p:cNvPr>
          <p:cNvSpPr/>
          <p:nvPr/>
        </p:nvSpPr>
        <p:spPr>
          <a:xfrm>
            <a:off x="10688740" y="3586309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64AE74CB-5C44-48ED-82EF-0444D3318B74}"/>
              </a:ext>
            </a:extLst>
          </p:cNvPr>
          <p:cNvSpPr/>
          <p:nvPr/>
        </p:nvSpPr>
        <p:spPr>
          <a:xfrm>
            <a:off x="10688984" y="3702063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E2F39A37-B3A9-4FAC-874E-0B2D0B8A9A82}"/>
              </a:ext>
            </a:extLst>
          </p:cNvPr>
          <p:cNvSpPr/>
          <p:nvPr/>
        </p:nvSpPr>
        <p:spPr>
          <a:xfrm>
            <a:off x="10688618" y="3820527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D5F53262-8A22-4AD5-A82E-7F40EF6ABC99}"/>
              </a:ext>
            </a:extLst>
          </p:cNvPr>
          <p:cNvGrpSpPr/>
          <p:nvPr/>
        </p:nvGrpSpPr>
        <p:grpSpPr>
          <a:xfrm>
            <a:off x="10551114" y="3915418"/>
            <a:ext cx="301841" cy="456710"/>
            <a:chOff x="10235954" y="1234272"/>
            <a:chExt cx="301841" cy="456710"/>
          </a:xfrm>
        </p:grpSpPr>
        <p:sp>
          <p:nvSpPr>
            <p:cNvPr id="78" name="Rettangolo con angoli arrotondati 77">
              <a:extLst>
                <a:ext uri="{FF2B5EF4-FFF2-40B4-BE49-F238E27FC236}">
                  <a16:creationId xmlns:a16="http://schemas.microsoft.com/office/drawing/2014/main" id="{E6B7022C-FFCB-4BDA-9EDB-3654E9283A13}"/>
                </a:ext>
              </a:extLst>
            </p:cNvPr>
            <p:cNvSpPr/>
            <p:nvPr/>
          </p:nvSpPr>
          <p:spPr>
            <a:xfrm>
              <a:off x="10235954" y="1234272"/>
              <a:ext cx="301841" cy="31044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Arco a tutto sesto 78">
              <a:extLst>
                <a:ext uri="{FF2B5EF4-FFF2-40B4-BE49-F238E27FC236}">
                  <a16:creationId xmlns:a16="http://schemas.microsoft.com/office/drawing/2014/main" id="{C22C601E-9AD5-4B80-91DD-2B368B9003F6}"/>
                </a:ext>
              </a:extLst>
            </p:cNvPr>
            <p:cNvSpPr/>
            <p:nvPr/>
          </p:nvSpPr>
          <p:spPr>
            <a:xfrm>
              <a:off x="10293658" y="1292468"/>
              <a:ext cx="186432" cy="39851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929802B1-FC0C-4859-8F6B-00DEC4D56060}"/>
                </a:ext>
              </a:extLst>
            </p:cNvPr>
            <p:cNvSpPr/>
            <p:nvPr/>
          </p:nvSpPr>
          <p:spPr>
            <a:xfrm>
              <a:off x="10302536" y="1433528"/>
              <a:ext cx="66583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97A1CF52-12EA-4589-A6D6-E8224E8FBD35}"/>
                </a:ext>
              </a:extLst>
            </p:cNvPr>
            <p:cNvSpPr/>
            <p:nvPr/>
          </p:nvSpPr>
          <p:spPr>
            <a:xfrm>
              <a:off x="10394420" y="1433528"/>
              <a:ext cx="45719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08A133CE-47A3-4116-B2AE-7158DD1003F8}"/>
              </a:ext>
            </a:extLst>
          </p:cNvPr>
          <p:cNvSpPr txBox="1"/>
          <p:nvPr/>
        </p:nvSpPr>
        <p:spPr>
          <a:xfrm>
            <a:off x="10852954" y="3932139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9_01_49.wav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CE984A0E-FEE5-485D-8BB5-A32653B4218B}"/>
              </a:ext>
            </a:extLst>
          </p:cNvPr>
          <p:cNvGrpSpPr/>
          <p:nvPr/>
        </p:nvGrpSpPr>
        <p:grpSpPr>
          <a:xfrm>
            <a:off x="10558511" y="4628386"/>
            <a:ext cx="301841" cy="456710"/>
            <a:chOff x="10235954" y="1234272"/>
            <a:chExt cx="301841" cy="456710"/>
          </a:xfrm>
        </p:grpSpPr>
        <p:sp>
          <p:nvSpPr>
            <p:cNvPr id="84" name="Rettangolo con angoli arrotondati 83">
              <a:extLst>
                <a:ext uri="{FF2B5EF4-FFF2-40B4-BE49-F238E27FC236}">
                  <a16:creationId xmlns:a16="http://schemas.microsoft.com/office/drawing/2014/main" id="{95436EAD-59ED-4D2F-AAC9-D8BDD00D3D23}"/>
                </a:ext>
              </a:extLst>
            </p:cNvPr>
            <p:cNvSpPr/>
            <p:nvPr/>
          </p:nvSpPr>
          <p:spPr>
            <a:xfrm>
              <a:off x="10235954" y="1234272"/>
              <a:ext cx="301841" cy="31044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Arco a tutto sesto 84">
              <a:extLst>
                <a:ext uri="{FF2B5EF4-FFF2-40B4-BE49-F238E27FC236}">
                  <a16:creationId xmlns:a16="http://schemas.microsoft.com/office/drawing/2014/main" id="{AD00682B-5778-4849-86FA-23E7D9D0A8F3}"/>
                </a:ext>
              </a:extLst>
            </p:cNvPr>
            <p:cNvSpPr/>
            <p:nvPr/>
          </p:nvSpPr>
          <p:spPr>
            <a:xfrm>
              <a:off x="10293658" y="1292468"/>
              <a:ext cx="186432" cy="39851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2B1CCF6B-76B4-4BBD-B78A-9A2FC9C59DF6}"/>
                </a:ext>
              </a:extLst>
            </p:cNvPr>
            <p:cNvSpPr/>
            <p:nvPr/>
          </p:nvSpPr>
          <p:spPr>
            <a:xfrm>
              <a:off x="10302536" y="1433528"/>
              <a:ext cx="66583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B28E3491-1F41-4FAC-918D-8D38DEDC39E9}"/>
                </a:ext>
              </a:extLst>
            </p:cNvPr>
            <p:cNvSpPr/>
            <p:nvPr/>
          </p:nvSpPr>
          <p:spPr>
            <a:xfrm>
              <a:off x="10394420" y="1433528"/>
              <a:ext cx="45719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02943491-7EE9-4C3A-A0B9-F819E1E4987D}"/>
              </a:ext>
            </a:extLst>
          </p:cNvPr>
          <p:cNvSpPr txBox="1"/>
          <p:nvPr/>
        </p:nvSpPr>
        <p:spPr>
          <a:xfrm>
            <a:off x="10860351" y="4645107"/>
            <a:ext cx="903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0_60_1.wav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4DAC85A2-6584-42AA-8707-CAF17F112C20}"/>
              </a:ext>
            </a:extLst>
          </p:cNvPr>
          <p:cNvSpPr/>
          <p:nvPr/>
        </p:nvSpPr>
        <p:spPr>
          <a:xfrm>
            <a:off x="10697618" y="5028730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673BAE3C-59A4-47E8-ADB0-BE4C80133CB5}"/>
              </a:ext>
            </a:extLst>
          </p:cNvPr>
          <p:cNvSpPr/>
          <p:nvPr/>
        </p:nvSpPr>
        <p:spPr>
          <a:xfrm>
            <a:off x="10697862" y="514448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E6813D04-CA68-4D93-988F-E60EEA9E6ABA}"/>
              </a:ext>
            </a:extLst>
          </p:cNvPr>
          <p:cNvSpPr/>
          <p:nvPr/>
        </p:nvSpPr>
        <p:spPr>
          <a:xfrm>
            <a:off x="10697496" y="526294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EDE175BE-328E-4558-8D24-D8BCDFEA3DCB}"/>
              </a:ext>
            </a:extLst>
          </p:cNvPr>
          <p:cNvGrpSpPr/>
          <p:nvPr/>
        </p:nvGrpSpPr>
        <p:grpSpPr>
          <a:xfrm>
            <a:off x="10559992" y="5357839"/>
            <a:ext cx="301841" cy="456710"/>
            <a:chOff x="10235954" y="1234272"/>
            <a:chExt cx="301841" cy="456710"/>
          </a:xfrm>
        </p:grpSpPr>
        <p:sp>
          <p:nvSpPr>
            <p:cNvPr id="93" name="Rettangolo con angoli arrotondati 92">
              <a:extLst>
                <a:ext uri="{FF2B5EF4-FFF2-40B4-BE49-F238E27FC236}">
                  <a16:creationId xmlns:a16="http://schemas.microsoft.com/office/drawing/2014/main" id="{B7A6837D-9020-41A9-8D2F-21714AE0C9B9}"/>
                </a:ext>
              </a:extLst>
            </p:cNvPr>
            <p:cNvSpPr/>
            <p:nvPr/>
          </p:nvSpPr>
          <p:spPr>
            <a:xfrm>
              <a:off x="10235954" y="1234272"/>
              <a:ext cx="301841" cy="31044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4" name="Arco a tutto sesto 93">
              <a:extLst>
                <a:ext uri="{FF2B5EF4-FFF2-40B4-BE49-F238E27FC236}">
                  <a16:creationId xmlns:a16="http://schemas.microsoft.com/office/drawing/2014/main" id="{50A8A442-D3DC-46DE-A726-D87348D78D92}"/>
                </a:ext>
              </a:extLst>
            </p:cNvPr>
            <p:cNvSpPr/>
            <p:nvPr/>
          </p:nvSpPr>
          <p:spPr>
            <a:xfrm>
              <a:off x="10293658" y="1292468"/>
              <a:ext cx="186432" cy="39851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5" name="Rettangolo 94">
              <a:extLst>
                <a:ext uri="{FF2B5EF4-FFF2-40B4-BE49-F238E27FC236}">
                  <a16:creationId xmlns:a16="http://schemas.microsoft.com/office/drawing/2014/main" id="{2EA7575D-E790-44DB-AF15-46105A516CF9}"/>
                </a:ext>
              </a:extLst>
            </p:cNvPr>
            <p:cNvSpPr/>
            <p:nvPr/>
          </p:nvSpPr>
          <p:spPr>
            <a:xfrm>
              <a:off x="10302536" y="1433528"/>
              <a:ext cx="66583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6" name="Rettangolo 95">
              <a:extLst>
                <a:ext uri="{FF2B5EF4-FFF2-40B4-BE49-F238E27FC236}">
                  <a16:creationId xmlns:a16="http://schemas.microsoft.com/office/drawing/2014/main" id="{06419E58-2577-4F7B-BE74-43B16B9905EC}"/>
                </a:ext>
              </a:extLst>
            </p:cNvPr>
            <p:cNvSpPr/>
            <p:nvPr/>
          </p:nvSpPr>
          <p:spPr>
            <a:xfrm>
              <a:off x="10394420" y="1433528"/>
              <a:ext cx="45719" cy="58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B79BF256-8A63-4734-9C26-1744D6887931}"/>
              </a:ext>
            </a:extLst>
          </p:cNvPr>
          <p:cNvSpPr txBox="1"/>
          <p:nvPr/>
        </p:nvSpPr>
        <p:spPr>
          <a:xfrm>
            <a:off x="10861832" y="5374560"/>
            <a:ext cx="98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9_60_49.wav</a:t>
            </a:r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33C09BAF-9667-4C18-9878-7EFDBFD4E97E}"/>
              </a:ext>
            </a:extLst>
          </p:cNvPr>
          <p:cNvCxnSpPr>
            <a:cxnSpLocks/>
          </p:cNvCxnSpPr>
          <p:nvPr/>
        </p:nvCxnSpPr>
        <p:spPr>
          <a:xfrm flipV="1">
            <a:off x="10051951" y="1149965"/>
            <a:ext cx="423699" cy="78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497E6236-392F-46D1-88F4-1C297A60C517}"/>
              </a:ext>
            </a:extLst>
          </p:cNvPr>
          <p:cNvCxnSpPr/>
          <p:nvPr/>
        </p:nvCxnSpPr>
        <p:spPr>
          <a:xfrm flipV="1">
            <a:off x="10043073" y="1497675"/>
            <a:ext cx="453291" cy="4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A5C2C90B-4CBF-484F-AE3A-811BE5B69328}"/>
              </a:ext>
            </a:extLst>
          </p:cNvPr>
          <p:cNvCxnSpPr/>
          <p:nvPr/>
        </p:nvCxnSpPr>
        <p:spPr>
          <a:xfrm>
            <a:off x="10051951" y="1932981"/>
            <a:ext cx="444413" cy="29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1E029024-D323-43F9-B205-979B252185F9}"/>
              </a:ext>
            </a:extLst>
          </p:cNvPr>
          <p:cNvCxnSpPr/>
          <p:nvPr/>
        </p:nvCxnSpPr>
        <p:spPr>
          <a:xfrm>
            <a:off x="10042705" y="1932981"/>
            <a:ext cx="453659" cy="59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D01FCDC6-E706-40AD-91D3-5433BC2794B0}"/>
              </a:ext>
            </a:extLst>
          </p:cNvPr>
          <p:cNvCxnSpPr/>
          <p:nvPr/>
        </p:nvCxnSpPr>
        <p:spPr>
          <a:xfrm>
            <a:off x="10060542" y="1932981"/>
            <a:ext cx="444560" cy="141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121FAA05-9519-4E7C-A908-3F1D56F6D6A3}"/>
              </a:ext>
            </a:extLst>
          </p:cNvPr>
          <p:cNvCxnSpPr/>
          <p:nvPr/>
        </p:nvCxnSpPr>
        <p:spPr>
          <a:xfrm>
            <a:off x="10060542" y="1950981"/>
            <a:ext cx="435822" cy="216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BF323D72-2FE1-45F6-889F-9B41D5C913CC}"/>
              </a:ext>
            </a:extLst>
          </p:cNvPr>
          <p:cNvCxnSpPr/>
          <p:nvPr/>
        </p:nvCxnSpPr>
        <p:spPr>
          <a:xfrm>
            <a:off x="10042705" y="3147936"/>
            <a:ext cx="453659" cy="1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5CACD6E5-F2D2-4B90-989B-CD1D63580DA6}"/>
              </a:ext>
            </a:extLst>
          </p:cNvPr>
          <p:cNvCxnSpPr/>
          <p:nvPr/>
        </p:nvCxnSpPr>
        <p:spPr>
          <a:xfrm>
            <a:off x="10042705" y="3164657"/>
            <a:ext cx="467312" cy="22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e 114">
            <a:extLst>
              <a:ext uri="{FF2B5EF4-FFF2-40B4-BE49-F238E27FC236}">
                <a16:creationId xmlns:a16="http://schemas.microsoft.com/office/drawing/2014/main" id="{4D3C476F-084E-43AC-BA7D-599950B504C5}"/>
              </a:ext>
            </a:extLst>
          </p:cNvPr>
          <p:cNvSpPr/>
          <p:nvPr/>
        </p:nvSpPr>
        <p:spPr>
          <a:xfrm>
            <a:off x="8043251" y="3820527"/>
            <a:ext cx="1040486" cy="98911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7" name="Cerchio parziale 116">
            <a:extLst>
              <a:ext uri="{FF2B5EF4-FFF2-40B4-BE49-F238E27FC236}">
                <a16:creationId xmlns:a16="http://schemas.microsoft.com/office/drawing/2014/main" id="{5C9AE782-9404-4D29-8156-EA92D60276EC}"/>
              </a:ext>
            </a:extLst>
          </p:cNvPr>
          <p:cNvSpPr/>
          <p:nvPr/>
        </p:nvSpPr>
        <p:spPr>
          <a:xfrm>
            <a:off x="8043250" y="3820527"/>
            <a:ext cx="1029729" cy="989115"/>
          </a:xfrm>
          <a:prstGeom prst="pie">
            <a:avLst>
              <a:gd name="adj1" fmla="val 19467992"/>
              <a:gd name="adj2" fmla="val 162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4F961B7A-6EDB-442C-B95D-697FE1AC2B09}"/>
              </a:ext>
            </a:extLst>
          </p:cNvPr>
          <p:cNvSpPr txBox="1"/>
          <p:nvPr/>
        </p:nvSpPr>
        <p:spPr>
          <a:xfrm>
            <a:off x="9054182" y="412060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DS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3EFC7F4F-4FF8-4862-AA27-F80342E987C3}"/>
              </a:ext>
            </a:extLst>
          </p:cNvPr>
          <p:cNvSpPr txBox="1"/>
          <p:nvPr/>
        </p:nvSpPr>
        <p:spPr>
          <a:xfrm>
            <a:off x="8189981" y="4351387"/>
            <a:ext cx="79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TS – 80%</a:t>
            </a:r>
            <a:endParaRPr lang="it-IT" sz="1600" dirty="0"/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5298F596-937C-48A5-83ED-19CA9745B6C9}"/>
              </a:ext>
            </a:extLst>
          </p:cNvPr>
          <p:cNvSpPr txBox="1"/>
          <p:nvPr/>
        </p:nvSpPr>
        <p:spPr>
          <a:xfrm rot="18494540">
            <a:off x="8461058" y="3769112"/>
            <a:ext cx="628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TestSet </a:t>
            </a:r>
          </a:p>
          <a:p>
            <a:pPr algn="ctr"/>
            <a:r>
              <a:rPr lang="it-IT" sz="105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57073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54B67-FC23-4C37-96C0-F97AE11C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Digits speach model – CNN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C5E629-7607-4E22-9FE0-9FDC4090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4303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8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SoundCNN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8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8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it-IT" sz="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it-IT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super().</a:t>
            </a:r>
            <a:r>
              <a:rPr lang="it-IT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it-IT" sz="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it-IT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conv_layers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[]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.conv1 = nn.Conv2d(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stride=(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padding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.relu1 =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.bn1 = nn.BatchNorm2d(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init.kaiming_normal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_(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.conv1.weight, a=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.conv1.bias.data.zero_()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conv_layers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+= [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.conv1,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.relu1,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.bn1]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.conv2 = nn.Conv2d(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stride=(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padding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.relu2 =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.bn2 = nn.BatchNorm2d(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init.kaiming_normal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_(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.conv2.weight, a=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.conv2.bias.data.zero_()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conv_layers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+= [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.conv2,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.relu2,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.bn2]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.conv3 = nn.Conv2d(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stride=(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padding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.relu3 =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.bn3 = nn.BatchNorm2d(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init.kaiming_normal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_(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.conv3.weight, a=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.conv3.bias.data.zero_()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conv_layers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+= [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.conv3,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.relu3,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.bn3]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.conv4 = nn.Conv2d(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stride=(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padding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.relu4 =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.bn4 = nn.BatchNorm2d(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init.kaiming_normal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_(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.conv4.weight, a=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.conv4.bias.data.zero_()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conv_layers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+= [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.conv4,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.relu4,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.bn4]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.ap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nn.AdaptiveAvgPool2d(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output_size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.lin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in_features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out_features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nn.Sequential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conv_layers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it-IT" sz="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it-IT" sz="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.ap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x.view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x.shape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it-IT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it-IT" sz="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.lin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  <a:b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</a:t>
            </a:r>
          </a:p>
          <a:p>
            <a:pPr marL="0" indent="0">
              <a:buNone/>
            </a:pPr>
            <a:endParaRPr lang="it-IT" sz="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640F9A-D5D8-418C-8AE3-286F00FF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9</a:t>
            </a:fld>
            <a:endParaRPr lang="en-US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E256F00-8DB7-4A34-B9FE-E7DE4ACF10A9}"/>
              </a:ext>
            </a:extLst>
          </p:cNvPr>
          <p:cNvGrpSpPr/>
          <p:nvPr/>
        </p:nvGrpSpPr>
        <p:grpSpPr>
          <a:xfrm>
            <a:off x="2148928" y="2814221"/>
            <a:ext cx="4500452" cy="550416"/>
            <a:chOff x="2361460" y="2814221"/>
            <a:chExt cx="4172505" cy="550416"/>
          </a:xfrm>
        </p:grpSpPr>
        <p:cxnSp>
          <p:nvCxnSpPr>
            <p:cNvPr id="6" name="Connettore a gomito 5">
              <a:extLst>
                <a:ext uri="{FF2B5EF4-FFF2-40B4-BE49-F238E27FC236}">
                  <a16:creationId xmlns:a16="http://schemas.microsoft.com/office/drawing/2014/main" id="{FE5E805B-36BA-483D-8AA8-3CA55475F61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726" y="2814221"/>
              <a:ext cx="4119239" cy="292963"/>
            </a:xfrm>
            <a:prstGeom prst="bentConnector3">
              <a:avLst>
                <a:gd name="adj1" fmla="val 827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a gomito 10">
              <a:extLst>
                <a:ext uri="{FF2B5EF4-FFF2-40B4-BE49-F238E27FC236}">
                  <a16:creationId xmlns:a16="http://schemas.microsoft.com/office/drawing/2014/main" id="{A31455D1-2B98-4FA0-AEC6-80684A3ED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460" y="3107184"/>
              <a:ext cx="3604334" cy="257453"/>
            </a:xfrm>
            <a:prstGeom prst="bentConnector3">
              <a:avLst>
                <a:gd name="adj1" fmla="val 960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8592A4A-1B3A-4825-ACB2-77A4A45E5CE8}"/>
              </a:ext>
            </a:extLst>
          </p:cNvPr>
          <p:cNvGrpSpPr/>
          <p:nvPr/>
        </p:nvGrpSpPr>
        <p:grpSpPr>
          <a:xfrm>
            <a:off x="2148928" y="3453416"/>
            <a:ext cx="4500452" cy="550416"/>
            <a:chOff x="2361460" y="2814221"/>
            <a:chExt cx="4172505" cy="550416"/>
          </a:xfrm>
        </p:grpSpPr>
        <p:cxnSp>
          <p:nvCxnSpPr>
            <p:cNvPr id="23" name="Connettore a gomito 22">
              <a:extLst>
                <a:ext uri="{FF2B5EF4-FFF2-40B4-BE49-F238E27FC236}">
                  <a16:creationId xmlns:a16="http://schemas.microsoft.com/office/drawing/2014/main" id="{C2AEAA70-4073-4C10-8A2E-DCD8EBAEA36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726" y="2814221"/>
              <a:ext cx="4119239" cy="292963"/>
            </a:xfrm>
            <a:prstGeom prst="bentConnector3">
              <a:avLst>
                <a:gd name="adj1" fmla="val 827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a gomito 23">
              <a:extLst>
                <a:ext uri="{FF2B5EF4-FFF2-40B4-BE49-F238E27FC236}">
                  <a16:creationId xmlns:a16="http://schemas.microsoft.com/office/drawing/2014/main" id="{CCD30BF4-C37F-4D6D-8C32-1F2F752D4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460" y="3107184"/>
              <a:ext cx="3604334" cy="257453"/>
            </a:xfrm>
            <a:prstGeom prst="bentConnector3">
              <a:avLst>
                <a:gd name="adj1" fmla="val 960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C90E66D-ABFD-4B41-AD99-42BB7D955844}"/>
              </a:ext>
            </a:extLst>
          </p:cNvPr>
          <p:cNvGrpSpPr/>
          <p:nvPr/>
        </p:nvGrpSpPr>
        <p:grpSpPr>
          <a:xfrm>
            <a:off x="2148928" y="4092611"/>
            <a:ext cx="4500452" cy="550416"/>
            <a:chOff x="2361460" y="2814221"/>
            <a:chExt cx="4172505" cy="550416"/>
          </a:xfrm>
        </p:grpSpPr>
        <p:cxnSp>
          <p:nvCxnSpPr>
            <p:cNvPr id="26" name="Connettore a gomito 25">
              <a:extLst>
                <a:ext uri="{FF2B5EF4-FFF2-40B4-BE49-F238E27FC236}">
                  <a16:creationId xmlns:a16="http://schemas.microsoft.com/office/drawing/2014/main" id="{30C8D33B-3A37-4334-B914-EDB5716571B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726" y="2814221"/>
              <a:ext cx="4119239" cy="292963"/>
            </a:xfrm>
            <a:prstGeom prst="bentConnector3">
              <a:avLst>
                <a:gd name="adj1" fmla="val 827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a gomito 26">
              <a:extLst>
                <a:ext uri="{FF2B5EF4-FFF2-40B4-BE49-F238E27FC236}">
                  <a16:creationId xmlns:a16="http://schemas.microsoft.com/office/drawing/2014/main" id="{E68551BD-3490-4586-B3CE-EDC9A0F60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460" y="3107184"/>
              <a:ext cx="3604334" cy="257453"/>
            </a:xfrm>
            <a:prstGeom prst="bentConnector3">
              <a:avLst>
                <a:gd name="adj1" fmla="val 960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BAE6435-D139-46E9-9FEF-DE85D68E4530}"/>
              </a:ext>
            </a:extLst>
          </p:cNvPr>
          <p:cNvGrpSpPr/>
          <p:nvPr/>
        </p:nvGrpSpPr>
        <p:grpSpPr>
          <a:xfrm>
            <a:off x="2148928" y="4731806"/>
            <a:ext cx="4500452" cy="550416"/>
            <a:chOff x="2361460" y="2814221"/>
            <a:chExt cx="4172505" cy="550416"/>
          </a:xfrm>
        </p:grpSpPr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id="{EDD0A7E6-02C1-473A-B91B-AEE56A265AC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726" y="2814221"/>
              <a:ext cx="4119239" cy="292963"/>
            </a:xfrm>
            <a:prstGeom prst="bentConnector3">
              <a:avLst>
                <a:gd name="adj1" fmla="val 827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id="{3935CA51-0D85-4273-8C8B-7EE5CFEE7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460" y="3107184"/>
              <a:ext cx="3604334" cy="257453"/>
            </a:xfrm>
            <a:prstGeom prst="bentConnector3">
              <a:avLst>
                <a:gd name="adj1" fmla="val 960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14390FA-2417-40AB-8851-5A4C66DE18BA}"/>
              </a:ext>
            </a:extLst>
          </p:cNvPr>
          <p:cNvCxnSpPr/>
          <p:nvPr/>
        </p:nvCxnSpPr>
        <p:spPr>
          <a:xfrm>
            <a:off x="3932808" y="5433134"/>
            <a:ext cx="271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6233AC8-0CB0-46B4-ACD6-6E9B6F96E283}"/>
              </a:ext>
            </a:extLst>
          </p:cNvPr>
          <p:cNvCxnSpPr/>
          <p:nvPr/>
        </p:nvCxnSpPr>
        <p:spPr>
          <a:xfrm>
            <a:off x="4427880" y="5548544"/>
            <a:ext cx="222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C115BB1-8F6D-4B64-8127-C4F6E6EAF91D}"/>
              </a:ext>
            </a:extLst>
          </p:cNvPr>
          <p:cNvCxnSpPr/>
          <p:nvPr/>
        </p:nvCxnSpPr>
        <p:spPr>
          <a:xfrm>
            <a:off x="3613212" y="5663954"/>
            <a:ext cx="30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74804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D1F3A"/>
      </a:dk2>
      <a:lt2>
        <a:srgbClr val="E8E8E2"/>
      </a:lt2>
      <a:accent1>
        <a:srgbClr val="2F34E1"/>
      </a:accent1>
      <a:accent2>
        <a:srgbClr val="1D6CCF"/>
      </a:accent2>
      <a:accent3>
        <a:srgbClr val="2BB4CB"/>
      </a:accent3>
      <a:accent4>
        <a:srgbClr val="1AB88D"/>
      </a:accent4>
      <a:accent5>
        <a:srgbClr val="28BD56"/>
      </a:accent5>
      <a:accent6>
        <a:srgbClr val="2DBE1B"/>
      </a:accent6>
      <a:hlink>
        <a:srgbClr val="319561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1085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Goudy Old Style</vt:lpstr>
      <vt:lpstr>MarrakeshVTI</vt:lpstr>
      <vt:lpstr>Machine Learning &amp; Data Analysis</vt:lpstr>
      <vt:lpstr>Purpose of my project</vt:lpstr>
      <vt:lpstr>Organization of project</vt:lpstr>
      <vt:lpstr>Scheme of the model</vt:lpstr>
      <vt:lpstr>Sound Utils – Audio preprocessing (1)</vt:lpstr>
      <vt:lpstr>Sound Utils – Audio preprocessing (2)</vt:lpstr>
      <vt:lpstr>Sound Utils – Audio preprocessing (3)</vt:lpstr>
      <vt:lpstr>Digits speach model – Dataset + Dataloader</vt:lpstr>
      <vt:lpstr>Digits speach model – CNN</vt:lpstr>
      <vt:lpstr>Digits speach model – Training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Data Analysis</dc:title>
  <dc:creator>Mirko Gualducci</dc:creator>
  <cp:lastModifiedBy>Mirko Gualducci</cp:lastModifiedBy>
  <cp:revision>1</cp:revision>
  <dcterms:created xsi:type="dcterms:W3CDTF">2022-03-26T20:17:09Z</dcterms:created>
  <dcterms:modified xsi:type="dcterms:W3CDTF">2022-03-29T21:39:24Z</dcterms:modified>
</cp:coreProperties>
</file>