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280" cy="12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9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Futurama"/>
                <a:ea typeface="DejaVu Sans"/>
              </a:rPr>
              <a:t>Disasters and Dooms Day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Futurama"/>
                <a:ea typeface="DejaVu Sans"/>
              </a:rPr>
              <a:t>Simulation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i="1" lang="en-US" sz="30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In this simulation,</a:t>
            </a:r>
            <a:endParaRPr/>
          </a:p>
          <a:p>
            <a:pPr marL="432000" indent="-3232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47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Futurama"/>
                <a:ea typeface="DejaVu Sans"/>
              </a:rPr>
              <a:t>Earthquakes, tsunamis and diseases decrease population of three main creatures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6126480" y="3564720"/>
            <a:ext cx="4123080" cy="393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2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b="1" lang="en-US" sz="304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Futurama"/>
                <a:ea typeface="DejaVu Sans"/>
              </a:rPr>
              <a:t>   </a:t>
            </a:r>
            <a:r>
              <a:rPr b="1" lang="en-US" sz="304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Futurama"/>
                <a:ea typeface="DejaVu Sans"/>
              </a:rPr>
              <a:t>When a new medicines are attempting, world may face increases in population or zombie attack.</a:t>
            </a:r>
            <a:endParaRPr/>
          </a:p>
          <a:p>
            <a:pPr lvl="1" marL="864000" indent="-3232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uturama"/>
                <a:ea typeface="DejaVu Sans"/>
              </a:rPr>
              <a:t> </a:t>
            </a:r>
            <a:endParaRPr/>
          </a:p>
          <a:p>
            <a:pPr lvl="1" marL="864000" indent="-3232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uturama"/>
                <a:ea typeface="DejaVu Sans"/>
              </a:rPr>
              <a:t> </a:t>
            </a:r>
            <a:endParaRPr/>
          </a:p>
          <a:p>
            <a:pPr lvl="1" marL="864000" indent="-3232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25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(It will be determined by random number guess game)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32000" indent="-32328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2016-05-22T22:39:46Z</dcterms:created>
  <dc:language>en-US</dc:language>
  <dcterms:modified xsi:type="dcterms:W3CDTF">2016-05-22T22:00:06Z</dcterms:modified>
  <cp:revision>5</cp:revision>
</cp:coreProperties>
</file>