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140B-4F89-9E2C-0AA1-82CB52107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38C28-A3DA-E954-DB7D-E122885C2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E9192-A0D9-4FD1-90FC-3A3898A5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F4FF7-D59C-32F2-7129-59A3B930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CB62A-8E5E-CDE8-ABB0-FDE17511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35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FD39B-8915-715A-0A0C-B6359DE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C29EE2-B347-4F2B-1278-BB05CF97A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64914-3423-8982-05CB-AB4A4014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2777-818A-B293-E170-2E9C04CA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E8941-74B2-7368-8891-7B885FC0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97BBEF-901A-BE4D-8FF0-7B9A711C4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BAC7B3-3564-9CB8-6B1F-159B5FB2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765EA6-B881-787D-857C-286BFCCD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E4816-5ECF-688A-A0B9-E9F0AB65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91A05-5E25-FD8D-A3D9-BF3B54A5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89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5B891-A742-241A-4D6B-5F1DD47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C5F59-4B9B-92A3-95E8-6AB088D4C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ADFA1-69E2-FA0D-72F2-80D80534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6419B-BCBD-C565-D295-A7791E5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0CC1F-D524-1261-62FC-F569FD0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12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62C0F-EFC8-1B11-3CC7-03D8A96F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A9035-3DBB-0D11-AB9C-DB1557C3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0E38F-6D5B-6789-8731-897155FD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6C5526-E9CD-7E57-BE05-E7BCCD12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96987-D522-1AD7-4491-6D32A395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77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DA3DF-23BD-D5CC-D5B9-ED09B813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1333E-C237-B927-9EBF-B70D13FC5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1D9C89-E545-11A7-469E-0A8246B77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34E4AD-2486-6013-6A2F-693E61F6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3A84F-BB19-6AB8-6399-0422431E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4EA12C-9A52-D85D-6B7F-4C4A2712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80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61EA-048A-C228-85F4-63B96D35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F804DA-8368-652D-12F6-16F43693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4297A-3DCA-18CE-A0E5-9DE8F53A6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4E44D-8501-11DE-CECB-0C5A41A30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952BE4-D9CB-7D2D-C7D5-952FA171A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49D4C5-F63F-E21B-4123-6CE4E9AC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D8767B-AF0D-D3C5-4055-B98182B3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7F7007-3B39-E5A4-8A28-DF1E64B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871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2FD37-F634-BA02-1100-5FC17EA9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23299E-6A0B-2770-D805-590EFC02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5E36BB-196C-BEB6-9338-0D577D03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EEFA23-825B-E916-802A-0BA3FE9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85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C85A6F-1A1D-7B5C-EFAA-0CD0D88E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9EA5B3-1A64-B036-FFE7-87E3DA14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9C20AD-F348-15CA-45DE-D988A5AB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393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D9F50-4F83-A4A8-C849-75AAA349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186B4-3F95-45DA-12D6-C1DB1570B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1F888-CDEF-3C55-AF0C-7767228D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0FB35-0731-7D6F-ED90-42CDFB27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FE9065-3F0B-072C-FC0A-6B9C5E3C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D76DE-4656-60B7-3473-1AE00DD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332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669CA-AA31-2770-8257-6AA32F81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BEDE46-B51B-990D-D371-BAE154625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4C12E-A441-D92B-6EF9-483D2EEF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B2D23-C612-B3D5-60CE-E18975D5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A5641-5D61-3099-14F2-F457D7AE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9227ED-A3CD-43E3-CFED-5FE10CA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48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7E74B5-CD73-012D-96D8-F6EEA1E9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FEB243-660E-A630-A80B-794586B1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5A742-712F-D998-1DED-6502B423D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BE35C-9063-45F4-82DB-A0DEF9A9FE7B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2A89ED-5D58-5CCF-DA92-3078D5E36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CE058-77DC-A01D-BA89-A70D4CF8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C1231-77AF-4ABC-A828-D501047E45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5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43DC1-30C1-B9E8-B29A-0E1470F65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4CE7F6-E3AA-9EFD-9696-FCFBFCF8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FF6799-B3F8-CDC3-49A7-62B36189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1"/>
            <a:ext cx="12192000" cy="68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9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2919F-E3D4-BE25-D092-7F935B09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5E7B2-FC78-F395-6469-5B4AF1E5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9A12C5-675B-37B5-DD20-E5575EE5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44"/>
            <a:ext cx="12192000" cy="68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8C77-96F6-19AE-628B-9A19C8FE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67C10-40E0-3BD4-77AC-93B8D998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9810B3-16D3-5640-B4B7-13F1C8C2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2"/>
            <a:ext cx="12192000" cy="68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1B65E-C8C3-9666-5FF5-2F889524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D1FB8-F7F4-0A36-B47B-36F8A572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C85F8-35A9-F853-BBB6-5B6220B0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7C127A-5288-B78B-E7F8-21071548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" y="0"/>
            <a:ext cx="12185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95670-1E7D-297B-1918-DC2CAB31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54E2E-56D3-6A77-2A00-8AB758980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0DCDD-64D6-B1D3-FFD6-53BB3BA4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" y="0"/>
            <a:ext cx="1217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F1F4-8C64-1752-131C-BF239992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B499B-B428-183F-D1AB-CE8D324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F80FB-BE9F-1342-613C-7EA355DA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16307-6DF5-9342-874C-CAE0C698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" y="0"/>
            <a:ext cx="12186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CABD-ADD5-ED84-E57F-56531598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30F1B-D793-D035-F0D4-F0495F18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C2A9D9-878C-1F3E-57B1-668D4A0C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F56735-47C5-4EF0-B080-DEB3042C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"/>
            <a:ext cx="12192000" cy="68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6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MIRKO ELIAS GONZALEZ CARTAGENA</dc:creator>
  <cp:lastModifiedBy>MIRKO ELIAS GONZALEZ CARTAGENA</cp:lastModifiedBy>
  <cp:revision>1</cp:revision>
  <dcterms:created xsi:type="dcterms:W3CDTF">2025-09-10T02:44:41Z</dcterms:created>
  <dcterms:modified xsi:type="dcterms:W3CDTF">2025-09-10T02:52:52Z</dcterms:modified>
</cp:coreProperties>
</file>