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f8d881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f8d881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2ec967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2ec967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6f8d881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6f8d881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df6f8b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df6f8b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6074f4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6074f4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2ec967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2ec967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2ec967e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2ec967e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rko1075.github.io/Covid19-monitor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COVID-MONITOR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Mirko Siddi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64600" cy="19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Who am I?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0059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My name is Mirko Siddi, I’m Italian, born and raised in Sardinia, moved to Barcelona 7 years ago.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Things that I  love: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Travelling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Open air activities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Dancing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75" y="0"/>
            <a:ext cx="1008425" cy="84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725" y="1234875"/>
            <a:ext cx="3732100" cy="267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>
            <a:off x="7182035" y="2849308"/>
            <a:ext cx="871500" cy="292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this project?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129050" y="2247025"/>
            <a:ext cx="1795200" cy="6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OBJECTIVE 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4012900" y="2185500"/>
            <a:ext cx="4433100" cy="77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Create a web page that </a:t>
            </a:r>
            <a:r>
              <a:rPr lang="es" sz="1200"/>
              <a:t>consumes</a:t>
            </a:r>
            <a:r>
              <a:rPr lang="es" sz="1200"/>
              <a:t> data from a REST API and shows data in different formats</a:t>
            </a:r>
            <a:r>
              <a:rPr lang="es" sz="1200"/>
              <a:t> </a:t>
            </a:r>
            <a:endParaRPr sz="1200"/>
          </a:p>
        </p:txBody>
      </p:sp>
      <p:sp>
        <p:nvSpPr>
          <p:cNvPr id="73" name="Google Shape;73;p15"/>
          <p:cNvSpPr txBox="1"/>
          <p:nvPr/>
        </p:nvSpPr>
        <p:spPr>
          <a:xfrm>
            <a:off x="1129050" y="3466225"/>
            <a:ext cx="1795200" cy="6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SOLUTION</a:t>
            </a:r>
            <a:endParaRPr sz="1200"/>
          </a:p>
        </p:txBody>
      </p:sp>
      <p:sp>
        <p:nvSpPr>
          <p:cNvPr id="74" name="Google Shape;74;p15"/>
          <p:cNvSpPr txBox="1"/>
          <p:nvPr/>
        </p:nvSpPr>
        <p:spPr>
          <a:xfrm>
            <a:off x="4012900" y="3466375"/>
            <a:ext cx="4433100" cy="6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Covid Monitor, fetches data from a free Covid world stats API</a:t>
            </a:r>
            <a:endParaRPr sz="1200"/>
          </a:p>
        </p:txBody>
      </p:sp>
      <p:sp>
        <p:nvSpPr>
          <p:cNvPr id="75" name="Google Shape;75;p15"/>
          <p:cNvSpPr txBox="1"/>
          <p:nvPr/>
        </p:nvSpPr>
        <p:spPr>
          <a:xfrm>
            <a:off x="1129050" y="4304425"/>
            <a:ext cx="1795200" cy="6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OUTCOME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4012900" y="4304425"/>
            <a:ext cx="4433100" cy="6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Data are shown by confirmed, deaths and recovered cases. User can see country details selecting from a dropdown list.</a:t>
            </a:r>
            <a:endParaRPr sz="12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75" y="0"/>
            <a:ext cx="1008425" cy="8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129050" y="1256425"/>
            <a:ext cx="1795200" cy="6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WHY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4012900" y="1256425"/>
            <a:ext cx="4433100" cy="6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Getting obsessed lately by COVID situation around the world, I wanted to create a central point to query countries data, easy and straightforward to use.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Covid-monitor - functionalities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75" y="0"/>
            <a:ext cx="1008425" cy="847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94500" y="1329700"/>
            <a:ext cx="2864100" cy="31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In the web-app the user can: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784575" y="1329700"/>
            <a:ext cx="4829400" cy="273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Register to the website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Login to the website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Check last statistics about Covid around the World and in Spain, daily and accumulated stats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Check the top 10 countries per: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>
                <a:solidFill>
                  <a:schemeClr val="dk2"/>
                </a:solidFill>
              </a:rPr>
              <a:t>Total cases since the beginning of pandemic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>
                <a:solidFill>
                  <a:schemeClr val="dk2"/>
                </a:solidFill>
              </a:rPr>
              <a:t>New Infections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>
                <a:solidFill>
                  <a:schemeClr val="dk2"/>
                </a:solidFill>
              </a:rPr>
              <a:t>New deaths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s">
                <a:solidFill>
                  <a:schemeClr val="dk2"/>
                </a:solidFill>
              </a:rPr>
              <a:t>New recovered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s">
                <a:solidFill>
                  <a:schemeClr val="dk2"/>
                </a:solidFill>
              </a:rPr>
              <a:t>Can choose a country and see the detail per country.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Funny facts  &amp; Lessons learned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Funny and scary facts: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The first API that I </a:t>
            </a:r>
            <a:r>
              <a:rPr lang="es" sz="1400"/>
              <a:t>chose</a:t>
            </a:r>
            <a:r>
              <a:rPr lang="es" sz="1400"/>
              <a:t> and that has been working for almost a week suddenly stopped working. I had to change the API and all the properties displayed in half day. Once the first API was fixed I changed it back and now the app can work with one backup API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The FAQ page was quite challenging as well since I use a bootstrap snippet which I really liked but took me time to integrate in my code.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Lessons learned: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 learned that I have to spend few hours writing pseudo-code before coding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Use classes as often as possible</a:t>
            </a:r>
            <a:endParaRPr sz="1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75" y="0"/>
            <a:ext cx="1008425" cy="8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Backlog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Some points have to be integrated in the future: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Session management.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User profile management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Logout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Not showing login and signup pages links in the menu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Historical data displayed by graphs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045100" y="2285400"/>
            <a:ext cx="505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hlink"/>
                </a:solidFill>
                <a:hlinkClick r:id="rId3"/>
              </a:rPr>
              <a:t>https://mirko1075.github.io/Covid19-monitor</a:t>
            </a:r>
            <a:endParaRPr sz="17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5575" y="0"/>
            <a:ext cx="1008425" cy="8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50985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COVID-MONITOR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Mirko Siddi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THANK YOU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75" y="0"/>
            <a:ext cx="1008425" cy="8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