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FD"/>
    <a:srgbClr val="E77367"/>
    <a:srgbClr val="E22626"/>
    <a:srgbClr val="3FB2C9"/>
    <a:srgbClr val="7030A0"/>
    <a:srgbClr val="D55CF6"/>
    <a:srgbClr val="DEE6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A0C2B-7D07-4EE7-8784-E9AA73766C00}" v="287" dt="2021-09-14T14:21:03.700"/>
    <p1510:client id="{87F0ABD2-00E9-4B91-AAD3-5244124A3C47}" v="291" dt="2021-09-14T16:35:1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82" y="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Kemna" userId="766ba680-80f5-4b8b-844c-94b6db81444d" providerId="ADAL" clId="{2BB44231-7D7B-4E72-879F-CDF89EE86A73}"/>
    <pc:docChg chg="undo redo custSel addSld delSld modSld sldOrd">
      <pc:chgData name="Mirko Kemna" userId="766ba680-80f5-4b8b-844c-94b6db81444d" providerId="ADAL" clId="{2BB44231-7D7B-4E72-879F-CDF89EE86A73}" dt="2021-09-06T22:07:40.748" v="3325"/>
      <pc:docMkLst>
        <pc:docMk/>
      </pc:docMkLst>
      <pc:sldChg chg="modSp mod">
        <pc:chgData name="Mirko Kemna" userId="766ba680-80f5-4b8b-844c-94b6db81444d" providerId="ADAL" clId="{2BB44231-7D7B-4E72-879F-CDF89EE86A73}" dt="2021-09-06T14:00:05.699" v="371" actId="404"/>
        <pc:sldMkLst>
          <pc:docMk/>
          <pc:sldMk cId="3139671170" sldId="257"/>
        </pc:sldMkLst>
        <pc:spChg chg="mod">
          <ac:chgData name="Mirko Kemna" userId="766ba680-80f5-4b8b-844c-94b6db81444d" providerId="ADAL" clId="{2BB44231-7D7B-4E72-879F-CDF89EE86A73}" dt="2021-09-06T13:50:10.951" v="107" actId="122"/>
          <ac:spMkLst>
            <pc:docMk/>
            <pc:sldMk cId="3139671170" sldId="257"/>
            <ac:spMk id="2" creationId="{7AE2D2C5-4E45-4376-9EB9-DEABF601B99B}"/>
          </ac:spMkLst>
        </pc:spChg>
        <pc:spChg chg="mod">
          <ac:chgData name="Mirko Kemna" userId="766ba680-80f5-4b8b-844c-94b6db81444d" providerId="ADAL" clId="{2BB44231-7D7B-4E72-879F-CDF89EE86A73}" dt="2021-09-06T14:00:05.699" v="371" actId="404"/>
          <ac:spMkLst>
            <pc:docMk/>
            <pc:sldMk cId="3139671170" sldId="257"/>
            <ac:spMk id="3" creationId="{235F4D5B-469D-4C7D-836B-235AEC760401}"/>
          </ac:spMkLst>
        </pc:spChg>
      </pc:sldChg>
      <pc:sldChg chg="addSp modSp new mod">
        <pc:chgData name="Mirko Kemna" userId="766ba680-80f5-4b8b-844c-94b6db81444d" providerId="ADAL" clId="{2BB44231-7D7B-4E72-879F-CDF89EE86A73}" dt="2021-09-06T14:42:59.195" v="1612" actId="20577"/>
        <pc:sldMkLst>
          <pc:docMk/>
          <pc:sldMk cId="4208012773" sldId="258"/>
        </pc:sldMkLst>
        <pc:spChg chg="mod">
          <ac:chgData name="Mirko Kemna" userId="766ba680-80f5-4b8b-844c-94b6db81444d" providerId="ADAL" clId="{2BB44231-7D7B-4E72-879F-CDF89EE86A73}" dt="2021-09-06T14:04:03.083" v="430" actId="20577"/>
          <ac:spMkLst>
            <pc:docMk/>
            <pc:sldMk cId="4208012773" sldId="258"/>
            <ac:spMk id="2" creationId="{E44538F1-5D5E-4F25-8A69-FDF8D0C1A1B9}"/>
          </ac:spMkLst>
        </pc:spChg>
        <pc:spChg chg="mod">
          <ac:chgData name="Mirko Kemna" userId="766ba680-80f5-4b8b-844c-94b6db81444d" providerId="ADAL" clId="{2BB44231-7D7B-4E72-879F-CDF89EE86A73}" dt="2021-09-06T14:42:59.195" v="1612" actId="20577"/>
          <ac:spMkLst>
            <pc:docMk/>
            <pc:sldMk cId="4208012773" sldId="258"/>
            <ac:spMk id="3" creationId="{405AB23B-B363-4E3F-96DA-19B6CC585110}"/>
          </ac:spMkLst>
        </pc:spChg>
        <pc:spChg chg="add mod">
          <ac:chgData name="Mirko Kemna" userId="766ba680-80f5-4b8b-844c-94b6db81444d" providerId="ADAL" clId="{2BB44231-7D7B-4E72-879F-CDF89EE86A73}" dt="2021-09-06T14:05:01.140" v="434" actId="1076"/>
          <ac:spMkLst>
            <pc:docMk/>
            <pc:sldMk cId="4208012773" sldId="258"/>
            <ac:spMk id="4" creationId="{646B3E3C-8428-4C75-97DD-59067FD7337C}"/>
          </ac:spMkLst>
        </pc:spChg>
        <pc:spChg chg="add mod">
          <ac:chgData name="Mirko Kemna" userId="766ba680-80f5-4b8b-844c-94b6db81444d" providerId="ADAL" clId="{2BB44231-7D7B-4E72-879F-CDF89EE86A73}" dt="2021-09-06T14:04:27.638" v="431" actId="1076"/>
          <ac:spMkLst>
            <pc:docMk/>
            <pc:sldMk cId="4208012773" sldId="258"/>
            <ac:spMk id="5" creationId="{BAE24036-3854-44B1-B187-A7522E386D91}"/>
          </ac:spMkLst>
        </pc:spChg>
        <pc:spChg chg="add mod">
          <ac:chgData name="Mirko Kemna" userId="766ba680-80f5-4b8b-844c-94b6db81444d" providerId="ADAL" clId="{2BB44231-7D7B-4E72-879F-CDF89EE86A73}" dt="2021-09-06T14:00:52.757" v="383" actId="1076"/>
          <ac:spMkLst>
            <pc:docMk/>
            <pc:sldMk cId="4208012773" sldId="258"/>
            <ac:spMk id="16" creationId="{B77DB797-3525-4019-86CB-6395AC8A6078}"/>
          </ac:spMkLst>
        </pc:spChg>
        <pc:spChg chg="add mod">
          <ac:chgData name="Mirko Kemna" userId="766ba680-80f5-4b8b-844c-94b6db81444d" providerId="ADAL" clId="{2BB44231-7D7B-4E72-879F-CDF89EE86A73}" dt="2021-09-06T14:00:52.757" v="383" actId="1076"/>
          <ac:spMkLst>
            <pc:docMk/>
            <pc:sldMk cId="4208012773" sldId="258"/>
            <ac:spMk id="19" creationId="{DE754F27-AA0D-46BE-A06C-DF8ED34328DC}"/>
          </ac:spMkLst>
        </pc:spChg>
        <pc:spChg chg="add mod">
          <ac:chgData name="Mirko Kemna" userId="766ba680-80f5-4b8b-844c-94b6db81444d" providerId="ADAL" clId="{2BB44231-7D7B-4E72-879F-CDF89EE86A73}" dt="2021-09-06T14:00:40.722" v="380" actId="1076"/>
          <ac:spMkLst>
            <pc:docMk/>
            <pc:sldMk cId="4208012773" sldId="258"/>
            <ac:spMk id="22" creationId="{2044EC24-2178-4C85-A960-B3EA5B94F0A8}"/>
          </ac:spMkLst>
        </pc:spChg>
        <pc:cxnChg chg="add mod">
          <ac:chgData name="Mirko Kemna" userId="766ba680-80f5-4b8b-844c-94b6db81444d" providerId="ADAL" clId="{2BB44231-7D7B-4E72-879F-CDF89EE86A73}" dt="2021-09-06T14:05:01.140" v="434" actId="1076"/>
          <ac:cxnSpMkLst>
            <pc:docMk/>
            <pc:sldMk cId="4208012773" sldId="258"/>
            <ac:cxnSpMk id="7" creationId="{3194FB92-D386-4364-8CBB-4FF2DD6705E4}"/>
          </ac:cxnSpMkLst>
        </pc:cxnChg>
        <pc:cxnChg chg="add mod">
          <ac:chgData name="Mirko Kemna" userId="766ba680-80f5-4b8b-844c-94b6db81444d" providerId="ADAL" clId="{2BB44231-7D7B-4E72-879F-CDF89EE86A73}" dt="2021-09-06T14:05:01.140" v="434" actId="1076"/>
          <ac:cxnSpMkLst>
            <pc:docMk/>
            <pc:sldMk cId="4208012773" sldId="258"/>
            <ac:cxnSpMk id="8" creationId="{46BA6733-526E-42F4-AB84-C5F87A85D9D8}"/>
          </ac:cxnSpMkLst>
        </pc:cxnChg>
        <pc:cxnChg chg="add mod">
          <ac:chgData name="Mirko Kemna" userId="766ba680-80f5-4b8b-844c-94b6db81444d" providerId="ADAL" clId="{2BB44231-7D7B-4E72-879F-CDF89EE86A73}" dt="2021-09-06T14:04:27.638" v="431" actId="1076"/>
          <ac:cxnSpMkLst>
            <pc:docMk/>
            <pc:sldMk cId="4208012773" sldId="258"/>
            <ac:cxnSpMk id="10" creationId="{1AA93977-6018-4B19-B29B-30EF4CCD770F}"/>
          </ac:cxnSpMkLst>
        </pc:cxnChg>
        <pc:cxnChg chg="add mod">
          <ac:chgData name="Mirko Kemna" userId="766ba680-80f5-4b8b-844c-94b6db81444d" providerId="ADAL" clId="{2BB44231-7D7B-4E72-879F-CDF89EE86A73}" dt="2021-09-06T14:04:27.638" v="431" actId="1076"/>
          <ac:cxnSpMkLst>
            <pc:docMk/>
            <pc:sldMk cId="4208012773" sldId="258"/>
            <ac:cxnSpMk id="13" creationId="{8ACC3809-BAE3-4B47-8EAB-6D3D73858F13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17" creationId="{B35790C6-8461-401A-943A-064932ECE41E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18" creationId="{5054011F-3EED-44D9-9B55-04B844ADCDA6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20" creationId="{8E08EDA3-72D9-4DF2-B630-66CC9F279EFA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21" creationId="{ED77EB89-76EB-4EF9-AEA1-392115DDD5BD}"/>
          </ac:cxnSpMkLst>
        </pc:cxnChg>
        <pc:cxnChg chg="add mod">
          <ac:chgData name="Mirko Kemna" userId="766ba680-80f5-4b8b-844c-94b6db81444d" providerId="ADAL" clId="{2BB44231-7D7B-4E72-879F-CDF89EE86A73}" dt="2021-09-06T14:00:40.722" v="380" actId="1076"/>
          <ac:cxnSpMkLst>
            <pc:docMk/>
            <pc:sldMk cId="4208012773" sldId="258"/>
            <ac:cxnSpMk id="23" creationId="{DC16F3EC-A95B-4AAD-A4AD-FD7F19972BC5}"/>
          </ac:cxnSpMkLst>
        </pc:cxnChg>
        <pc:cxnChg chg="add mod">
          <ac:chgData name="Mirko Kemna" userId="766ba680-80f5-4b8b-844c-94b6db81444d" providerId="ADAL" clId="{2BB44231-7D7B-4E72-879F-CDF89EE86A73}" dt="2021-09-06T14:00:40.722" v="380" actId="1076"/>
          <ac:cxnSpMkLst>
            <pc:docMk/>
            <pc:sldMk cId="4208012773" sldId="258"/>
            <ac:cxnSpMk id="24" creationId="{A183A5A2-97F0-4919-BD08-7697BAC429DB}"/>
          </ac:cxnSpMkLst>
        </pc:cxnChg>
      </pc:sldChg>
      <pc:sldChg chg="addSp delSp modSp new mod">
        <pc:chgData name="Mirko Kemna" userId="766ba680-80f5-4b8b-844c-94b6db81444d" providerId="ADAL" clId="{2BB44231-7D7B-4E72-879F-CDF89EE86A73}" dt="2021-09-06T14:36:12.731" v="1222" actId="1076"/>
        <pc:sldMkLst>
          <pc:docMk/>
          <pc:sldMk cId="1054963303" sldId="259"/>
        </pc:sldMkLst>
        <pc:spChg chg="mod">
          <ac:chgData name="Mirko Kemna" userId="766ba680-80f5-4b8b-844c-94b6db81444d" providerId="ADAL" clId="{2BB44231-7D7B-4E72-879F-CDF89EE86A73}" dt="2021-09-06T14:29:11.008" v="962" actId="1076"/>
          <ac:spMkLst>
            <pc:docMk/>
            <pc:sldMk cId="1054963303" sldId="259"/>
            <ac:spMk id="2" creationId="{30CBF522-2B3D-4649-B31E-E2A3286D8727}"/>
          </ac:spMkLst>
        </pc:spChg>
        <pc:spChg chg="mod">
          <ac:chgData name="Mirko Kemna" userId="766ba680-80f5-4b8b-844c-94b6db81444d" providerId="ADAL" clId="{2BB44231-7D7B-4E72-879F-CDF89EE86A73}" dt="2021-09-06T14:29:11.008" v="962" actId="1076"/>
          <ac:spMkLst>
            <pc:docMk/>
            <pc:sldMk cId="1054963303" sldId="259"/>
            <ac:spMk id="3" creationId="{92577801-E476-4625-BD1B-BDE3AA15C2B2}"/>
          </ac:spMkLst>
        </pc:spChg>
        <pc:spChg chg="add mod">
          <ac:chgData name="Mirko Kemna" userId="766ba680-80f5-4b8b-844c-94b6db81444d" providerId="ADAL" clId="{2BB44231-7D7B-4E72-879F-CDF89EE86A73}" dt="2021-09-06T14:36:12.731" v="1222" actId="1076"/>
          <ac:spMkLst>
            <pc:docMk/>
            <pc:sldMk cId="1054963303" sldId="259"/>
            <ac:spMk id="12" creationId="{740BAF10-51E1-487B-B6CF-99D493207D20}"/>
          </ac:spMkLst>
        </pc:spChg>
        <pc:picChg chg="add del mod">
          <ac:chgData name="Mirko Kemna" userId="766ba680-80f5-4b8b-844c-94b6db81444d" providerId="ADAL" clId="{2BB44231-7D7B-4E72-879F-CDF89EE86A73}" dt="2021-09-06T14:08:23.324" v="477" actId="478"/>
          <ac:picMkLst>
            <pc:docMk/>
            <pc:sldMk cId="1054963303" sldId="259"/>
            <ac:picMk id="5" creationId="{D6B485F9-260C-4E9B-B4D8-0986DCF3E6F6}"/>
          </ac:picMkLst>
        </pc:picChg>
        <pc:picChg chg="add del mod modCrop">
          <ac:chgData name="Mirko Kemna" userId="766ba680-80f5-4b8b-844c-94b6db81444d" providerId="ADAL" clId="{2BB44231-7D7B-4E72-879F-CDF89EE86A73}" dt="2021-09-06T14:06:29.890" v="476" actId="478"/>
          <ac:picMkLst>
            <pc:docMk/>
            <pc:sldMk cId="1054963303" sldId="259"/>
            <ac:picMk id="6" creationId="{9009AEF0-677E-43F3-A258-2F0AEECCF711}"/>
          </ac:picMkLst>
        </pc:picChg>
        <pc:picChg chg="add del mod">
          <ac:chgData name="Mirko Kemna" userId="766ba680-80f5-4b8b-844c-94b6db81444d" providerId="ADAL" clId="{2BB44231-7D7B-4E72-879F-CDF89EE86A73}" dt="2021-09-06T14:10:02.236" v="504" actId="478"/>
          <ac:picMkLst>
            <pc:docMk/>
            <pc:sldMk cId="1054963303" sldId="259"/>
            <ac:picMk id="8" creationId="{9991D01C-256E-4248-91A9-E91F598D108B}"/>
          </ac:picMkLst>
        </pc:picChg>
        <pc:picChg chg="add mod">
          <ac:chgData name="Mirko Kemna" userId="766ba680-80f5-4b8b-844c-94b6db81444d" providerId="ADAL" clId="{2BB44231-7D7B-4E72-879F-CDF89EE86A73}" dt="2021-09-06T14:29:14.300" v="963" actId="1076"/>
          <ac:picMkLst>
            <pc:docMk/>
            <pc:sldMk cId="1054963303" sldId="259"/>
            <ac:picMk id="10" creationId="{8D3B0F3B-9A26-4627-86D7-14435661AAB2}"/>
          </ac:picMkLst>
        </pc:picChg>
      </pc:sldChg>
      <pc:sldChg chg="modSp new del mod">
        <pc:chgData name="Mirko Kemna" userId="766ba680-80f5-4b8b-844c-94b6db81444d" providerId="ADAL" clId="{2BB44231-7D7B-4E72-879F-CDF89EE86A73}" dt="2021-09-06T15:03:00.119" v="2188" actId="47"/>
        <pc:sldMkLst>
          <pc:docMk/>
          <pc:sldMk cId="4097947411" sldId="260"/>
        </pc:sldMkLst>
        <pc:spChg chg="mod">
          <ac:chgData name="Mirko Kemna" userId="766ba680-80f5-4b8b-844c-94b6db81444d" providerId="ADAL" clId="{2BB44231-7D7B-4E72-879F-CDF89EE86A73}" dt="2021-09-06T14:31:48.622" v="1120" actId="20577"/>
          <ac:spMkLst>
            <pc:docMk/>
            <pc:sldMk cId="4097947411" sldId="260"/>
            <ac:spMk id="2" creationId="{9442E4C1-216E-41AE-A9B4-8EBD873A33C4}"/>
          </ac:spMkLst>
        </pc:spChg>
        <pc:spChg chg="mod">
          <ac:chgData name="Mirko Kemna" userId="766ba680-80f5-4b8b-844c-94b6db81444d" providerId="ADAL" clId="{2BB44231-7D7B-4E72-879F-CDF89EE86A73}" dt="2021-09-06T14:59:40.103" v="2142" actId="21"/>
          <ac:spMkLst>
            <pc:docMk/>
            <pc:sldMk cId="4097947411" sldId="260"/>
            <ac:spMk id="3" creationId="{18B86BA4-B281-4468-A0B8-815B6736DB86}"/>
          </ac:spMkLst>
        </pc:spChg>
      </pc:sldChg>
      <pc:sldChg chg="new del">
        <pc:chgData name="Mirko Kemna" userId="766ba680-80f5-4b8b-844c-94b6db81444d" providerId="ADAL" clId="{2BB44231-7D7B-4E72-879F-CDF89EE86A73}" dt="2021-09-06T14:37:15.392" v="1224" actId="47"/>
        <pc:sldMkLst>
          <pc:docMk/>
          <pc:sldMk cId="729830760" sldId="261"/>
        </pc:sldMkLst>
      </pc:sldChg>
      <pc:sldChg chg="modSp new mod ord">
        <pc:chgData name="Mirko Kemna" userId="766ba680-80f5-4b8b-844c-94b6db81444d" providerId="ADAL" clId="{2BB44231-7D7B-4E72-879F-CDF89EE86A73}" dt="2021-09-06T15:14:44.785" v="2420" actId="27636"/>
        <pc:sldMkLst>
          <pc:docMk/>
          <pc:sldMk cId="1523047250" sldId="261"/>
        </pc:sldMkLst>
        <pc:spChg chg="mod">
          <ac:chgData name="Mirko Kemna" userId="766ba680-80f5-4b8b-844c-94b6db81444d" providerId="ADAL" clId="{2BB44231-7D7B-4E72-879F-CDF89EE86A73}" dt="2021-09-06T15:14:44.785" v="2420" actId="27636"/>
          <ac:spMkLst>
            <pc:docMk/>
            <pc:sldMk cId="1523047250" sldId="261"/>
            <ac:spMk id="3" creationId="{ADE4E895-C01F-43DC-8D24-6485547DAD20}"/>
          </ac:spMkLst>
        </pc:spChg>
      </pc:sldChg>
      <pc:sldChg chg="addSp delSp modSp new mod addAnim delAnim modAnim">
        <pc:chgData name="Mirko Kemna" userId="766ba680-80f5-4b8b-844c-94b6db81444d" providerId="ADAL" clId="{2BB44231-7D7B-4E72-879F-CDF89EE86A73}" dt="2021-09-06T22:07:40.748" v="3325"/>
        <pc:sldMkLst>
          <pc:docMk/>
          <pc:sldMk cId="2610409452" sldId="262"/>
        </pc:sldMkLst>
        <pc:spChg chg="mod">
          <ac:chgData name="Mirko Kemna" userId="766ba680-80f5-4b8b-844c-94b6db81444d" providerId="ADAL" clId="{2BB44231-7D7B-4E72-879F-CDF89EE86A73}" dt="2021-09-06T15:15:24.930" v="2428" actId="1076"/>
          <ac:spMkLst>
            <pc:docMk/>
            <pc:sldMk cId="2610409452" sldId="262"/>
            <ac:spMk id="2" creationId="{39EAE677-CE3D-40D7-B5FF-7DE39F514C15}"/>
          </ac:spMkLst>
        </pc:spChg>
        <pc:spChg chg="del">
          <ac:chgData name="Mirko Kemna" userId="766ba680-80f5-4b8b-844c-94b6db81444d" providerId="ADAL" clId="{2BB44231-7D7B-4E72-879F-CDF89EE86A73}" dt="2021-09-06T15:04:55.130" v="2203" actId="478"/>
          <ac:spMkLst>
            <pc:docMk/>
            <pc:sldMk cId="2610409452" sldId="262"/>
            <ac:spMk id="3" creationId="{185AE192-123C-43F6-9DCF-1F0ADCD0633D}"/>
          </ac:spMkLst>
        </pc:spChg>
        <pc:spChg chg="add del">
          <ac:chgData name="Mirko Kemna" userId="766ba680-80f5-4b8b-844c-94b6db81444d" providerId="ADAL" clId="{2BB44231-7D7B-4E72-879F-CDF89EE86A73}" dt="2021-09-06T15:05:50.378" v="2211" actId="478"/>
          <ac:spMkLst>
            <pc:docMk/>
            <pc:sldMk cId="2610409452" sldId="262"/>
            <ac:spMk id="10" creationId="{EBB2D0B6-8B6B-4F2B-8309-6FCD752839BD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18" creationId="{15E8AF72-05A0-4610-9BAC-B7D63EF86C31}"/>
          </ac:spMkLst>
        </pc:spChg>
        <pc:spChg chg="add mod ord">
          <ac:chgData name="Mirko Kemna" userId="766ba680-80f5-4b8b-844c-94b6db81444d" providerId="ADAL" clId="{2BB44231-7D7B-4E72-879F-CDF89EE86A73}" dt="2021-09-06T15:19:19.481" v="2558" actId="167"/>
          <ac:spMkLst>
            <pc:docMk/>
            <pc:sldMk cId="2610409452" sldId="262"/>
            <ac:spMk id="19" creationId="{34F18A6B-91F4-427F-ADDC-90CF18765394}"/>
          </ac:spMkLst>
        </pc:spChg>
        <pc:spChg chg="add del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0" creationId="{DDC012B4-3C96-4435-8D9E-972C0C48347F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1" creationId="{42D72893-956D-4156-9FB1-32C1CEEE4DB2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2" creationId="{813309B0-BBE7-4190-8464-7D586E26B3B0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3" creationId="{662207E4-96C8-45B3-ACC5-2BBBBFD41FD8}"/>
          </ac:spMkLst>
        </pc:spChg>
        <pc:spChg chg="add mod">
          <ac:chgData name="Mirko Kemna" userId="766ba680-80f5-4b8b-844c-94b6db81444d" providerId="ADAL" clId="{2BB44231-7D7B-4E72-879F-CDF89EE86A73}" dt="2021-09-06T22:06:40.412" v="3321" actId="21"/>
          <ac:spMkLst>
            <pc:docMk/>
            <pc:sldMk cId="2610409452" sldId="262"/>
            <ac:spMk id="24" creationId="{CA5BD58C-5AFB-41D8-839A-0F8F35487B51}"/>
          </ac:spMkLst>
        </pc:spChg>
        <pc:spChg chg="add del mod">
          <ac:chgData name="Mirko Kemna" userId="766ba680-80f5-4b8b-844c-94b6db81444d" providerId="ADAL" clId="{2BB44231-7D7B-4E72-879F-CDF89EE86A73}" dt="2021-09-06T15:13:40.827" v="2380"/>
          <ac:spMkLst>
            <pc:docMk/>
            <pc:sldMk cId="2610409452" sldId="262"/>
            <ac:spMk id="25" creationId="{179F5473-AD79-4FB2-A924-23580E98DBF0}"/>
          </ac:spMkLst>
        </pc:spChg>
        <pc:grpChg chg="add mod ord">
          <ac:chgData name="Mirko Kemna" userId="766ba680-80f5-4b8b-844c-94b6db81444d" providerId="ADAL" clId="{2BB44231-7D7B-4E72-879F-CDF89EE86A73}" dt="2021-09-06T15:18:55.192" v="2550" actId="166"/>
          <ac:grpSpMkLst>
            <pc:docMk/>
            <pc:sldMk cId="2610409452" sldId="262"/>
            <ac:grpSpMk id="17" creationId="{C74AB452-F579-42B1-B5A1-FE33CA94343A}"/>
          </ac:grpSpMkLst>
        </pc:grpChg>
        <pc:picChg chg="add mod ord modCrop">
          <ac:chgData name="Mirko Kemna" userId="766ba680-80f5-4b8b-844c-94b6db81444d" providerId="ADAL" clId="{2BB44231-7D7B-4E72-879F-CDF89EE86A73}" dt="2021-09-06T15:21:13.383" v="2574" actId="732"/>
          <ac:picMkLst>
            <pc:docMk/>
            <pc:sldMk cId="2610409452" sldId="262"/>
            <ac:picMk id="27" creationId="{8B14E45A-11FE-4974-814C-ECD930C07B63}"/>
          </ac:picMkLst>
        </pc:picChg>
        <pc:picChg chg="add del mod ord modCrop">
          <ac:chgData name="Mirko Kemna" userId="766ba680-80f5-4b8b-844c-94b6db81444d" providerId="ADAL" clId="{2BB44231-7D7B-4E72-879F-CDF89EE86A73}" dt="2021-09-06T15:21:05.760" v="2572" actId="732"/>
          <ac:picMkLst>
            <pc:docMk/>
            <pc:sldMk cId="2610409452" sldId="262"/>
            <ac:picMk id="28" creationId="{92F4ED1B-A2C3-44ED-BB86-E01A5927683A}"/>
          </ac:picMkLst>
        </pc:picChg>
        <pc:picChg chg="add mod">
          <ac:chgData name="Mirko Kemna" userId="766ba680-80f5-4b8b-844c-94b6db81444d" providerId="ADAL" clId="{2BB44231-7D7B-4E72-879F-CDF89EE86A73}" dt="2021-09-06T21:10:53.390" v="2581" actId="1076"/>
          <ac:picMkLst>
            <pc:docMk/>
            <pc:sldMk cId="2610409452" sldId="262"/>
            <ac:picMk id="30" creationId="{95C3EA18-8600-4194-AFC4-93ED058AC2EB}"/>
          </ac:picMkLst>
        </pc:picChg>
        <pc:cxnChg chg="add mod">
          <ac:chgData name="Mirko Kemna" userId="766ba680-80f5-4b8b-844c-94b6db81444d" providerId="ADAL" clId="{2BB44231-7D7B-4E72-879F-CDF89EE86A73}" dt="2021-09-06T15:15:35.242" v="2431" actId="1076"/>
          <ac:cxnSpMkLst>
            <pc:docMk/>
            <pc:sldMk cId="2610409452" sldId="262"/>
            <ac:cxnSpMk id="5" creationId="{7D05CF25-5C35-4CBB-A0D9-C2DC8576AB1F}"/>
          </ac:cxnSpMkLst>
        </pc:cxnChg>
        <pc:cxnChg chg="add mod">
          <ac:chgData name="Mirko Kemna" userId="766ba680-80f5-4b8b-844c-94b6db81444d" providerId="ADAL" clId="{2BB44231-7D7B-4E72-879F-CDF89EE86A73}" dt="2021-09-06T15:15:35.242" v="2431" actId="1076"/>
          <ac:cxnSpMkLst>
            <pc:docMk/>
            <pc:sldMk cId="2610409452" sldId="262"/>
            <ac:cxnSpMk id="7" creationId="{EEA39CB8-5598-4F02-B765-AE6E92C37CEE}"/>
          </ac:cxnSpMkLst>
        </pc:cxnChg>
        <pc:cxnChg chg="add mod ord">
          <ac:chgData name="Mirko Kemna" userId="766ba680-80f5-4b8b-844c-94b6db81444d" providerId="ADAL" clId="{2BB44231-7D7B-4E72-879F-CDF89EE86A73}" dt="2021-09-06T15:19:14.346" v="2557" actId="167"/>
          <ac:cxnSpMkLst>
            <pc:docMk/>
            <pc:sldMk cId="2610409452" sldId="262"/>
            <ac:cxnSpMk id="11" creationId="{416C81B7-6638-499F-8447-DBD785433093}"/>
          </ac:cxnSpMkLst>
        </pc:cxnChg>
        <pc:cxnChg chg="add mod">
          <ac:chgData name="Mirko Kemna" userId="766ba680-80f5-4b8b-844c-94b6db81444d" providerId="ADAL" clId="{2BB44231-7D7B-4E72-879F-CDF89EE86A73}" dt="2021-09-06T15:07:05.049" v="2227" actId="1582"/>
          <ac:cxnSpMkLst>
            <pc:docMk/>
            <pc:sldMk cId="2610409452" sldId="262"/>
            <ac:cxnSpMk id="14" creationId="{26A05E71-85FB-48EB-8D12-DAF7D5240563}"/>
          </ac:cxnSpMkLst>
        </pc:cxnChg>
        <pc:cxnChg chg="add mod">
          <ac:chgData name="Mirko Kemna" userId="766ba680-80f5-4b8b-844c-94b6db81444d" providerId="ADAL" clId="{2BB44231-7D7B-4E72-879F-CDF89EE86A73}" dt="2021-09-06T15:07:05.049" v="2227" actId="1582"/>
          <ac:cxnSpMkLst>
            <pc:docMk/>
            <pc:sldMk cId="2610409452" sldId="262"/>
            <ac:cxnSpMk id="15" creationId="{749424FE-EDDB-4EC4-AABF-7CD730122EAE}"/>
          </ac:cxnSpMkLst>
        </pc:cxnChg>
        <pc:cxnChg chg="add mod">
          <ac:chgData name="Mirko Kemna" userId="766ba680-80f5-4b8b-844c-94b6db81444d" providerId="ADAL" clId="{2BB44231-7D7B-4E72-879F-CDF89EE86A73}" dt="2021-09-06T15:07:05.049" v="2227" actId="1582"/>
          <ac:cxnSpMkLst>
            <pc:docMk/>
            <pc:sldMk cId="2610409452" sldId="262"/>
            <ac:cxnSpMk id="16" creationId="{C7781603-A902-465C-AD58-177E701E64AD}"/>
          </ac:cxnSpMkLst>
        </pc:cxnChg>
      </pc:sldChg>
      <pc:sldChg chg="new del">
        <pc:chgData name="Mirko Kemna" userId="766ba680-80f5-4b8b-844c-94b6db81444d" providerId="ADAL" clId="{2BB44231-7D7B-4E72-879F-CDF89EE86A73}" dt="2021-09-06T15:03:01.420" v="2189" actId="47"/>
        <pc:sldMkLst>
          <pc:docMk/>
          <pc:sldMk cId="4064335482" sldId="262"/>
        </pc:sldMkLst>
      </pc:sldChg>
    </pc:docChg>
  </pc:docChgLst>
  <pc:docChgLst>
    <pc:chgData name="Mirko Kemna" userId="766ba680-80f5-4b8b-844c-94b6db81444d" providerId="ADAL" clId="{204A0C2B-7D07-4EE7-8784-E9AA73766C00}"/>
    <pc:docChg chg="undo redo custSel modSld">
      <pc:chgData name="Mirko Kemna" userId="766ba680-80f5-4b8b-844c-94b6db81444d" providerId="ADAL" clId="{204A0C2B-7D07-4EE7-8784-E9AA73766C00}" dt="2021-09-14T14:42:03.549" v="1411" actId="1076"/>
      <pc:docMkLst>
        <pc:docMk/>
      </pc:docMkLst>
      <pc:sldChg chg="modSp mod">
        <pc:chgData name="Mirko Kemna" userId="766ba680-80f5-4b8b-844c-94b6db81444d" providerId="ADAL" clId="{204A0C2B-7D07-4EE7-8784-E9AA73766C00}" dt="2021-09-14T14:20:27.069" v="1130" actId="1076"/>
        <pc:sldMkLst>
          <pc:docMk/>
          <pc:sldMk cId="3139671170" sldId="257"/>
        </pc:sldMkLst>
        <pc:spChg chg="mod">
          <ac:chgData name="Mirko Kemna" userId="766ba680-80f5-4b8b-844c-94b6db81444d" providerId="ADAL" clId="{204A0C2B-7D07-4EE7-8784-E9AA73766C00}" dt="2021-09-14T14:20:27.069" v="1130" actId="1076"/>
          <ac:spMkLst>
            <pc:docMk/>
            <pc:sldMk cId="3139671170" sldId="257"/>
            <ac:spMk id="2" creationId="{7AE2D2C5-4E45-4376-9EB9-DEABF601B99B}"/>
          </ac:spMkLst>
        </pc:spChg>
        <pc:spChg chg="mod">
          <ac:chgData name="Mirko Kemna" userId="766ba680-80f5-4b8b-844c-94b6db81444d" providerId="ADAL" clId="{204A0C2B-7D07-4EE7-8784-E9AA73766C00}" dt="2021-09-14T11:44:46.405" v="725" actId="20577"/>
          <ac:spMkLst>
            <pc:docMk/>
            <pc:sldMk cId="3139671170" sldId="257"/>
            <ac:spMk id="3" creationId="{235F4D5B-469D-4C7D-836B-235AEC760401}"/>
          </ac:spMkLst>
        </pc:spChg>
      </pc:sldChg>
      <pc:sldChg chg="addSp modSp mod modAnim">
        <pc:chgData name="Mirko Kemna" userId="766ba680-80f5-4b8b-844c-94b6db81444d" providerId="ADAL" clId="{204A0C2B-7D07-4EE7-8784-E9AA73766C00}" dt="2021-09-14T14:21:26.305" v="1136" actId="404"/>
        <pc:sldMkLst>
          <pc:docMk/>
          <pc:sldMk cId="4208012773" sldId="258"/>
        </pc:sldMkLst>
        <pc:spChg chg="mod">
          <ac:chgData name="Mirko Kemna" userId="766ba680-80f5-4b8b-844c-94b6db81444d" providerId="ADAL" clId="{204A0C2B-7D07-4EE7-8784-E9AA73766C00}" dt="2021-09-14T14:21:26.305" v="1136" actId="404"/>
          <ac:spMkLst>
            <pc:docMk/>
            <pc:sldMk cId="4208012773" sldId="258"/>
            <ac:spMk id="2" creationId="{E44538F1-5D5E-4F25-8A69-FDF8D0C1A1B9}"/>
          </ac:spMkLst>
        </pc:spChg>
        <pc:spChg chg="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3" creationId="{405AB23B-B363-4E3F-96DA-19B6CC585110}"/>
          </ac:spMkLst>
        </pc:spChg>
        <pc:spChg chg="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4" creationId="{646B3E3C-8428-4C75-97DD-59067FD7337C}"/>
          </ac:spMkLst>
        </pc:spChg>
        <pc:spChg chg="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5" creationId="{BAE24036-3854-44B1-B187-A7522E386D91}"/>
          </ac:spMkLst>
        </pc:spChg>
        <pc:spChg chg="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16" creationId="{B77DB797-3525-4019-86CB-6395AC8A6078}"/>
          </ac:spMkLst>
        </pc:spChg>
        <pc:spChg chg="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19" creationId="{DE754F27-AA0D-46BE-A06C-DF8ED34328DC}"/>
          </ac:spMkLst>
        </pc:spChg>
        <pc:spChg chg="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22" creationId="{2044EC24-2178-4C85-A960-B3EA5B94F0A8}"/>
          </ac:spMkLst>
        </pc:spChg>
        <pc:spChg chg="add 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25" creationId="{46A08AAD-AC18-425E-9721-5C4E5923E6E4}"/>
          </ac:spMkLst>
        </pc:spChg>
        <pc:spChg chg="add mod">
          <ac:chgData name="Mirko Kemna" userId="766ba680-80f5-4b8b-844c-94b6db81444d" providerId="ADAL" clId="{204A0C2B-7D07-4EE7-8784-E9AA73766C00}" dt="2021-09-14T14:20:49.850" v="1135" actId="1076"/>
          <ac:spMkLst>
            <pc:docMk/>
            <pc:sldMk cId="4208012773" sldId="258"/>
            <ac:spMk id="26" creationId="{390164FC-7B9D-479E-82FF-3F85679F4BDE}"/>
          </ac:spMkLst>
        </pc:sp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7" creationId="{3194FB92-D386-4364-8CBB-4FF2DD6705E4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8" creationId="{46BA6733-526E-42F4-AB84-C5F87A85D9D8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10" creationId="{1AA93977-6018-4B19-B29B-30EF4CCD770F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13" creationId="{8ACC3809-BAE3-4B47-8EAB-6D3D73858F13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17" creationId="{B35790C6-8461-401A-943A-064932ECE41E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18" creationId="{5054011F-3EED-44D9-9B55-04B844ADCDA6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20" creationId="{8E08EDA3-72D9-4DF2-B630-66CC9F279EFA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21" creationId="{ED77EB89-76EB-4EF9-AEA1-392115DDD5BD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23" creationId="{DC16F3EC-A95B-4AAD-A4AD-FD7F19972BC5}"/>
          </ac:cxnSpMkLst>
        </pc:cxnChg>
        <pc:cxnChg chg="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24" creationId="{A183A5A2-97F0-4919-BD08-7697BAC429DB}"/>
          </ac:cxnSpMkLst>
        </pc:cxnChg>
        <pc:cxnChg chg="add 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27" creationId="{0A586C0A-15F5-4E52-9423-F895C53CAB82}"/>
          </ac:cxnSpMkLst>
        </pc:cxnChg>
        <pc:cxnChg chg="add mod">
          <ac:chgData name="Mirko Kemna" userId="766ba680-80f5-4b8b-844c-94b6db81444d" providerId="ADAL" clId="{204A0C2B-7D07-4EE7-8784-E9AA73766C00}" dt="2021-09-14T14:20:49.850" v="1135" actId="1076"/>
          <ac:cxnSpMkLst>
            <pc:docMk/>
            <pc:sldMk cId="4208012773" sldId="258"/>
            <ac:cxnSpMk id="28" creationId="{5E4B62F8-DD01-4A0A-9F1F-930815BCF920}"/>
          </ac:cxnSpMkLst>
        </pc:cxnChg>
      </pc:sldChg>
      <pc:sldChg chg="modSp mod addAnim delAnim modAnim">
        <pc:chgData name="Mirko Kemna" userId="766ba680-80f5-4b8b-844c-94b6db81444d" providerId="ADAL" clId="{204A0C2B-7D07-4EE7-8784-E9AA73766C00}" dt="2021-09-14T14:22:13.184" v="1161" actId="1076"/>
        <pc:sldMkLst>
          <pc:docMk/>
          <pc:sldMk cId="1054963303" sldId="259"/>
        </pc:sldMkLst>
        <pc:spChg chg="mod">
          <ac:chgData name="Mirko Kemna" userId="766ba680-80f5-4b8b-844c-94b6db81444d" providerId="ADAL" clId="{204A0C2B-7D07-4EE7-8784-E9AA73766C00}" dt="2021-09-14T14:22:13.184" v="1161" actId="1076"/>
          <ac:spMkLst>
            <pc:docMk/>
            <pc:sldMk cId="1054963303" sldId="259"/>
            <ac:spMk id="2" creationId="{30CBF522-2B3D-4649-B31E-E2A3286D8727}"/>
          </ac:spMkLst>
        </pc:spChg>
        <pc:spChg chg="mod">
          <ac:chgData name="Mirko Kemna" userId="766ba680-80f5-4b8b-844c-94b6db81444d" providerId="ADAL" clId="{204A0C2B-7D07-4EE7-8784-E9AA73766C00}" dt="2021-09-14T11:32:24.005" v="292" actId="20577"/>
          <ac:spMkLst>
            <pc:docMk/>
            <pc:sldMk cId="1054963303" sldId="259"/>
            <ac:spMk id="3" creationId="{92577801-E476-4625-BD1B-BDE3AA15C2B2}"/>
          </ac:spMkLst>
        </pc:spChg>
        <pc:spChg chg="mod">
          <ac:chgData name="Mirko Kemna" userId="766ba680-80f5-4b8b-844c-94b6db81444d" providerId="ADAL" clId="{204A0C2B-7D07-4EE7-8784-E9AA73766C00}" dt="2021-09-14T11:33:00.296" v="295" actId="1076"/>
          <ac:spMkLst>
            <pc:docMk/>
            <pc:sldMk cId="1054963303" sldId="259"/>
            <ac:spMk id="12" creationId="{740BAF10-51E1-487B-B6CF-99D493207D20}"/>
          </ac:spMkLst>
        </pc:spChg>
        <pc:picChg chg="mod">
          <ac:chgData name="Mirko Kemna" userId="766ba680-80f5-4b8b-844c-94b6db81444d" providerId="ADAL" clId="{204A0C2B-7D07-4EE7-8784-E9AA73766C00}" dt="2021-09-14T11:32:38.016" v="293" actId="14100"/>
          <ac:picMkLst>
            <pc:docMk/>
            <pc:sldMk cId="1054963303" sldId="259"/>
            <ac:picMk id="10" creationId="{8D3B0F3B-9A26-4627-86D7-14435661AAB2}"/>
          </ac:picMkLst>
        </pc:picChg>
      </pc:sldChg>
      <pc:sldChg chg="modSp mod">
        <pc:chgData name="Mirko Kemna" userId="766ba680-80f5-4b8b-844c-94b6db81444d" providerId="ADAL" clId="{204A0C2B-7D07-4EE7-8784-E9AA73766C00}" dt="2021-09-14T14:28:23.891" v="1410" actId="113"/>
        <pc:sldMkLst>
          <pc:docMk/>
          <pc:sldMk cId="1523047250" sldId="261"/>
        </pc:sldMkLst>
        <pc:spChg chg="mod">
          <ac:chgData name="Mirko Kemna" userId="766ba680-80f5-4b8b-844c-94b6db81444d" providerId="ADAL" clId="{204A0C2B-7D07-4EE7-8784-E9AA73766C00}" dt="2021-09-14T14:28:23.891" v="1410" actId="113"/>
          <ac:spMkLst>
            <pc:docMk/>
            <pc:sldMk cId="1523047250" sldId="261"/>
            <ac:spMk id="3" creationId="{ADE4E895-C01F-43DC-8D24-6485547DAD20}"/>
          </ac:spMkLst>
        </pc:spChg>
        <pc:spChg chg="mod">
          <ac:chgData name="Mirko Kemna" userId="766ba680-80f5-4b8b-844c-94b6db81444d" providerId="ADAL" clId="{204A0C2B-7D07-4EE7-8784-E9AA73766C00}" dt="2021-09-14T11:49:25.334" v="1043" actId="20577"/>
          <ac:spMkLst>
            <pc:docMk/>
            <pc:sldMk cId="1523047250" sldId="261"/>
            <ac:spMk id="4" creationId="{80FCD13D-3C1E-4BF4-B19A-51E36050BB19}"/>
          </ac:spMkLst>
        </pc:spChg>
      </pc:sldChg>
      <pc:sldChg chg="modSp mod modAnim">
        <pc:chgData name="Mirko Kemna" userId="766ba680-80f5-4b8b-844c-94b6db81444d" providerId="ADAL" clId="{204A0C2B-7D07-4EE7-8784-E9AA73766C00}" dt="2021-09-14T14:22:31.541" v="1167" actId="1076"/>
        <pc:sldMkLst>
          <pc:docMk/>
          <pc:sldMk cId="2610409452" sldId="262"/>
        </pc:sldMkLst>
        <pc:spChg chg="mod">
          <ac:chgData name="Mirko Kemna" userId="766ba680-80f5-4b8b-844c-94b6db81444d" providerId="ADAL" clId="{204A0C2B-7D07-4EE7-8784-E9AA73766C00}" dt="2021-09-14T14:22:31.541" v="1167" actId="1076"/>
          <ac:spMkLst>
            <pc:docMk/>
            <pc:sldMk cId="2610409452" sldId="262"/>
            <ac:spMk id="2" creationId="{39EAE677-CE3D-40D7-B5FF-7DE39F514C15}"/>
          </ac:spMkLst>
        </pc:spChg>
        <pc:spChg chg="mod">
          <ac:chgData name="Mirko Kemna" userId="766ba680-80f5-4b8b-844c-94b6db81444d" providerId="ADAL" clId="{204A0C2B-7D07-4EE7-8784-E9AA73766C00}" dt="2021-09-14T14:20:25.986" v="1128" actId="20577"/>
          <ac:spMkLst>
            <pc:docMk/>
            <pc:sldMk cId="2610409452" sldId="262"/>
            <ac:spMk id="24" creationId="{CA5BD58C-5AFB-41D8-839A-0F8F35487B51}"/>
          </ac:spMkLst>
        </pc:spChg>
      </pc:sldChg>
      <pc:sldChg chg="modSp mod">
        <pc:chgData name="Mirko Kemna" userId="766ba680-80f5-4b8b-844c-94b6db81444d" providerId="ADAL" clId="{204A0C2B-7D07-4EE7-8784-E9AA73766C00}" dt="2021-09-14T11:15:18.169" v="4" actId="1076"/>
        <pc:sldMkLst>
          <pc:docMk/>
          <pc:sldMk cId="1756721286" sldId="264"/>
        </pc:sldMkLst>
        <pc:spChg chg="mod">
          <ac:chgData name="Mirko Kemna" userId="766ba680-80f5-4b8b-844c-94b6db81444d" providerId="ADAL" clId="{204A0C2B-7D07-4EE7-8784-E9AA73766C00}" dt="2021-09-14T11:15:18.169" v="4" actId="1076"/>
          <ac:spMkLst>
            <pc:docMk/>
            <pc:sldMk cId="1756721286" sldId="264"/>
            <ac:spMk id="2" creationId="{5B370FE5-0F37-45DF-8F96-6367975BCD45}"/>
          </ac:spMkLst>
        </pc:spChg>
        <pc:spChg chg="mod">
          <ac:chgData name="Mirko Kemna" userId="766ba680-80f5-4b8b-844c-94b6db81444d" providerId="ADAL" clId="{204A0C2B-7D07-4EE7-8784-E9AA73766C00}" dt="2021-09-14T11:15:18.169" v="4" actId="1076"/>
          <ac:spMkLst>
            <pc:docMk/>
            <pc:sldMk cId="1756721286" sldId="264"/>
            <ac:spMk id="3" creationId="{8547A29F-8FB8-426B-A742-E8B816650EFF}"/>
          </ac:spMkLst>
        </pc:spChg>
      </pc:sldChg>
      <pc:sldChg chg="modSp mod">
        <pc:chgData name="Mirko Kemna" userId="766ba680-80f5-4b8b-844c-94b6db81444d" providerId="ADAL" clId="{204A0C2B-7D07-4EE7-8784-E9AA73766C00}" dt="2021-09-14T11:19:08.939" v="5" actId="693"/>
        <pc:sldMkLst>
          <pc:docMk/>
          <pc:sldMk cId="1582243945" sldId="265"/>
        </pc:sldMkLst>
        <pc:cxnChg chg="mod">
          <ac:chgData name="Mirko Kemna" userId="766ba680-80f5-4b8b-844c-94b6db81444d" providerId="ADAL" clId="{204A0C2B-7D07-4EE7-8784-E9AA73766C00}" dt="2021-09-14T11:19:08.939" v="5" actId="693"/>
          <ac:cxnSpMkLst>
            <pc:docMk/>
            <pc:sldMk cId="1582243945" sldId="265"/>
            <ac:cxnSpMk id="42" creationId="{848BDB24-CFCC-4561-953F-186D5C248562}"/>
          </ac:cxnSpMkLst>
        </pc:cxnChg>
      </pc:sldChg>
      <pc:sldChg chg="modSp mod">
        <pc:chgData name="Mirko Kemna" userId="766ba680-80f5-4b8b-844c-94b6db81444d" providerId="ADAL" clId="{204A0C2B-7D07-4EE7-8784-E9AA73766C00}" dt="2021-09-14T14:42:03.549" v="1411" actId="1076"/>
        <pc:sldMkLst>
          <pc:docMk/>
          <pc:sldMk cId="313094328" sldId="266"/>
        </pc:sldMkLst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3" creationId="{34E240DF-0ED9-4C4F-B4BF-CC1CEC3CE465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5" creationId="{B7A43F33-6DFE-4DFC-9CEA-F138513BDE16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6" creationId="{3890082E-3E76-47B7-8ADA-2012B9F2B747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7" creationId="{13FB39A7-0969-41EF-A3C5-FCE109381EFA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8" creationId="{FD02D056-1634-46BA-8483-61D02ADCA081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9" creationId="{0453CFCF-FFBA-4A33-85BF-17F7E8EF173B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0" creationId="{408C059C-3CC4-49FB-92B7-44C5FA0BE325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4" creationId="{7588D91F-BBA2-4723-86D7-E9F0F4E038D9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5" creationId="{957B1B2C-09C7-4C3B-A84B-541C197CDA49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6" creationId="{14549752-D585-40D1-97D4-A71FB4240252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7" creationId="{5A662789-9D6E-4230-89FC-063262C0F6A2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8" creationId="{DE6FFF2E-664C-4C33-8062-3D8490673DFB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19" creationId="{5988A77F-D1F8-467D-9545-C3922B2A0402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20" creationId="{D7DDA800-359D-41B0-B332-95925035A21C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21" creationId="{B937DCD5-052E-45F2-9865-81D8AE4CE8FB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23" creationId="{ECA4F09A-AFAE-4ECC-B4C0-DC0EECF37A6B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24" creationId="{E224A601-B199-496F-A979-E8F44113E593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25" creationId="{52945A5C-46BF-4D5B-ACDD-0DCBAA2E98BA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53" creationId="{0413C4C2-D281-462C-9D41-92B9F3FE257D}"/>
          </ac:spMkLst>
        </pc:spChg>
        <pc:spChg chg="mod">
          <ac:chgData name="Mirko Kemna" userId="766ba680-80f5-4b8b-844c-94b6db81444d" providerId="ADAL" clId="{204A0C2B-7D07-4EE7-8784-E9AA73766C00}" dt="2021-09-14T14:42:03.549" v="1411" actId="1076"/>
          <ac:spMkLst>
            <pc:docMk/>
            <pc:sldMk cId="313094328" sldId="266"/>
            <ac:spMk id="70" creationId="{989ECFE4-55AE-4CAD-A54D-30AE67000CF1}"/>
          </ac:spMkLst>
        </pc:sp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27" creationId="{42ADA02A-A6F0-4EE7-8F94-C1472814F057}"/>
          </ac:cxnSpMkLst>
        </pc:cxn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32" creationId="{5DDFFDA6-2A34-40EB-8A6C-BB78B5B834DF}"/>
          </ac:cxnSpMkLst>
        </pc:cxn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36" creationId="{8784C301-3448-4E70-9D24-F8812F82B8A0}"/>
          </ac:cxnSpMkLst>
        </pc:cxn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39" creationId="{5E54D718-6845-40CF-BDFF-0B3813CC7F90}"/>
          </ac:cxnSpMkLst>
        </pc:cxn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42" creationId="{848BDB24-CFCC-4561-953F-186D5C248562}"/>
          </ac:cxnSpMkLst>
        </pc:cxn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45" creationId="{81823104-B156-4336-AA5E-B08F8A93F432}"/>
          </ac:cxnSpMkLst>
        </pc:cxnChg>
        <pc:cxnChg chg="mod">
          <ac:chgData name="Mirko Kemna" userId="766ba680-80f5-4b8b-844c-94b6db81444d" providerId="ADAL" clId="{204A0C2B-7D07-4EE7-8784-E9AA73766C00}" dt="2021-09-14T14:42:03.549" v="1411" actId="1076"/>
          <ac:cxnSpMkLst>
            <pc:docMk/>
            <pc:sldMk cId="313094328" sldId="266"/>
            <ac:cxnSpMk id="67" creationId="{7ABF4063-0A3B-4F87-ACAE-8751905DD324}"/>
          </ac:cxnSpMkLst>
        </pc:cxnChg>
      </pc:sldChg>
      <pc:sldChg chg="modSp mod">
        <pc:chgData name="Mirko Kemna" userId="766ba680-80f5-4b8b-844c-94b6db81444d" providerId="ADAL" clId="{204A0C2B-7D07-4EE7-8784-E9AA73766C00}" dt="2021-09-14T11:20:02.554" v="7" actId="693"/>
        <pc:sldMkLst>
          <pc:docMk/>
          <pc:sldMk cId="627450581" sldId="267"/>
        </pc:sldMkLst>
        <pc:cxnChg chg="mod">
          <ac:chgData name="Mirko Kemna" userId="766ba680-80f5-4b8b-844c-94b6db81444d" providerId="ADAL" clId="{204A0C2B-7D07-4EE7-8784-E9AA73766C00}" dt="2021-09-14T11:20:02.554" v="7" actId="693"/>
          <ac:cxnSpMkLst>
            <pc:docMk/>
            <pc:sldMk cId="627450581" sldId="267"/>
            <ac:cxnSpMk id="42" creationId="{848BDB24-CFCC-4561-953F-186D5C248562}"/>
          </ac:cxnSpMkLst>
        </pc:cxnChg>
        <pc:cxnChg chg="mod">
          <ac:chgData name="Mirko Kemna" userId="766ba680-80f5-4b8b-844c-94b6db81444d" providerId="ADAL" clId="{204A0C2B-7D07-4EE7-8784-E9AA73766C00}" dt="2021-09-14T11:20:02.554" v="7" actId="693"/>
          <ac:cxnSpMkLst>
            <pc:docMk/>
            <pc:sldMk cId="627450581" sldId="267"/>
            <ac:cxnSpMk id="45" creationId="{81823104-B156-4336-AA5E-B08F8A93F432}"/>
          </ac:cxnSpMkLst>
        </pc:cxnChg>
      </pc:sldChg>
    </pc:docChg>
  </pc:docChgLst>
  <pc:docChgLst>
    <pc:chgData name="Mirko Kemna" userId="766ba680-80f5-4b8b-844c-94b6db81444d" providerId="ADAL" clId="{87F0ABD2-00E9-4B91-AAD3-5244124A3C47}"/>
    <pc:docChg chg="undo redo custSel addSld delSld modSld sldOrd">
      <pc:chgData name="Mirko Kemna" userId="766ba680-80f5-4b8b-844c-94b6db81444d" providerId="ADAL" clId="{87F0ABD2-00E9-4B91-AAD3-5244124A3C47}" dt="2021-09-14T16:35:19.408" v="3827" actId="20577"/>
      <pc:docMkLst>
        <pc:docMk/>
      </pc:docMkLst>
      <pc:sldChg chg="delSp modSp mod">
        <pc:chgData name="Mirko Kemna" userId="766ba680-80f5-4b8b-844c-94b6db81444d" providerId="ADAL" clId="{87F0ABD2-00E9-4B91-AAD3-5244124A3C47}" dt="2021-09-07T13:55:18.235" v="2816" actId="478"/>
        <pc:sldMkLst>
          <pc:docMk/>
          <pc:sldMk cId="3890773161" sldId="256"/>
        </pc:sldMkLst>
        <pc:spChg chg="mod">
          <ac:chgData name="Mirko Kemna" userId="766ba680-80f5-4b8b-844c-94b6db81444d" providerId="ADAL" clId="{87F0ABD2-00E9-4B91-AAD3-5244124A3C47}" dt="2021-09-07T13:55:07.913" v="2811" actId="20577"/>
          <ac:spMkLst>
            <pc:docMk/>
            <pc:sldMk cId="3890773161" sldId="256"/>
            <ac:spMk id="2" creationId="{1DE226E8-4545-4E75-B110-C71CA059CB78}"/>
          </ac:spMkLst>
        </pc:spChg>
        <pc:spChg chg="del mod">
          <ac:chgData name="Mirko Kemna" userId="766ba680-80f5-4b8b-844c-94b6db81444d" providerId="ADAL" clId="{87F0ABD2-00E9-4B91-AAD3-5244124A3C47}" dt="2021-09-07T13:55:18.235" v="2816" actId="478"/>
          <ac:spMkLst>
            <pc:docMk/>
            <pc:sldMk cId="3890773161" sldId="256"/>
            <ac:spMk id="3" creationId="{75641E6F-1576-4287-ACE4-80B5FB12B48D}"/>
          </ac:spMkLst>
        </pc:spChg>
      </pc:sldChg>
      <pc:sldChg chg="addSp modSp mod modAnim">
        <pc:chgData name="Mirko Kemna" userId="766ba680-80f5-4b8b-844c-94b6db81444d" providerId="ADAL" clId="{87F0ABD2-00E9-4B91-AAD3-5244124A3C47}" dt="2021-09-14T16:21:26.805" v="3726"/>
        <pc:sldMkLst>
          <pc:docMk/>
          <pc:sldMk cId="3139671170" sldId="257"/>
        </pc:sldMkLst>
        <pc:spChg chg="mod">
          <ac:chgData name="Mirko Kemna" userId="766ba680-80f5-4b8b-844c-94b6db81444d" providerId="ADAL" clId="{87F0ABD2-00E9-4B91-AAD3-5244124A3C47}" dt="2021-09-07T13:22:00.870" v="2779"/>
          <ac:spMkLst>
            <pc:docMk/>
            <pc:sldMk cId="3139671170" sldId="257"/>
            <ac:spMk id="2" creationId="{7AE2D2C5-4E45-4376-9EB9-DEABF601B99B}"/>
          </ac:spMkLst>
        </pc:spChg>
        <pc:spChg chg="mod">
          <ac:chgData name="Mirko Kemna" userId="766ba680-80f5-4b8b-844c-94b6db81444d" providerId="ADAL" clId="{87F0ABD2-00E9-4B91-AAD3-5244124A3C47}" dt="2021-09-14T16:03:31.237" v="3656" actId="20577"/>
          <ac:spMkLst>
            <pc:docMk/>
            <pc:sldMk cId="3139671170" sldId="257"/>
            <ac:spMk id="3" creationId="{235F4D5B-469D-4C7D-836B-235AEC760401}"/>
          </ac:spMkLst>
        </pc:spChg>
        <pc:spChg chg="add mod">
          <ac:chgData name="Mirko Kemna" userId="766ba680-80f5-4b8b-844c-94b6db81444d" providerId="ADAL" clId="{87F0ABD2-00E9-4B91-AAD3-5244124A3C47}" dt="2021-09-14T16:21:19.537" v="3725" actId="115"/>
          <ac:spMkLst>
            <pc:docMk/>
            <pc:sldMk cId="3139671170" sldId="257"/>
            <ac:spMk id="4" creationId="{22F70C97-AA33-4F59-97B3-26309D7C3442}"/>
          </ac:spMkLst>
        </pc:spChg>
      </pc:sldChg>
      <pc:sldChg chg="modSp mod">
        <pc:chgData name="Mirko Kemna" userId="766ba680-80f5-4b8b-844c-94b6db81444d" providerId="ADAL" clId="{87F0ABD2-00E9-4B91-AAD3-5244124A3C47}" dt="2021-09-07T13:58:00.328" v="2858" actId="20577"/>
        <pc:sldMkLst>
          <pc:docMk/>
          <pc:sldMk cId="4208012773" sldId="258"/>
        </pc:sldMkLst>
        <pc:spChg chg="mod">
          <ac:chgData name="Mirko Kemna" userId="766ba680-80f5-4b8b-844c-94b6db81444d" providerId="ADAL" clId="{87F0ABD2-00E9-4B91-AAD3-5244124A3C47}" dt="2021-09-07T13:58:00.328" v="2858" actId="20577"/>
          <ac:spMkLst>
            <pc:docMk/>
            <pc:sldMk cId="4208012773" sldId="258"/>
            <ac:spMk id="3" creationId="{405AB23B-B363-4E3F-96DA-19B6CC585110}"/>
          </ac:spMkLst>
        </pc:spChg>
      </pc:sldChg>
      <pc:sldChg chg="addSp modSp mod modAnim">
        <pc:chgData name="Mirko Kemna" userId="766ba680-80f5-4b8b-844c-94b6db81444d" providerId="ADAL" clId="{87F0ABD2-00E9-4B91-AAD3-5244124A3C47}" dt="2021-09-07T14:01:25.968" v="2885" actId="167"/>
        <pc:sldMkLst>
          <pc:docMk/>
          <pc:sldMk cId="1054963303" sldId="259"/>
        </pc:sldMkLst>
        <pc:spChg chg="mod">
          <ac:chgData name="Mirko Kemna" userId="766ba680-80f5-4b8b-844c-94b6db81444d" providerId="ADAL" clId="{87F0ABD2-00E9-4B91-AAD3-5244124A3C47}" dt="2021-09-07T09:56:15.389" v="295" actId="20577"/>
          <ac:spMkLst>
            <pc:docMk/>
            <pc:sldMk cId="1054963303" sldId="259"/>
            <ac:spMk id="3" creationId="{92577801-E476-4625-BD1B-BDE3AA15C2B2}"/>
          </ac:spMkLst>
        </pc:spChg>
        <pc:spChg chg="add mod ord">
          <ac:chgData name="Mirko Kemna" userId="766ba680-80f5-4b8b-844c-94b6db81444d" providerId="ADAL" clId="{87F0ABD2-00E9-4B91-AAD3-5244124A3C47}" dt="2021-09-07T14:00:35.650" v="2878" actId="167"/>
          <ac:spMkLst>
            <pc:docMk/>
            <pc:sldMk cId="1054963303" sldId="259"/>
            <ac:spMk id="4" creationId="{7267B653-95B1-41DF-B57E-8BDDC6A31C07}"/>
          </ac:spMkLst>
        </pc:spChg>
        <pc:spChg chg="add mod">
          <ac:chgData name="Mirko Kemna" userId="766ba680-80f5-4b8b-844c-94b6db81444d" providerId="ADAL" clId="{87F0ABD2-00E9-4B91-AAD3-5244124A3C47}" dt="2021-09-07T14:00:53.583" v="2881" actId="207"/>
          <ac:spMkLst>
            <pc:docMk/>
            <pc:sldMk cId="1054963303" sldId="259"/>
            <ac:spMk id="5" creationId="{86C9FD6D-970D-4930-AE90-0A54871DE785}"/>
          </ac:spMkLst>
        </pc:spChg>
        <pc:spChg chg="mod">
          <ac:chgData name="Mirko Kemna" userId="766ba680-80f5-4b8b-844c-94b6db81444d" providerId="ADAL" clId="{87F0ABD2-00E9-4B91-AAD3-5244124A3C47}" dt="2021-09-07T13:59:06.794" v="2869" actId="1076"/>
          <ac:spMkLst>
            <pc:docMk/>
            <pc:sldMk cId="1054963303" sldId="259"/>
            <ac:spMk id="12" creationId="{740BAF10-51E1-487B-B6CF-99D493207D20}"/>
          </ac:spMkLst>
        </pc:spChg>
        <pc:picChg chg="ord">
          <ac:chgData name="Mirko Kemna" userId="766ba680-80f5-4b8b-844c-94b6db81444d" providerId="ADAL" clId="{87F0ABD2-00E9-4B91-AAD3-5244124A3C47}" dt="2021-09-07T14:01:25.968" v="2885" actId="167"/>
          <ac:picMkLst>
            <pc:docMk/>
            <pc:sldMk cId="1054963303" sldId="259"/>
            <ac:picMk id="10" creationId="{8D3B0F3B-9A26-4627-86D7-14435661AAB2}"/>
          </ac:picMkLst>
        </pc:picChg>
      </pc:sldChg>
      <pc:sldChg chg="addSp delSp modSp mod ord modAnim">
        <pc:chgData name="Mirko Kemna" userId="766ba680-80f5-4b8b-844c-94b6db81444d" providerId="ADAL" clId="{87F0ABD2-00E9-4B91-AAD3-5244124A3C47}" dt="2021-09-14T16:35:19.408" v="3827" actId="20577"/>
        <pc:sldMkLst>
          <pc:docMk/>
          <pc:sldMk cId="1523047250" sldId="261"/>
        </pc:sldMkLst>
        <pc:spChg chg="del">
          <ac:chgData name="Mirko Kemna" userId="766ba680-80f5-4b8b-844c-94b6db81444d" providerId="ADAL" clId="{87F0ABD2-00E9-4B91-AAD3-5244124A3C47}" dt="2021-09-07T09:39:33.189" v="68" actId="478"/>
          <ac:spMkLst>
            <pc:docMk/>
            <pc:sldMk cId="1523047250" sldId="261"/>
            <ac:spMk id="2" creationId="{6F69AD5A-08F4-4E33-B761-BDEF336508C0}"/>
          </ac:spMkLst>
        </pc:spChg>
        <pc:spChg chg="mod">
          <ac:chgData name="Mirko Kemna" userId="766ba680-80f5-4b8b-844c-94b6db81444d" providerId="ADAL" clId="{87F0ABD2-00E9-4B91-AAD3-5244124A3C47}" dt="2021-09-14T16:35:19.408" v="3827" actId="20577"/>
          <ac:spMkLst>
            <pc:docMk/>
            <pc:sldMk cId="1523047250" sldId="261"/>
            <ac:spMk id="3" creationId="{ADE4E895-C01F-43DC-8D24-6485547DAD20}"/>
          </ac:spMkLst>
        </pc:spChg>
        <pc:spChg chg="add mod">
          <ac:chgData name="Mirko Kemna" userId="766ba680-80f5-4b8b-844c-94b6db81444d" providerId="ADAL" clId="{87F0ABD2-00E9-4B91-AAD3-5244124A3C47}" dt="2021-09-14T15:37:16.440" v="3343" actId="20577"/>
          <ac:spMkLst>
            <pc:docMk/>
            <pc:sldMk cId="1523047250" sldId="261"/>
            <ac:spMk id="4" creationId="{80FCD13D-3C1E-4BF4-B19A-51E36050BB19}"/>
          </ac:spMkLst>
        </pc:spChg>
        <pc:spChg chg="add del mod">
          <ac:chgData name="Mirko Kemna" userId="766ba680-80f5-4b8b-844c-94b6db81444d" providerId="ADAL" clId="{87F0ABD2-00E9-4B91-AAD3-5244124A3C47}" dt="2021-09-07T10:17:04.819" v="788" actId="21"/>
          <ac:spMkLst>
            <pc:docMk/>
            <pc:sldMk cId="1523047250" sldId="261"/>
            <ac:spMk id="6" creationId="{70A82E05-8DF9-4CBB-8F5D-71720BF14FF8}"/>
          </ac:spMkLst>
        </pc:spChg>
      </pc:sldChg>
      <pc:sldChg chg="ord">
        <pc:chgData name="Mirko Kemna" userId="766ba680-80f5-4b8b-844c-94b6db81444d" providerId="ADAL" clId="{87F0ABD2-00E9-4B91-AAD3-5244124A3C47}" dt="2021-09-07T10:16:51.706" v="786"/>
        <pc:sldMkLst>
          <pc:docMk/>
          <pc:sldMk cId="2610409452" sldId="262"/>
        </pc:sldMkLst>
      </pc:sldChg>
      <pc:sldChg chg="modSp new del mod ord">
        <pc:chgData name="Mirko Kemna" userId="766ba680-80f5-4b8b-844c-94b6db81444d" providerId="ADAL" clId="{87F0ABD2-00E9-4B91-AAD3-5244124A3C47}" dt="2021-09-07T13:17:22.989" v="2763" actId="47"/>
        <pc:sldMkLst>
          <pc:docMk/>
          <pc:sldMk cId="3413859446" sldId="263"/>
        </pc:sldMkLst>
        <pc:spChg chg="mod">
          <ac:chgData name="Mirko Kemna" userId="766ba680-80f5-4b8b-844c-94b6db81444d" providerId="ADAL" clId="{87F0ABD2-00E9-4B91-AAD3-5244124A3C47}" dt="2021-09-07T10:03:37.505" v="520" actId="20577"/>
          <ac:spMkLst>
            <pc:docMk/>
            <pc:sldMk cId="3413859446" sldId="263"/>
            <ac:spMk id="2" creationId="{72752C87-6290-4B50-AC88-E13D9A57BF49}"/>
          </ac:spMkLst>
        </pc:spChg>
        <pc:spChg chg="mod">
          <ac:chgData name="Mirko Kemna" userId="766ba680-80f5-4b8b-844c-94b6db81444d" providerId="ADAL" clId="{87F0ABD2-00E9-4B91-AAD3-5244124A3C47}" dt="2021-09-07T12:11:42.974" v="1855" actId="313"/>
          <ac:spMkLst>
            <pc:docMk/>
            <pc:sldMk cId="3413859446" sldId="263"/>
            <ac:spMk id="3" creationId="{2ABF5B5B-830C-4E75-A4BE-3676F800D49A}"/>
          </ac:spMkLst>
        </pc:spChg>
      </pc:sldChg>
      <pc:sldChg chg="modSp new mod modAnim">
        <pc:chgData name="Mirko Kemna" userId="766ba680-80f5-4b8b-844c-94b6db81444d" providerId="ADAL" clId="{87F0ABD2-00E9-4B91-AAD3-5244124A3C47}" dt="2021-09-07T23:21:52.192" v="2949" actId="20577"/>
        <pc:sldMkLst>
          <pc:docMk/>
          <pc:sldMk cId="1756721286" sldId="264"/>
        </pc:sldMkLst>
        <pc:spChg chg="mod">
          <ac:chgData name="Mirko Kemna" userId="766ba680-80f5-4b8b-844c-94b6db81444d" providerId="ADAL" clId="{87F0ABD2-00E9-4B91-AAD3-5244124A3C47}" dt="2021-09-07T23:20:53.501" v="2921" actId="1076"/>
          <ac:spMkLst>
            <pc:docMk/>
            <pc:sldMk cId="1756721286" sldId="264"/>
            <ac:spMk id="2" creationId="{5B370FE5-0F37-45DF-8F96-6367975BCD45}"/>
          </ac:spMkLst>
        </pc:spChg>
        <pc:spChg chg="mod">
          <ac:chgData name="Mirko Kemna" userId="766ba680-80f5-4b8b-844c-94b6db81444d" providerId="ADAL" clId="{87F0ABD2-00E9-4B91-AAD3-5244124A3C47}" dt="2021-09-07T23:21:52.192" v="2949" actId="20577"/>
          <ac:spMkLst>
            <pc:docMk/>
            <pc:sldMk cId="1756721286" sldId="264"/>
            <ac:spMk id="3" creationId="{8547A29F-8FB8-426B-A742-E8B816650EFF}"/>
          </ac:spMkLst>
        </pc:spChg>
      </pc:sldChg>
      <pc:sldChg chg="addSp delSp modSp new mod modAnim">
        <pc:chgData name="Mirko Kemna" userId="766ba680-80f5-4b8b-844c-94b6db81444d" providerId="ADAL" clId="{87F0ABD2-00E9-4B91-AAD3-5244124A3C47}" dt="2021-09-07T23:18:35.504" v="2902" actId="1582"/>
        <pc:sldMkLst>
          <pc:docMk/>
          <pc:sldMk cId="1582243945" sldId="265"/>
        </pc:sldMkLst>
        <pc:spChg chg="add del">
          <ac:chgData name="Mirko Kemna" userId="766ba680-80f5-4b8b-844c-94b6db81444d" providerId="ADAL" clId="{87F0ABD2-00E9-4B91-AAD3-5244124A3C47}" dt="2021-09-07T12:27:40.454" v="1973" actId="478"/>
          <ac:spMkLst>
            <pc:docMk/>
            <pc:sldMk cId="1582243945" sldId="265"/>
            <ac:spMk id="2" creationId="{CB36FDE2-EAF9-42C4-8A33-8E03FC4CBDE1}"/>
          </ac:spMkLst>
        </pc:spChg>
        <pc:spChg chg="del">
          <ac:chgData name="Mirko Kemna" userId="766ba680-80f5-4b8b-844c-94b6db81444d" providerId="ADAL" clId="{87F0ABD2-00E9-4B91-AAD3-5244124A3C47}" dt="2021-09-07T12:21:05.013" v="1906" actId="478"/>
          <ac:spMkLst>
            <pc:docMk/>
            <pc:sldMk cId="1582243945" sldId="265"/>
            <ac:spMk id="3" creationId="{159C0A7B-5B0B-4994-A70C-386A447388AF}"/>
          </ac:spMkLst>
        </pc:spChg>
        <pc:spChg chg="add del mod">
          <ac:chgData name="Mirko Kemna" userId="766ba680-80f5-4b8b-844c-94b6db81444d" providerId="ADAL" clId="{87F0ABD2-00E9-4B91-AAD3-5244124A3C47}" dt="2021-09-07T12:27:45.074" v="1974" actId="478"/>
          <ac:spMkLst>
            <pc:docMk/>
            <pc:sldMk cId="1582243945" sldId="265"/>
            <ac:spMk id="4" creationId="{BF44F3B2-FF64-4090-8318-508B08EDBBEC}"/>
          </ac:spMkLst>
        </pc:spChg>
        <pc:spChg chg="add mod">
          <ac:chgData name="Mirko Kemna" userId="766ba680-80f5-4b8b-844c-94b6db81444d" providerId="ADAL" clId="{87F0ABD2-00E9-4B91-AAD3-5244124A3C47}" dt="2021-09-07T23:18:35.504" v="2902" actId="1582"/>
          <ac:spMkLst>
            <pc:docMk/>
            <pc:sldMk cId="1582243945" sldId="265"/>
            <ac:spMk id="5" creationId="{B7A43F33-6DFE-4DFC-9CEA-F138513BDE16}"/>
          </ac:spMkLst>
        </pc:spChg>
        <pc:spChg chg="add mod">
          <ac:chgData name="Mirko Kemna" userId="766ba680-80f5-4b8b-844c-94b6db81444d" providerId="ADAL" clId="{87F0ABD2-00E9-4B91-AAD3-5244124A3C47}" dt="2021-09-07T23:18:35.504" v="2902" actId="1582"/>
          <ac:spMkLst>
            <pc:docMk/>
            <pc:sldMk cId="1582243945" sldId="265"/>
            <ac:spMk id="6" creationId="{3890082E-3E76-47B7-8ADA-2012B9F2B747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7" creationId="{13FB39A7-0969-41EF-A3C5-FCE109381EFA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8" creationId="{FD02D056-1634-46BA-8483-61D02ADCA081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9" creationId="{0453CFCF-FFBA-4A33-85BF-17F7E8EF173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0" creationId="{408C059C-3CC4-49FB-92B7-44C5FA0BE325}"/>
          </ac:spMkLst>
        </pc:spChg>
        <pc:spChg chg="add del mod">
          <ac:chgData name="Mirko Kemna" userId="766ba680-80f5-4b8b-844c-94b6db81444d" providerId="ADAL" clId="{87F0ABD2-00E9-4B91-AAD3-5244124A3C47}" dt="2021-09-07T12:30:54.380" v="2019" actId="478"/>
          <ac:spMkLst>
            <pc:docMk/>
            <pc:sldMk cId="1582243945" sldId="265"/>
            <ac:spMk id="11" creationId="{1E9047BA-228B-4AFA-91F8-681B781E175E}"/>
          </ac:spMkLst>
        </pc:spChg>
        <pc:spChg chg="add del">
          <ac:chgData name="Mirko Kemna" userId="766ba680-80f5-4b8b-844c-94b6db81444d" providerId="ADAL" clId="{87F0ABD2-00E9-4B91-AAD3-5244124A3C47}" dt="2021-09-07T12:25:23.992" v="1944" actId="478"/>
          <ac:spMkLst>
            <pc:docMk/>
            <pc:sldMk cId="1582243945" sldId="265"/>
            <ac:spMk id="12" creationId="{6ABA3019-2FA1-4B5E-8A27-D2CDBE92658C}"/>
          </ac:spMkLst>
        </pc:spChg>
        <pc:spChg chg="add del mod">
          <ac:chgData name="Mirko Kemna" userId="766ba680-80f5-4b8b-844c-94b6db81444d" providerId="ADAL" clId="{87F0ABD2-00E9-4B91-AAD3-5244124A3C47}" dt="2021-09-07T12:25:27.984" v="1946"/>
          <ac:spMkLst>
            <pc:docMk/>
            <pc:sldMk cId="1582243945" sldId="265"/>
            <ac:spMk id="13" creationId="{E353B61E-DC29-401D-A22F-8E27162ED1C5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4" creationId="{7588D91F-BBA2-4723-86D7-E9F0F4E038D9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5" creationId="{957B1B2C-09C7-4C3B-A84B-541C197CDA49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6" creationId="{14549752-D585-40D1-97D4-A71FB4240252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7" creationId="{5A662789-9D6E-4230-89FC-063262C0F6A2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8" creationId="{DE6FFF2E-664C-4C33-8062-3D8490673DF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9" creationId="{5988A77F-D1F8-467D-9545-C3922B2A0402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0" creationId="{D7DDA800-359D-41B0-B332-95925035A21C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1" creationId="{B937DCD5-052E-45F2-9865-81D8AE4CE8F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3" creationId="{ECA4F09A-AFAE-4ECC-B4C0-DC0EECF37A6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4" creationId="{E224A601-B199-496F-A979-E8F44113E593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5" creationId="{52945A5C-46BF-4D5B-ACDD-0DCBAA2E98BA}"/>
          </ac:spMkLst>
        </pc:spChg>
        <pc:spChg chg="add del mod">
          <ac:chgData name="Mirko Kemna" userId="766ba680-80f5-4b8b-844c-94b6db81444d" providerId="ADAL" clId="{87F0ABD2-00E9-4B91-AAD3-5244124A3C47}" dt="2021-09-07T12:33:26.450" v="2040" actId="478"/>
          <ac:spMkLst>
            <pc:docMk/>
            <pc:sldMk cId="1582243945" sldId="265"/>
            <ac:spMk id="40" creationId="{C3EB7552-37C2-4518-A331-2FDCD7E01BB6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49" creationId="{BF08C823-D117-47F8-98C5-31A3E6045B05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50" creationId="{B081EFCF-0A37-4F90-9EC2-7B5B23CA5666}"/>
          </ac:spMkLst>
        </pc:spChg>
        <pc:spChg chg="add del mod">
          <ac:chgData name="Mirko Kemna" userId="766ba680-80f5-4b8b-844c-94b6db81444d" providerId="ADAL" clId="{87F0ABD2-00E9-4B91-AAD3-5244124A3C47}" dt="2021-09-07T12:40:27.945" v="2240" actId="478"/>
          <ac:spMkLst>
            <pc:docMk/>
            <pc:sldMk cId="1582243945" sldId="265"/>
            <ac:spMk id="54" creationId="{CBB822B8-5CA7-409B-85B1-934FC08D5932}"/>
          </ac:spMkLst>
        </pc:spChg>
        <pc:spChg chg="add del">
          <ac:chgData name="Mirko Kemna" userId="766ba680-80f5-4b8b-844c-94b6db81444d" providerId="ADAL" clId="{87F0ABD2-00E9-4B91-AAD3-5244124A3C47}" dt="2021-09-07T12:40:37.291" v="2242" actId="478"/>
          <ac:spMkLst>
            <pc:docMk/>
            <pc:sldMk cId="1582243945" sldId="265"/>
            <ac:spMk id="55" creationId="{FCA1C9E5-0604-42F2-8A5A-8FE0AA640BC3}"/>
          </ac:spMkLst>
        </pc:spChg>
        <pc:spChg chg="add del">
          <ac:chgData name="Mirko Kemna" userId="766ba680-80f5-4b8b-844c-94b6db81444d" providerId="ADAL" clId="{87F0ABD2-00E9-4B91-AAD3-5244124A3C47}" dt="2021-09-07T12:40:46.635" v="2244" actId="478"/>
          <ac:spMkLst>
            <pc:docMk/>
            <pc:sldMk cId="1582243945" sldId="265"/>
            <ac:spMk id="56" creationId="{CE32FB95-3E57-40B9-8384-A9A9B5A5E975}"/>
          </ac:spMkLst>
        </pc:spChg>
        <pc:spChg chg="add del">
          <ac:chgData name="Mirko Kemna" userId="766ba680-80f5-4b8b-844c-94b6db81444d" providerId="ADAL" clId="{87F0ABD2-00E9-4B91-AAD3-5244124A3C47}" dt="2021-09-07T12:41:08.648" v="2246" actId="478"/>
          <ac:spMkLst>
            <pc:docMk/>
            <pc:sldMk cId="1582243945" sldId="265"/>
            <ac:spMk id="57" creationId="{0F9FF3EA-5F1A-4835-901D-7914567CDB67}"/>
          </ac:spMkLst>
        </pc:spChg>
        <pc:spChg chg="add del">
          <ac:chgData name="Mirko Kemna" userId="766ba680-80f5-4b8b-844c-94b6db81444d" providerId="ADAL" clId="{87F0ABD2-00E9-4B91-AAD3-5244124A3C47}" dt="2021-09-07T12:41:15.122" v="2248" actId="478"/>
          <ac:spMkLst>
            <pc:docMk/>
            <pc:sldMk cId="1582243945" sldId="265"/>
            <ac:spMk id="58" creationId="{F98B66A9-B564-4B78-B93C-1B57F9764BF9}"/>
          </ac:spMkLst>
        </pc:spChg>
        <pc:spChg chg="add del">
          <ac:chgData name="Mirko Kemna" userId="766ba680-80f5-4b8b-844c-94b6db81444d" providerId="ADAL" clId="{87F0ABD2-00E9-4B91-AAD3-5244124A3C47}" dt="2021-09-07T12:42:07.081" v="2250" actId="478"/>
          <ac:spMkLst>
            <pc:docMk/>
            <pc:sldMk cId="1582243945" sldId="265"/>
            <ac:spMk id="59" creationId="{AC409185-8C7C-4BC6-9469-9DB244D29D7B}"/>
          </ac:spMkLst>
        </pc:spChg>
        <pc:spChg chg="add del">
          <ac:chgData name="Mirko Kemna" userId="766ba680-80f5-4b8b-844c-94b6db81444d" providerId="ADAL" clId="{87F0ABD2-00E9-4B91-AAD3-5244124A3C47}" dt="2021-09-07T12:42:29.898" v="2252" actId="478"/>
          <ac:spMkLst>
            <pc:docMk/>
            <pc:sldMk cId="1582243945" sldId="265"/>
            <ac:spMk id="60" creationId="{898A714D-3A33-4855-B725-87E99B3F6C3C}"/>
          </ac:spMkLst>
        </pc:spChg>
        <pc:spChg chg="add del mod">
          <ac:chgData name="Mirko Kemna" userId="766ba680-80f5-4b8b-844c-94b6db81444d" providerId="ADAL" clId="{87F0ABD2-00E9-4B91-AAD3-5244124A3C47}" dt="2021-09-07T12:43:08.422" v="2256" actId="478"/>
          <ac:spMkLst>
            <pc:docMk/>
            <pc:sldMk cId="1582243945" sldId="265"/>
            <ac:spMk id="61" creationId="{6CFFEE4B-4203-4871-9965-C81848EA7C0B}"/>
          </ac:spMkLst>
        </pc:spChg>
        <pc:spChg chg="add del mod">
          <ac:chgData name="Mirko Kemna" userId="766ba680-80f5-4b8b-844c-94b6db81444d" providerId="ADAL" clId="{87F0ABD2-00E9-4B91-AAD3-5244124A3C47}" dt="2021-09-07T12:44:16.669" v="2261" actId="478"/>
          <ac:spMkLst>
            <pc:docMk/>
            <pc:sldMk cId="1582243945" sldId="265"/>
            <ac:spMk id="62" creationId="{227F18EA-F370-480E-A49C-798992FE02C3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63" creationId="{E16CD9FA-FAA2-4D22-8E4C-605FC1AD35F4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70" creationId="{989ECFE4-55AE-4CAD-A54D-30AE67000CF1}"/>
          </ac:spMkLst>
        </pc:spChg>
        <pc:spChg chg="add mod">
          <ac:chgData name="Mirko Kemna" userId="766ba680-80f5-4b8b-844c-94b6db81444d" providerId="ADAL" clId="{87F0ABD2-00E9-4B91-AAD3-5244124A3C47}" dt="2021-09-07T23:17:40.806" v="2896" actId="21"/>
          <ac:spMkLst>
            <pc:docMk/>
            <pc:sldMk cId="1582243945" sldId="265"/>
            <ac:spMk id="71" creationId="{FCE972E4-EEF5-4DD6-A5C3-131A792BDAEB}"/>
          </ac:spMkLst>
        </pc:sp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27" creationId="{42ADA02A-A6F0-4EE7-8F94-C1472814F057}"/>
          </ac:cxnSpMkLst>
        </pc:cxnChg>
        <pc:cxnChg chg="add del mod">
          <ac:chgData name="Mirko Kemna" userId="766ba680-80f5-4b8b-844c-94b6db81444d" providerId="ADAL" clId="{87F0ABD2-00E9-4B91-AAD3-5244124A3C47}" dt="2021-09-07T12:31:47.642" v="2022" actId="478"/>
          <ac:cxnSpMkLst>
            <pc:docMk/>
            <pc:sldMk cId="1582243945" sldId="265"/>
            <ac:cxnSpMk id="34" creationId="{05B6C422-F83B-4030-A76E-281A8F4672E5}"/>
          </ac:cxnSpMkLst>
        </pc:cxn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36" creationId="{8784C301-3448-4E70-9D24-F8812F82B8A0}"/>
          </ac:cxnSpMkLst>
        </pc:cxn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42" creationId="{848BDB24-CFCC-4561-953F-186D5C248562}"/>
          </ac:cxnSpMkLst>
        </pc:cxnChg>
        <pc:cxnChg chg="add del mod">
          <ac:chgData name="Mirko Kemna" userId="766ba680-80f5-4b8b-844c-94b6db81444d" providerId="ADAL" clId="{87F0ABD2-00E9-4B91-AAD3-5244124A3C47}" dt="2021-09-07T12:40:08.940" v="2237" actId="478"/>
          <ac:cxnSpMkLst>
            <pc:docMk/>
            <pc:sldMk cId="1582243945" sldId="265"/>
            <ac:cxnSpMk id="52" creationId="{0D64CBD9-96D4-4596-B749-B9A1CFB8BAB4}"/>
          </ac:cxnSpMkLst>
        </pc:cxnChg>
        <pc:cxnChg chg="add del mod">
          <ac:chgData name="Mirko Kemna" userId="766ba680-80f5-4b8b-844c-94b6db81444d" providerId="ADAL" clId="{87F0ABD2-00E9-4B91-AAD3-5244124A3C47}" dt="2021-09-07T12:48:00.425" v="2284" actId="11529"/>
          <ac:cxnSpMkLst>
            <pc:docMk/>
            <pc:sldMk cId="1582243945" sldId="265"/>
            <ac:cxnSpMk id="66" creationId="{7A785554-72FC-4F98-8F97-F15F19491A3B}"/>
          </ac:cxnSpMkLst>
        </pc:cxn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67" creationId="{7ABF4063-0A3B-4F87-ACAE-8751905DD324}"/>
          </ac:cxnSpMkLst>
        </pc:cxnChg>
      </pc:sldChg>
      <pc:sldChg chg="addSp delSp modSp add mod modAnim">
        <pc:chgData name="Mirko Kemna" userId="766ba680-80f5-4b8b-844c-94b6db81444d" providerId="ADAL" clId="{87F0ABD2-00E9-4B91-AAD3-5244124A3C47}" dt="2021-09-14T15:47:01.343" v="3386" actId="14100"/>
        <pc:sldMkLst>
          <pc:docMk/>
          <pc:sldMk cId="313094328" sldId="266"/>
        </pc:sldMkLst>
        <pc:spChg chg="add del">
          <ac:chgData name="Mirko Kemna" userId="766ba680-80f5-4b8b-844c-94b6db81444d" providerId="ADAL" clId="{87F0ABD2-00E9-4B91-AAD3-5244124A3C47}" dt="2021-09-07T12:51:11.278" v="2390" actId="478"/>
          <ac:spMkLst>
            <pc:docMk/>
            <pc:sldMk cId="313094328" sldId="266"/>
            <ac:spMk id="2" creationId="{560D7473-F141-4AFF-AFE4-AC552DC966D4}"/>
          </ac:spMkLst>
        </pc:spChg>
        <pc:spChg chg="add mod">
          <ac:chgData name="Mirko Kemna" userId="766ba680-80f5-4b8b-844c-94b6db81444d" providerId="ADAL" clId="{87F0ABD2-00E9-4B91-AAD3-5244124A3C47}" dt="2021-09-07T12:56:54.155" v="2496" actId="1076"/>
          <ac:spMkLst>
            <pc:docMk/>
            <pc:sldMk cId="313094328" sldId="266"/>
            <ac:spMk id="3" creationId="{34E240DF-0ED9-4C4F-B4BF-CC1CEC3CE465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5" creationId="{B7A43F33-6DFE-4DFC-9CEA-F138513BDE16}"/>
          </ac:spMkLst>
        </pc:spChg>
        <pc:spChg chg="mod">
          <ac:chgData name="Mirko Kemna" userId="766ba680-80f5-4b8b-844c-94b6db81444d" providerId="ADAL" clId="{87F0ABD2-00E9-4B91-AAD3-5244124A3C47}" dt="2021-09-07T12:58:38.704" v="2510" actId="14100"/>
          <ac:spMkLst>
            <pc:docMk/>
            <pc:sldMk cId="313094328" sldId="266"/>
            <ac:spMk id="6" creationId="{3890082E-3E76-47B7-8ADA-2012B9F2B747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7" creationId="{13FB39A7-0969-41EF-A3C5-FCE109381EFA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8" creationId="{FD02D056-1634-46BA-8483-61D02ADCA081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9" creationId="{0453CFCF-FFBA-4A33-85BF-17F7E8EF173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0" creationId="{408C059C-3CC4-49FB-92B7-44C5FA0BE325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4" creationId="{7588D91F-BBA2-4723-86D7-E9F0F4E038D9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5" creationId="{957B1B2C-09C7-4C3B-A84B-541C197CDA49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6" creationId="{14549752-D585-40D1-97D4-A71FB4240252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7" creationId="{5A662789-9D6E-4230-89FC-063262C0F6A2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8" creationId="{DE6FFF2E-664C-4C33-8062-3D8490673DF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9" creationId="{5988A77F-D1F8-467D-9545-C3922B2A0402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0" creationId="{D7DDA800-359D-41B0-B332-95925035A21C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1" creationId="{B937DCD5-052E-45F2-9865-81D8AE4CE8F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3" creationId="{ECA4F09A-AFAE-4ECC-B4C0-DC0EECF37A6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4" creationId="{E224A601-B199-496F-A979-E8F44113E593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5" creationId="{52945A5C-46BF-4D5B-ACDD-0DCBAA2E98BA}"/>
          </ac:spMkLst>
        </pc:spChg>
        <pc:spChg chg="add mod">
          <ac:chgData name="Mirko Kemna" userId="766ba680-80f5-4b8b-844c-94b6db81444d" providerId="ADAL" clId="{87F0ABD2-00E9-4B91-AAD3-5244124A3C47}" dt="2021-09-07T12:54:41.567" v="2477" actId="20577"/>
          <ac:spMkLst>
            <pc:docMk/>
            <pc:sldMk cId="313094328" sldId="266"/>
            <ac:spMk id="29" creationId="{0C8D5E85-2C90-4E8A-B8D6-E8F6B080B954}"/>
          </ac:spMkLst>
        </pc:spChg>
        <pc:spChg chg="del">
          <ac:chgData name="Mirko Kemna" userId="766ba680-80f5-4b8b-844c-94b6db81444d" providerId="ADAL" clId="{87F0ABD2-00E9-4B91-AAD3-5244124A3C47}" dt="2021-09-07T12:50:57.046" v="2388" actId="478"/>
          <ac:spMkLst>
            <pc:docMk/>
            <pc:sldMk cId="313094328" sldId="266"/>
            <ac:spMk id="49" creationId="{BF08C823-D117-47F8-98C5-31A3E6045B05}"/>
          </ac:spMkLst>
        </pc:spChg>
        <pc:spChg chg="del">
          <ac:chgData name="Mirko Kemna" userId="766ba680-80f5-4b8b-844c-94b6db81444d" providerId="ADAL" clId="{87F0ABD2-00E9-4B91-AAD3-5244124A3C47}" dt="2021-09-07T12:50:57.046" v="2388" actId="478"/>
          <ac:spMkLst>
            <pc:docMk/>
            <pc:sldMk cId="313094328" sldId="266"/>
            <ac:spMk id="50" creationId="{B081EFCF-0A37-4F90-9EC2-7B5B23CA5666}"/>
          </ac:spMkLst>
        </pc:spChg>
        <pc:spChg chg="add mod">
          <ac:chgData name="Mirko Kemna" userId="766ba680-80f5-4b8b-844c-94b6db81444d" providerId="ADAL" clId="{87F0ABD2-00E9-4B91-AAD3-5244124A3C47}" dt="2021-09-14T15:47:01.343" v="3386" actId="14100"/>
          <ac:spMkLst>
            <pc:docMk/>
            <pc:sldMk cId="313094328" sldId="266"/>
            <ac:spMk id="53" creationId="{0413C4C2-D281-462C-9D41-92B9F3FE257D}"/>
          </ac:spMkLst>
        </pc:spChg>
        <pc:spChg chg="del">
          <ac:chgData name="Mirko Kemna" userId="766ba680-80f5-4b8b-844c-94b6db81444d" providerId="ADAL" clId="{87F0ABD2-00E9-4B91-AAD3-5244124A3C47}" dt="2021-09-07T12:50:57.046" v="2388" actId="478"/>
          <ac:spMkLst>
            <pc:docMk/>
            <pc:sldMk cId="313094328" sldId="266"/>
            <ac:spMk id="63" creationId="{E16CD9FA-FAA2-4D22-8E4C-605FC1AD35F4}"/>
          </ac:spMkLst>
        </pc:spChg>
        <pc:spChg chg="mod">
          <ac:chgData name="Mirko Kemna" userId="766ba680-80f5-4b8b-844c-94b6db81444d" providerId="ADAL" clId="{87F0ABD2-00E9-4B91-AAD3-5244124A3C47}" dt="2021-09-07T13:00:21.877" v="2531" actId="1076"/>
          <ac:spMkLst>
            <pc:docMk/>
            <pc:sldMk cId="313094328" sldId="266"/>
            <ac:spMk id="70" creationId="{989ECFE4-55AE-4CAD-A54D-30AE67000CF1}"/>
          </ac:spMkLst>
        </pc:spChg>
        <pc:cxnChg chg="mod">
          <ac:chgData name="Mirko Kemna" userId="766ba680-80f5-4b8b-844c-94b6db81444d" providerId="ADAL" clId="{87F0ABD2-00E9-4B91-AAD3-5244124A3C47}" dt="2021-09-07T12:54:54.285" v="2478" actId="1076"/>
          <ac:cxnSpMkLst>
            <pc:docMk/>
            <pc:sldMk cId="313094328" sldId="266"/>
            <ac:cxnSpMk id="27" creationId="{42ADA02A-A6F0-4EE7-8F94-C1472814F057}"/>
          </ac:cxnSpMkLst>
        </pc:cxnChg>
        <pc:cxnChg chg="add del mod">
          <ac:chgData name="Mirko Kemna" userId="766ba680-80f5-4b8b-844c-94b6db81444d" providerId="ADAL" clId="{87F0ABD2-00E9-4B91-AAD3-5244124A3C47}" dt="2021-09-07T12:55:57.650" v="2484" actId="478"/>
          <ac:cxnSpMkLst>
            <pc:docMk/>
            <pc:sldMk cId="313094328" sldId="266"/>
            <ac:cxnSpMk id="30" creationId="{470265A7-6C39-41A2-AE36-DC7F50B9BCE8}"/>
          </ac:cxnSpMkLst>
        </pc:cxnChg>
        <pc:cxnChg chg="add mod">
          <ac:chgData name="Mirko Kemna" userId="766ba680-80f5-4b8b-844c-94b6db81444d" providerId="ADAL" clId="{87F0ABD2-00E9-4B91-AAD3-5244124A3C47}" dt="2021-09-07T12:57:02.768" v="2498" actId="14100"/>
          <ac:cxnSpMkLst>
            <pc:docMk/>
            <pc:sldMk cId="313094328" sldId="266"/>
            <ac:cxnSpMk id="32" creationId="{5DDFFDA6-2A34-40EB-8A6C-BB78B5B834DF}"/>
          </ac:cxnSpMkLst>
        </pc:cxnChg>
        <pc:cxnChg chg="mod">
          <ac:chgData name="Mirko Kemna" userId="766ba680-80f5-4b8b-844c-94b6db81444d" providerId="ADAL" clId="{87F0ABD2-00E9-4B91-AAD3-5244124A3C47}" dt="2021-09-07T12:58:51.632" v="2511" actId="14100"/>
          <ac:cxnSpMkLst>
            <pc:docMk/>
            <pc:sldMk cId="313094328" sldId="266"/>
            <ac:cxnSpMk id="36" creationId="{8784C301-3448-4E70-9D24-F8812F82B8A0}"/>
          </ac:cxnSpMkLst>
        </pc:cxnChg>
        <pc:cxnChg chg="add mod">
          <ac:chgData name="Mirko Kemna" userId="766ba680-80f5-4b8b-844c-94b6db81444d" providerId="ADAL" clId="{87F0ABD2-00E9-4B91-AAD3-5244124A3C47}" dt="2021-09-07T12:57:48.009" v="2503" actId="14100"/>
          <ac:cxnSpMkLst>
            <pc:docMk/>
            <pc:sldMk cId="313094328" sldId="266"/>
            <ac:cxnSpMk id="39" creationId="{5E54D718-6845-40CF-BDFF-0B3813CC7F90}"/>
          </ac:cxnSpMkLst>
        </pc:cxnChg>
        <pc:cxnChg chg="mod">
          <ac:chgData name="Mirko Kemna" userId="766ba680-80f5-4b8b-844c-94b6db81444d" providerId="ADAL" clId="{87F0ABD2-00E9-4B91-AAD3-5244124A3C47}" dt="2021-09-07T12:59:54.632" v="2515" actId="14100"/>
          <ac:cxnSpMkLst>
            <pc:docMk/>
            <pc:sldMk cId="313094328" sldId="266"/>
            <ac:cxnSpMk id="42" creationId="{848BDB24-CFCC-4561-953F-186D5C248562}"/>
          </ac:cxnSpMkLst>
        </pc:cxnChg>
        <pc:cxnChg chg="add mod">
          <ac:chgData name="Mirko Kemna" userId="766ba680-80f5-4b8b-844c-94b6db81444d" providerId="ADAL" clId="{87F0ABD2-00E9-4B91-AAD3-5244124A3C47}" dt="2021-09-07T12:59:39.060" v="2514" actId="14100"/>
          <ac:cxnSpMkLst>
            <pc:docMk/>
            <pc:sldMk cId="313094328" sldId="266"/>
            <ac:cxnSpMk id="45" creationId="{81823104-B156-4336-AA5E-B08F8A93F432}"/>
          </ac:cxnSpMkLst>
        </pc:cxnChg>
        <pc:cxnChg chg="mod">
          <ac:chgData name="Mirko Kemna" userId="766ba680-80f5-4b8b-844c-94b6db81444d" providerId="ADAL" clId="{87F0ABD2-00E9-4B91-AAD3-5244124A3C47}" dt="2021-09-07T13:00:23.839" v="2532" actId="14100"/>
          <ac:cxnSpMkLst>
            <pc:docMk/>
            <pc:sldMk cId="313094328" sldId="266"/>
            <ac:cxnSpMk id="67" creationId="{7ABF4063-0A3B-4F87-ACAE-8751905DD324}"/>
          </ac:cxnSpMkLst>
        </pc:cxnChg>
      </pc:sldChg>
      <pc:sldChg chg="addSp delSp modSp add mod addAnim delAnim modAnim">
        <pc:chgData name="Mirko Kemna" userId="766ba680-80f5-4b8b-844c-94b6db81444d" providerId="ADAL" clId="{87F0ABD2-00E9-4B91-AAD3-5244124A3C47}" dt="2021-09-14T15:59:47.410" v="3485"/>
        <pc:sldMkLst>
          <pc:docMk/>
          <pc:sldMk cId="627450581" sldId="267"/>
        </pc:sldMkLst>
        <pc:spChg chg="mod">
          <ac:chgData name="Mirko Kemna" userId="766ba680-80f5-4b8b-844c-94b6db81444d" providerId="ADAL" clId="{87F0ABD2-00E9-4B91-AAD3-5244124A3C47}" dt="2021-09-14T15:51:03.609" v="3397" actId="1076"/>
          <ac:spMkLst>
            <pc:docMk/>
            <pc:sldMk cId="627450581" sldId="267"/>
            <ac:spMk id="3" creationId="{34E240DF-0ED9-4C4F-B4BF-CC1CEC3CE465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5" creationId="{B7A43F33-6DFE-4DFC-9CEA-F138513BDE16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6" creationId="{3890082E-3E76-47B7-8ADA-2012B9F2B747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7" creationId="{13FB39A7-0969-41EF-A3C5-FCE109381EFA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8" creationId="{FD02D056-1634-46BA-8483-61D02ADCA081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9" creationId="{0453CFCF-FFBA-4A33-85BF-17F7E8EF173B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10" creationId="{408C059C-3CC4-49FB-92B7-44C5FA0BE325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4" creationId="{7588D91F-BBA2-4723-86D7-E9F0F4E038D9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5" creationId="{957B1B2C-09C7-4C3B-A84B-541C197CDA49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6" creationId="{14549752-D585-40D1-97D4-A71FB4240252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7" creationId="{5A662789-9D6E-4230-89FC-063262C0F6A2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8" creationId="{DE6FFF2E-664C-4C33-8062-3D8490673DFB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9" creationId="{5988A77F-D1F8-467D-9545-C3922B2A0402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0" creationId="{D7DDA800-359D-41B0-B332-95925035A21C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1" creationId="{B937DCD5-052E-45F2-9865-81D8AE4CE8FB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3" creationId="{ECA4F09A-AFAE-4ECC-B4C0-DC0EECF37A6B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24" creationId="{E224A601-B199-496F-A979-E8F44113E593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5" creationId="{52945A5C-46BF-4D5B-ACDD-0DCBAA2E98BA}"/>
          </ac:spMkLst>
        </pc:spChg>
        <pc:spChg chg="del mod">
          <ac:chgData name="Mirko Kemna" userId="766ba680-80f5-4b8b-844c-94b6db81444d" providerId="ADAL" clId="{87F0ABD2-00E9-4B91-AAD3-5244124A3C47}" dt="2021-09-07T13:13:18.142" v="2721" actId="478"/>
          <ac:spMkLst>
            <pc:docMk/>
            <pc:sldMk cId="627450581" sldId="267"/>
            <ac:spMk id="29" creationId="{0C8D5E85-2C90-4E8A-B8D6-E8F6B080B954}"/>
          </ac:spMkLst>
        </pc:spChg>
        <pc:spChg chg="add mod">
          <ac:chgData name="Mirko Kemna" userId="766ba680-80f5-4b8b-844c-94b6db81444d" providerId="ADAL" clId="{87F0ABD2-00E9-4B91-AAD3-5244124A3C47}" dt="2021-09-14T15:51:05.663" v="3398" actId="1076"/>
          <ac:spMkLst>
            <pc:docMk/>
            <pc:sldMk cId="627450581" sldId="267"/>
            <ac:spMk id="30" creationId="{0FDEE055-C9EF-4E58-8DA3-7FBF8DBC65D3}"/>
          </ac:spMkLst>
        </pc:spChg>
        <pc:spChg chg="add 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31" creationId="{3041C301-E0F7-4ADB-A2AD-EEBCE4C0E3DF}"/>
          </ac:spMkLst>
        </pc:spChg>
        <pc:spChg chg="add 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33" creationId="{F3F442D8-486A-4869-9673-12DDAB263572}"/>
          </ac:spMkLst>
        </pc:spChg>
        <pc:spChg chg="add 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34" creationId="{BBDEA102-BBF0-4DAB-AF60-541D35DD799F}"/>
          </ac:spMkLst>
        </pc:spChg>
        <pc:spChg chg="add 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35" creationId="{D3E4957D-EE80-456D-9F84-F454DFBD8F07}"/>
          </ac:spMkLst>
        </pc:spChg>
        <pc:spChg chg="add 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37" creationId="{398540F1-D789-4D46-A04E-849E795250FF}"/>
          </ac:spMkLst>
        </pc:spChg>
        <pc:spChg chg="add mod">
          <ac:chgData name="Mirko Kemna" userId="766ba680-80f5-4b8b-844c-94b6db81444d" providerId="ADAL" clId="{87F0ABD2-00E9-4B91-AAD3-5244124A3C47}" dt="2021-09-14T15:52:24.740" v="3414" actId="1076"/>
          <ac:spMkLst>
            <pc:docMk/>
            <pc:sldMk cId="627450581" sldId="267"/>
            <ac:spMk id="38" creationId="{EC165076-E68F-4AF9-876E-AA48D472F9C8}"/>
          </ac:spMkLst>
        </pc:spChg>
        <pc:spChg chg="add mod">
          <ac:chgData name="Mirko Kemna" userId="766ba680-80f5-4b8b-844c-94b6db81444d" providerId="ADAL" clId="{87F0ABD2-00E9-4B91-AAD3-5244124A3C47}" dt="2021-09-14T15:52:24.740" v="3414" actId="1076"/>
          <ac:spMkLst>
            <pc:docMk/>
            <pc:sldMk cId="627450581" sldId="267"/>
            <ac:spMk id="40" creationId="{4DBE71DD-F47F-4D21-9A7F-D5380D8B1AA5}"/>
          </ac:spMkLst>
        </pc:spChg>
        <pc:spChg chg="add mod">
          <ac:chgData name="Mirko Kemna" userId="766ba680-80f5-4b8b-844c-94b6db81444d" providerId="ADAL" clId="{87F0ABD2-00E9-4B91-AAD3-5244124A3C47}" dt="2021-09-14T15:52:24.740" v="3414" actId="1076"/>
          <ac:spMkLst>
            <pc:docMk/>
            <pc:sldMk cId="627450581" sldId="267"/>
            <ac:spMk id="41" creationId="{2DC5E234-CA17-4426-8800-9789CB0552D8}"/>
          </ac:spMkLst>
        </pc:spChg>
        <pc:spChg chg="add del mod">
          <ac:chgData name="Mirko Kemna" userId="766ba680-80f5-4b8b-844c-94b6db81444d" providerId="ADAL" clId="{87F0ABD2-00E9-4B91-AAD3-5244124A3C47}" dt="2021-09-14T15:52:10.126" v="3412" actId="478"/>
          <ac:spMkLst>
            <pc:docMk/>
            <pc:sldMk cId="627450581" sldId="267"/>
            <ac:spMk id="43" creationId="{17EE73E6-0D91-4B87-BCB0-F8F1B7986E96}"/>
          </ac:spMkLst>
        </pc:spChg>
        <pc:spChg chg="add del mod">
          <ac:chgData name="Mirko Kemna" userId="766ba680-80f5-4b8b-844c-94b6db81444d" providerId="ADAL" clId="{87F0ABD2-00E9-4B91-AAD3-5244124A3C47}" dt="2021-09-14T15:52:08.562" v="3411" actId="478"/>
          <ac:spMkLst>
            <pc:docMk/>
            <pc:sldMk cId="627450581" sldId="267"/>
            <ac:spMk id="44" creationId="{2B8F9806-FA9D-47D2-B196-E38E2F6B502C}"/>
          </ac:spMkLst>
        </pc:spChg>
        <pc:spChg chg="add del mod">
          <ac:chgData name="Mirko Kemna" userId="766ba680-80f5-4b8b-844c-94b6db81444d" providerId="ADAL" clId="{87F0ABD2-00E9-4B91-AAD3-5244124A3C47}" dt="2021-09-14T15:51:27.334" v="3404" actId="478"/>
          <ac:spMkLst>
            <pc:docMk/>
            <pc:sldMk cId="627450581" sldId="267"/>
            <ac:spMk id="46" creationId="{6584EA64-2B6B-4518-932A-207C61727B5F}"/>
          </ac:spMkLst>
        </pc:spChg>
        <pc:spChg chg="add del mod">
          <ac:chgData name="Mirko Kemna" userId="766ba680-80f5-4b8b-844c-94b6db81444d" providerId="ADAL" clId="{87F0ABD2-00E9-4B91-AAD3-5244124A3C47}" dt="2021-09-14T15:51:25.455" v="3403" actId="478"/>
          <ac:spMkLst>
            <pc:docMk/>
            <pc:sldMk cId="627450581" sldId="267"/>
            <ac:spMk id="47" creationId="{FA8303CB-FC96-4FD4-AAD4-321EBE8BD63B}"/>
          </ac:spMkLst>
        </pc:spChg>
        <pc:spChg chg="add del mod">
          <ac:chgData name="Mirko Kemna" userId="766ba680-80f5-4b8b-844c-94b6db81444d" providerId="ADAL" clId="{87F0ABD2-00E9-4B91-AAD3-5244124A3C47}" dt="2021-09-14T15:51:23.833" v="3402" actId="478"/>
          <ac:spMkLst>
            <pc:docMk/>
            <pc:sldMk cId="627450581" sldId="267"/>
            <ac:spMk id="48" creationId="{B1430828-E631-4A8F-94B3-EC258E0919F0}"/>
          </ac:spMkLst>
        </pc:spChg>
        <pc:spChg chg="add mod">
          <ac:chgData name="Mirko Kemna" userId="766ba680-80f5-4b8b-844c-94b6db81444d" providerId="ADAL" clId="{87F0ABD2-00E9-4B91-AAD3-5244124A3C47}" dt="2021-09-14T15:52:24.740" v="3414" actId="1076"/>
          <ac:spMkLst>
            <pc:docMk/>
            <pc:sldMk cId="627450581" sldId="267"/>
            <ac:spMk id="49" creationId="{428074E8-12FC-4F73-9E21-706AD5F20B4F}"/>
          </ac:spMkLst>
        </pc:spChg>
        <pc:spChg chg="add mod">
          <ac:chgData name="Mirko Kemna" userId="766ba680-80f5-4b8b-844c-94b6db81444d" providerId="ADAL" clId="{87F0ABD2-00E9-4B91-AAD3-5244124A3C47}" dt="2021-09-14T15:52:24.740" v="3414" actId="1076"/>
          <ac:spMkLst>
            <pc:docMk/>
            <pc:sldMk cId="627450581" sldId="267"/>
            <ac:spMk id="50" creationId="{957CE2D7-F5C2-4C5C-9D4B-6E94379CC0EF}"/>
          </ac:spMkLst>
        </pc:spChg>
        <pc:spChg chg="add del mod">
          <ac:chgData name="Mirko Kemna" userId="766ba680-80f5-4b8b-844c-94b6db81444d" providerId="ADAL" clId="{87F0ABD2-00E9-4B91-AAD3-5244124A3C47}" dt="2021-09-14T15:54:07.356" v="3441" actId="478"/>
          <ac:spMkLst>
            <pc:docMk/>
            <pc:sldMk cId="627450581" sldId="267"/>
            <ac:spMk id="51" creationId="{0E1B0EAB-8C8E-4BFB-9573-C71BE9988F5E}"/>
          </ac:spMkLst>
        </pc:spChg>
        <pc:spChg chg="del">
          <ac:chgData name="Mirko Kemna" userId="766ba680-80f5-4b8b-844c-94b6db81444d" providerId="ADAL" clId="{87F0ABD2-00E9-4B91-AAD3-5244124A3C47}" dt="2021-09-07T13:08:19.791" v="2667" actId="478"/>
          <ac:spMkLst>
            <pc:docMk/>
            <pc:sldMk cId="627450581" sldId="267"/>
            <ac:spMk id="53" creationId="{0413C4C2-D281-462C-9D41-92B9F3FE257D}"/>
          </ac:spMkLst>
        </pc:spChg>
        <pc:spChg chg="add mod ord">
          <ac:chgData name="Mirko Kemna" userId="766ba680-80f5-4b8b-844c-94b6db81444d" providerId="ADAL" clId="{87F0ABD2-00E9-4B91-AAD3-5244124A3C47}" dt="2021-09-14T15:59:10.618" v="3482" actId="1076"/>
          <ac:spMkLst>
            <pc:docMk/>
            <pc:sldMk cId="627450581" sldId="267"/>
            <ac:spMk id="53" creationId="{2CF7D755-E2E2-44B7-A29A-912A172C30B6}"/>
          </ac:spMkLst>
        </pc:spChg>
        <pc:spChg chg="add del">
          <ac:chgData name="Mirko Kemna" userId="766ba680-80f5-4b8b-844c-94b6db81444d" providerId="ADAL" clId="{87F0ABD2-00E9-4B91-AAD3-5244124A3C47}" dt="2021-09-07T13:11:37.470" v="2708" actId="478"/>
          <ac:spMkLst>
            <pc:docMk/>
            <pc:sldMk cId="627450581" sldId="267"/>
            <ac:spMk id="61" creationId="{284C82BB-593A-4D00-875C-246846E79C45}"/>
          </ac:spMkLst>
        </pc:spChg>
        <pc:spChg chg="add mod">
          <ac:chgData name="Mirko Kemna" userId="766ba680-80f5-4b8b-844c-94b6db81444d" providerId="ADAL" clId="{87F0ABD2-00E9-4B91-AAD3-5244124A3C47}" dt="2021-09-14T15:58:56.349" v="3479" actId="1076"/>
          <ac:spMkLst>
            <pc:docMk/>
            <pc:sldMk cId="627450581" sldId="267"/>
            <ac:spMk id="69" creationId="{6B255A31-F3DA-47E4-8AA5-709E8A7D4A0F}"/>
          </ac:spMkLst>
        </pc:spChg>
        <pc:spChg chg="mod">
          <ac:chgData name="Mirko Kemna" userId="766ba680-80f5-4b8b-844c-94b6db81444d" providerId="ADAL" clId="{87F0ABD2-00E9-4B91-AAD3-5244124A3C47}" dt="2021-09-14T15:51:59.560" v="3409" actId="1076"/>
          <ac:spMkLst>
            <pc:docMk/>
            <pc:sldMk cId="627450581" sldId="267"/>
            <ac:spMk id="70" creationId="{989ECFE4-55AE-4CAD-A54D-30AE67000CF1}"/>
          </ac:spMkLst>
        </pc:spChg>
        <pc:cxnChg chg="add mod">
          <ac:chgData name="Mirko Kemna" userId="766ba680-80f5-4b8b-844c-94b6db81444d" providerId="ADAL" clId="{87F0ABD2-00E9-4B91-AAD3-5244124A3C47}" dt="2021-09-14T15:54:35.631" v="3444" actId="693"/>
          <ac:cxnSpMkLst>
            <pc:docMk/>
            <pc:sldMk cId="627450581" sldId="267"/>
            <ac:cxnSpMk id="13" creationId="{11FAC0F8-DDC3-47CD-A085-41F4DBA08814}"/>
          </ac:cxnSpMkLst>
        </pc:cxnChg>
        <pc:cxnChg chg="add del mod">
          <ac:chgData name="Mirko Kemna" userId="766ba680-80f5-4b8b-844c-94b6db81444d" providerId="ADAL" clId="{87F0ABD2-00E9-4B91-AAD3-5244124A3C47}" dt="2021-09-14T15:52:31.565" v="3415" actId="14100"/>
          <ac:cxnSpMkLst>
            <pc:docMk/>
            <pc:sldMk cId="627450581" sldId="267"/>
            <ac:cxnSpMk id="26" creationId="{36C6E48B-7A21-40B6-8971-B525ECC95A18}"/>
          </ac:cxnSpMkLst>
        </pc:cxnChg>
        <pc:cxnChg chg="del mod">
          <ac:chgData name="Mirko Kemna" userId="766ba680-80f5-4b8b-844c-94b6db81444d" providerId="ADAL" clId="{87F0ABD2-00E9-4B91-AAD3-5244124A3C47}" dt="2021-09-07T13:02:02.071" v="2549" actId="478"/>
          <ac:cxnSpMkLst>
            <pc:docMk/>
            <pc:sldMk cId="627450581" sldId="267"/>
            <ac:cxnSpMk id="27" creationId="{42ADA02A-A6F0-4EE7-8F94-C1472814F057}"/>
          </ac:cxnSpMkLst>
        </pc:cxnChg>
        <pc:cxnChg chg="del mod">
          <ac:chgData name="Mirko Kemna" userId="766ba680-80f5-4b8b-844c-94b6db81444d" providerId="ADAL" clId="{87F0ABD2-00E9-4B91-AAD3-5244124A3C47}" dt="2021-09-07T13:11:56.686" v="2711" actId="478"/>
          <ac:cxnSpMkLst>
            <pc:docMk/>
            <pc:sldMk cId="627450581" sldId="267"/>
            <ac:cxnSpMk id="32" creationId="{5DDFFDA6-2A34-40EB-8A6C-BB78B5B834DF}"/>
          </ac:cxnSpMkLst>
        </pc:cxnChg>
        <pc:cxnChg chg="mod">
          <ac:chgData name="Mirko Kemna" userId="766ba680-80f5-4b8b-844c-94b6db81444d" providerId="ADAL" clId="{87F0ABD2-00E9-4B91-AAD3-5244124A3C47}" dt="2021-09-14T15:51:59.560" v="3409" actId="1076"/>
          <ac:cxnSpMkLst>
            <pc:docMk/>
            <pc:sldMk cId="627450581" sldId="267"/>
            <ac:cxnSpMk id="36" creationId="{8784C301-3448-4E70-9D24-F8812F82B8A0}"/>
          </ac:cxnSpMkLst>
        </pc:cxnChg>
        <pc:cxnChg chg="mod">
          <ac:chgData name="Mirko Kemna" userId="766ba680-80f5-4b8b-844c-94b6db81444d" providerId="ADAL" clId="{87F0ABD2-00E9-4B91-AAD3-5244124A3C47}" dt="2021-09-14T15:52:42.809" v="3416" actId="14100"/>
          <ac:cxnSpMkLst>
            <pc:docMk/>
            <pc:sldMk cId="627450581" sldId="267"/>
            <ac:cxnSpMk id="39" creationId="{5E54D718-6845-40CF-BDFF-0B3813CC7F90}"/>
          </ac:cxnSpMkLst>
        </pc:cxnChg>
        <pc:cxnChg chg="mod">
          <ac:chgData name="Mirko Kemna" userId="766ba680-80f5-4b8b-844c-94b6db81444d" providerId="ADAL" clId="{87F0ABD2-00E9-4B91-AAD3-5244124A3C47}" dt="2021-09-14T15:51:59.560" v="3409" actId="1076"/>
          <ac:cxnSpMkLst>
            <pc:docMk/>
            <pc:sldMk cId="627450581" sldId="267"/>
            <ac:cxnSpMk id="42" creationId="{848BDB24-CFCC-4561-953F-186D5C248562}"/>
          </ac:cxnSpMkLst>
        </pc:cxnChg>
        <pc:cxnChg chg="mod">
          <ac:chgData name="Mirko Kemna" userId="766ba680-80f5-4b8b-844c-94b6db81444d" providerId="ADAL" clId="{87F0ABD2-00E9-4B91-AAD3-5244124A3C47}" dt="2021-09-14T15:51:59.560" v="3409" actId="1076"/>
          <ac:cxnSpMkLst>
            <pc:docMk/>
            <pc:sldMk cId="627450581" sldId="267"/>
            <ac:cxnSpMk id="45" creationId="{81823104-B156-4336-AA5E-B08F8A93F432}"/>
          </ac:cxnSpMkLst>
        </pc:cxnChg>
        <pc:cxnChg chg="add del mod">
          <ac:chgData name="Mirko Kemna" userId="766ba680-80f5-4b8b-844c-94b6db81444d" providerId="ADAL" clId="{87F0ABD2-00E9-4B91-AAD3-5244124A3C47}" dt="2021-09-14T15:50:23.314" v="3393" actId="478"/>
          <ac:cxnSpMkLst>
            <pc:docMk/>
            <pc:sldMk cId="627450581" sldId="267"/>
            <ac:cxnSpMk id="52" creationId="{B32B7F98-8509-40B0-AD5A-11D80B8CDBE7}"/>
          </ac:cxnSpMkLst>
        </pc:cxnChg>
        <pc:cxnChg chg="add mod">
          <ac:chgData name="Mirko Kemna" userId="766ba680-80f5-4b8b-844c-94b6db81444d" providerId="ADAL" clId="{87F0ABD2-00E9-4B91-AAD3-5244124A3C47}" dt="2021-09-14T15:51:59.560" v="3409" actId="1076"/>
          <ac:cxnSpMkLst>
            <pc:docMk/>
            <pc:sldMk cId="627450581" sldId="267"/>
            <ac:cxnSpMk id="66" creationId="{A212671A-10FB-47B7-B66A-6B7DC8EA9FE3}"/>
          </ac:cxnSpMkLst>
        </pc:cxnChg>
        <pc:cxnChg chg="mod">
          <ac:chgData name="Mirko Kemna" userId="766ba680-80f5-4b8b-844c-94b6db81444d" providerId="ADAL" clId="{87F0ABD2-00E9-4B91-AAD3-5244124A3C47}" dt="2021-09-14T15:51:59.560" v="3409" actId="1076"/>
          <ac:cxnSpMkLst>
            <pc:docMk/>
            <pc:sldMk cId="627450581" sldId="267"/>
            <ac:cxnSpMk id="67" creationId="{7ABF4063-0A3B-4F87-ACAE-8751905DD324}"/>
          </ac:cxnSpMkLst>
        </pc:cxnChg>
      </pc:sldChg>
      <pc:sldChg chg="modSp new mod">
        <pc:chgData name="Mirko Kemna" userId="766ba680-80f5-4b8b-844c-94b6db81444d" providerId="ADAL" clId="{87F0ABD2-00E9-4B91-AAD3-5244124A3C47}" dt="2021-09-14T15:37:36.587" v="3359" actId="2710"/>
        <pc:sldMkLst>
          <pc:docMk/>
          <pc:sldMk cId="743838422" sldId="268"/>
        </pc:sldMkLst>
        <pc:spChg chg="mod">
          <ac:chgData name="Mirko Kemna" userId="766ba680-80f5-4b8b-844c-94b6db81444d" providerId="ADAL" clId="{87F0ABD2-00E9-4B91-AAD3-5244124A3C47}" dt="2021-09-14T15:35:31.326" v="3196" actId="20577"/>
          <ac:spMkLst>
            <pc:docMk/>
            <pc:sldMk cId="743838422" sldId="268"/>
            <ac:spMk id="2" creationId="{7377CEB7-AEF0-4FEC-9E91-426679ED650F}"/>
          </ac:spMkLst>
        </pc:spChg>
        <pc:spChg chg="mod">
          <ac:chgData name="Mirko Kemna" userId="766ba680-80f5-4b8b-844c-94b6db81444d" providerId="ADAL" clId="{87F0ABD2-00E9-4B91-AAD3-5244124A3C47}" dt="2021-09-14T15:37:36.587" v="3359" actId="2710"/>
          <ac:spMkLst>
            <pc:docMk/>
            <pc:sldMk cId="743838422" sldId="268"/>
            <ac:spMk id="3" creationId="{D135D43D-4336-49AD-B880-DB8F334604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E116-260B-4FCC-8CB9-B1F0FAE8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3C9A42-1ED9-409F-87F4-4F076EC5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D3D5C-F802-4507-A2F3-5A2FD00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4DE57-9F8D-4E82-9158-8AE8E86B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11920F-3B4A-4073-A723-4182243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1C9A-4515-492C-8892-746D4384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3607F1-6BF2-46E2-A406-0DC75EBB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3C2CE-5493-47BE-B6F0-8F93D5F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B7483-E15F-41C5-8290-0EE6A94B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9B6A4-FB9A-475F-B0F2-7DA7D018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B94DEE-3E17-446C-A233-24DA17FD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07E6DB-3A00-4768-8758-E361FDE49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52F15-FFD6-497C-8CC7-070A85C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4462D-FA05-43A3-9C1F-02083D8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DD4CF-2EB8-40F4-B903-A94FBD02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D7CB2-0BC8-4A59-8D41-7FFEB81B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BB48E-0D6B-4516-B688-3288BBA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38485-6FC7-4AA2-B4C7-A65CDF24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CE5E1-A388-4A4F-B178-B1D60B20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B7FDB-BF2B-4837-BBF9-EA536205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8202-702A-49C3-B7D4-4481C81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478134-C95F-4DB1-892A-25642057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477CC-B2D1-422C-9B0F-6D5163D8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98F6B6-FC3E-4A78-A692-D516DC14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FC074-5C2D-4C18-A981-52657C1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6772E-C811-4631-977C-B122A740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970D0-C325-4E7F-8BBF-5888C35B6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A8ADAD-2B58-48CA-BF0D-FF2A8539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ED4827-ABBD-4E39-92C2-FAFD8CA6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5289BC-2075-489A-A2DC-69E7DFDD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497F1-8A2A-43B9-B442-9C7E39A0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7320-5823-457A-A66F-EBFC828D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C2CE0-125C-440A-A6D0-AB111E3A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50010A-B2AE-43D5-9BBA-2999397F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F308C1-C33A-4E0C-B993-E3BC1206F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E03B2F-91AC-47C7-98C8-6F8C273F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CF6CC7-AF97-4BE7-AFA5-2F9E6E71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294A3-9442-4D4F-BC0A-ADDB011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0A69F2-61E5-458B-957E-F1AACEDE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55D61-CB9C-418D-9C4B-7AA80CCC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40F765-AF78-4A90-A789-75A68C19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83FC6-D2BC-4052-96BE-09BA3C09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BC646-DDF2-4EAF-85A9-6C264F4C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B0B7D3-1B96-4C4C-B793-D4BD64AD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853F06-84A7-445A-90AF-B84F014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996983-D084-4F30-93F6-8FD946B1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83419-E2BE-417C-8C76-FA0EF218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CB5F7-510E-4568-87A4-F538E4CB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885205-8E8F-421A-93EC-4BA2EEE4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62830-BF61-4D74-A9DA-47F0BFF0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4DC87-98AA-4500-A6BD-DD87D3FB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B7FA8-7D52-40FC-BA92-871E73E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602C1-D4E6-4620-ABF2-9839243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FCA892-106C-4DF0-B8B3-721C37482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60C0A-08D0-4424-92BE-C4844D09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87588-1D46-4A05-BA2A-953E3D3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83EA0-8C80-4B8C-BE2A-FE40CB4D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11642D-F804-4667-9E23-096658F0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7A357B-D272-4B7B-A7A2-D52CF941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D5E23-C742-4302-84CE-83079C4B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6C9EC-7FA7-4423-BFFE-B7AB44499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33D11-F62B-418D-8B6C-9ABCC1317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4C933-A2A9-4311-A93E-77CA9F2A1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226E8-4545-4E75-B110-C71CA059C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GANs for Flow Prediction</a:t>
            </a:r>
          </a:p>
        </p:txBody>
      </p:sp>
    </p:spTree>
    <p:extLst>
      <p:ext uri="{BB962C8B-B14F-4D97-AF65-F5344CB8AC3E}">
        <p14:creationId xmlns:p14="http://schemas.microsoft.com/office/powerpoint/2010/main" val="389077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34F18A6B-91F4-427F-ADDC-90CF18765394}"/>
              </a:ext>
            </a:extLst>
          </p:cNvPr>
          <p:cNvSpPr/>
          <p:nvPr/>
        </p:nvSpPr>
        <p:spPr>
          <a:xfrm>
            <a:off x="10960100" y="1920240"/>
            <a:ext cx="1076960" cy="42671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outflow</a:t>
            </a:r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6C81B7-6638-499F-8447-DBD785433093}"/>
              </a:ext>
            </a:extLst>
          </p:cNvPr>
          <p:cNvCxnSpPr>
            <a:cxnSpLocks/>
          </p:cNvCxnSpPr>
          <p:nvPr/>
        </p:nvCxnSpPr>
        <p:spPr>
          <a:xfrm>
            <a:off x="7152640" y="838201"/>
            <a:ext cx="4561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92F4ED1B-A2C3-44ED-BB86-E01A59276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"/>
          <a:stretch/>
        </p:blipFill>
        <p:spPr>
          <a:xfrm flipV="1">
            <a:off x="6831824" y="816325"/>
            <a:ext cx="7332283" cy="17719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EAE677-CE3D-40D7-B5FF-7DE39F51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84"/>
            <a:ext cx="10515600" cy="1325563"/>
          </a:xfrm>
        </p:spPr>
        <p:txBody>
          <a:bodyPr/>
          <a:lstStyle/>
          <a:p>
            <a:r>
              <a:rPr lang="en-US" sz="4400" dirty="0"/>
              <a:t>Classical NN vs. Translational </a:t>
            </a:r>
            <a:r>
              <a:rPr lang="en-US" sz="4400" dirty="0" err="1"/>
              <a:t>cGAN</a:t>
            </a:r>
            <a:r>
              <a:rPr lang="en-US" sz="4400" dirty="0"/>
              <a:t>:</a:t>
            </a:r>
            <a:br>
              <a:rPr lang="en-US" sz="4400" dirty="0"/>
            </a:br>
            <a:r>
              <a:rPr lang="en-US" sz="4400" dirty="0"/>
              <a:t>Flow Example</a:t>
            </a:r>
            <a:endParaRPr lang="en-US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05CF25-5C35-4CBB-A0D9-C2DC8576AB1F}"/>
              </a:ext>
            </a:extLst>
          </p:cNvPr>
          <p:cNvCxnSpPr>
            <a:cxnSpLocks/>
          </p:cNvCxnSpPr>
          <p:nvPr/>
        </p:nvCxnSpPr>
        <p:spPr>
          <a:xfrm>
            <a:off x="5699760" y="1701801"/>
            <a:ext cx="145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A39CB8-5598-4F02-B765-AE6E92C37CEE}"/>
              </a:ext>
            </a:extLst>
          </p:cNvPr>
          <p:cNvCxnSpPr>
            <a:cxnSpLocks/>
          </p:cNvCxnSpPr>
          <p:nvPr/>
        </p:nvCxnSpPr>
        <p:spPr>
          <a:xfrm flipV="1">
            <a:off x="7152640" y="838201"/>
            <a:ext cx="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5E8AF72-05A0-4610-9BAC-B7D63EF86C31}"/>
              </a:ext>
            </a:extLst>
          </p:cNvPr>
          <p:cNvSpPr/>
          <p:nvPr/>
        </p:nvSpPr>
        <p:spPr>
          <a:xfrm>
            <a:off x="5699760" y="1920240"/>
            <a:ext cx="955040" cy="42671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inflow</a:t>
            </a:r>
            <a:endParaRPr lang="en-US" dirty="0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DDC012B4-3C96-4435-8D9E-972C0C48347F}"/>
              </a:ext>
            </a:extLst>
          </p:cNvPr>
          <p:cNvSpPr/>
          <p:nvPr/>
        </p:nvSpPr>
        <p:spPr>
          <a:xfrm>
            <a:off x="6774695" y="838201"/>
            <a:ext cx="261106" cy="8407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42D72893-956D-4156-9FB1-32C1CEEE4DB2}"/>
              </a:ext>
            </a:extLst>
          </p:cNvPr>
          <p:cNvSpPr/>
          <p:nvPr/>
        </p:nvSpPr>
        <p:spPr>
          <a:xfrm>
            <a:off x="6774694" y="2588262"/>
            <a:ext cx="261106" cy="8407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3309B0-BBE7-4190-8464-7D586E26B3B0}"/>
                  </a:ext>
                </a:extLst>
              </p:cNvPr>
              <p:cNvSpPr txBox="1"/>
              <p:nvPr/>
            </p:nvSpPr>
            <p:spPr>
              <a:xfrm>
                <a:off x="6454684" y="1131500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3309B0-BBE7-4190-8464-7D586E26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84" y="1131500"/>
                <a:ext cx="278346" cy="276999"/>
              </a:xfrm>
              <a:prstGeom prst="rect">
                <a:avLst/>
              </a:prstGeom>
              <a:blipFill>
                <a:blip r:embed="rId3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2207E4-96C8-45B3-ACC5-2BBBBFD41FD8}"/>
                  </a:ext>
                </a:extLst>
              </p:cNvPr>
              <p:cNvSpPr txBox="1"/>
              <p:nvPr/>
            </p:nvSpPr>
            <p:spPr>
              <a:xfrm>
                <a:off x="6458742" y="2858698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2207E4-96C8-45B3-ACC5-2BBBBFD4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42" y="2858698"/>
                <a:ext cx="283667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nhaltsplatzhalter 2">
                <a:extLst>
                  <a:ext uri="{FF2B5EF4-FFF2-40B4-BE49-F238E27FC236}">
                    <a16:creationId xmlns:a16="http://schemas.microsoft.com/office/drawing/2014/main" id="{CA5BD58C-5AFB-41D8-839A-0F8F35487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Whether flow attaches at </a:t>
                </a:r>
                <a:br>
                  <a:rPr lang="en-US" sz="2400" dirty="0"/>
                </a:br>
                <a:r>
                  <a:rPr lang="en-US" sz="2400" dirty="0"/>
                  <a:t>top or bottom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NN may be trained to learn this</a:t>
                </a:r>
                <a:br>
                  <a:rPr lang="en-US" sz="2400" dirty="0"/>
                </a:br>
                <a:r>
                  <a:rPr lang="en-US" sz="2400" dirty="0"/>
                  <a:t>relation</a:t>
                </a:r>
              </a:p>
              <a:p>
                <a:r>
                  <a:rPr lang="en-US" sz="2400" dirty="0"/>
                  <a:t>For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the outcome is </a:t>
                </a:r>
                <a:br>
                  <a:rPr lang="en-US" sz="2400" dirty="0"/>
                </a:br>
                <a:r>
                  <a:rPr lang="en-US" sz="2400" dirty="0"/>
                  <a:t>essentially random</a:t>
                </a:r>
              </a:p>
              <a:p>
                <a:pPr>
                  <a:buFont typeface="Calibri" panose="020F0502020204030204" pitchFamily="34" charset="0"/>
                  <a:buChar char="→"/>
                </a:pPr>
                <a:r>
                  <a:rPr lang="en-US" sz="2400" dirty="0"/>
                  <a:t> A NN trained with MSE loss would most likely produce a superposition of both cases to minimize error</a:t>
                </a:r>
              </a:p>
              <a:p>
                <a:r>
                  <a:rPr lang="en-US" sz="2400" dirty="0"/>
                  <a:t>A trained discriminator network could easily identify this as a “forgery”</a:t>
                </a:r>
              </a:p>
              <a:p>
                <a:pPr>
                  <a:buFont typeface="Calibri" panose="020F0502020204030204" pitchFamily="34" charset="0"/>
                  <a:buChar char="→"/>
                </a:pPr>
                <a:r>
                  <a:rPr lang="en-US" sz="2400" dirty="0"/>
                  <a:t> </a:t>
                </a:r>
                <a:r>
                  <a:rPr lang="en-US" sz="2400" dirty="0" err="1"/>
                  <a:t>Adversarially</a:t>
                </a:r>
                <a:r>
                  <a:rPr lang="en-US" sz="2400" dirty="0"/>
                  <a:t> trained generator would likely learn to pick and choose one</a:t>
                </a:r>
              </a:p>
            </p:txBody>
          </p:sp>
        </mc:Choice>
        <mc:Fallback xmlns="">
          <p:sp>
            <p:nvSpPr>
              <p:cNvPr id="24" name="Inhaltsplatzhalter 2">
                <a:extLst>
                  <a:ext uri="{FF2B5EF4-FFF2-40B4-BE49-F238E27FC236}">
                    <a16:creationId xmlns:a16="http://schemas.microsoft.com/office/drawing/2014/main" id="{CA5BD58C-5AFB-41D8-839A-0F8F35487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74AB452-F579-42B1-B5A1-FE33CA94343A}"/>
              </a:ext>
            </a:extLst>
          </p:cNvPr>
          <p:cNvGrpSpPr/>
          <p:nvPr/>
        </p:nvGrpSpPr>
        <p:grpSpPr>
          <a:xfrm flipV="1">
            <a:off x="5699760" y="2565400"/>
            <a:ext cx="6014720" cy="863600"/>
            <a:chOff x="2235200" y="2225040"/>
            <a:chExt cx="6014720" cy="863600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6A05E71-85FB-48EB-8D12-DAF7D524056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235200" y="3088640"/>
              <a:ext cx="145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49424FE-EDDB-4EC4-AABF-7CD730122EA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88080" y="2225040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7781603-A902-465C-AD58-177E701E64A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88080" y="2225040"/>
              <a:ext cx="45618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8B14E45A-11FE-4974-814C-ECD930C07B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0" b="-1"/>
          <a:stretch/>
        </p:blipFill>
        <p:spPr>
          <a:xfrm>
            <a:off x="6804394" y="1690688"/>
            <a:ext cx="7332283" cy="176593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5C3EA18-8600-4194-AFC4-93ED058AC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824" y="816325"/>
            <a:ext cx="7079153" cy="26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4E895-C01F-43DC-8D24-6485547D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1" y="1495380"/>
            <a:ext cx="10515600" cy="4940931"/>
          </a:xfrm>
        </p:spPr>
        <p:txBody>
          <a:bodyPr>
            <a:normAutofit/>
          </a:bodyPr>
          <a:lstStyle/>
          <a:p>
            <a:r>
              <a:rPr lang="en-US" sz="2300" dirty="0"/>
              <a:t>GANs help us find a suitable loss function (discriminator) on which to train the generator so that it produces images that are difficult to detect as not from the training set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2300" dirty="0"/>
              <a:t> GANs excel at obfuscating the fact that their output is machine generated</a:t>
            </a:r>
          </a:p>
          <a:p>
            <a:r>
              <a:rPr lang="en-US" sz="2300" dirty="0"/>
              <a:t>In the setting of flow prediction, this means generating images with our reduced order model that </a:t>
            </a:r>
            <a:r>
              <a:rPr lang="en-US" sz="2300" b="1" dirty="0"/>
              <a:t>look like </a:t>
            </a:r>
            <a:r>
              <a:rPr lang="en-US" sz="2300" dirty="0"/>
              <a:t>they could plausibly be CFD results</a:t>
            </a:r>
            <a:br>
              <a:rPr lang="en-US" sz="2300" dirty="0"/>
            </a:br>
            <a:r>
              <a:rPr lang="en-US" sz="2300" dirty="0"/>
              <a:t>(instead of optimizing for results closest to ground </a:t>
            </a:r>
            <a:r>
              <a:rPr lang="en-US" sz="2300"/>
              <a:t>truth in an average sense)</a:t>
            </a:r>
            <a:endParaRPr lang="en-US" sz="2300" dirty="0"/>
          </a:p>
          <a:p>
            <a:r>
              <a:rPr lang="en-US" sz="2300" u="sng" dirty="0"/>
              <a:t>If instead we can </a:t>
            </a:r>
            <a:r>
              <a:rPr lang="en-US" sz="2300" b="1" u="sng" dirty="0"/>
              <a:t>explicitly define</a:t>
            </a:r>
            <a:r>
              <a:rPr lang="en-US" sz="2300" u="sng" dirty="0"/>
              <a:t> what we are trying to optimize for (e.g. mean deviation from ground truth or adherence to PDE), GANs provide </a:t>
            </a:r>
            <a:r>
              <a:rPr lang="en-US" sz="2300" b="1" u="sng" dirty="0"/>
              <a:t>no obvious benefit</a:t>
            </a:r>
          </a:p>
          <a:p>
            <a:r>
              <a:rPr lang="en-US" sz="2300" dirty="0"/>
              <a:t>Will a GAN model generalize better to new geometry types? </a:t>
            </a:r>
            <a:br>
              <a:rPr lang="en-US" sz="2300" dirty="0"/>
            </a:br>
            <a:r>
              <a:rPr lang="en-US" sz="2300" dirty="0"/>
              <a:t>- Conceivable, but no obvious reason to believe so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0FCD13D-3C1E-4BF4-B19A-51E36050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30" y="169817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30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CEB7-AEF0-4FEC-9E91-426679ED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D43D-4336-49AD-B880-DB8F3346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GAN Approach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GAN Architectures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Image translation: GAN vs. classical NN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383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70FE5-0F37-45DF-8F96-6367975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89"/>
            <a:ext cx="10515600" cy="1325563"/>
          </a:xfrm>
        </p:spPr>
        <p:txBody>
          <a:bodyPr/>
          <a:lstStyle/>
          <a:p>
            <a:r>
              <a:rPr lang="en-US" dirty="0"/>
              <a:t>GAN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7A29F-8FB8-426B-A742-E8B81665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644"/>
            <a:ext cx="10515600" cy="5130760"/>
          </a:xfrm>
        </p:spPr>
        <p:txBody>
          <a:bodyPr>
            <a:normAutofit/>
          </a:bodyPr>
          <a:lstStyle/>
          <a:p>
            <a:r>
              <a:rPr lang="en-US" sz="2400" dirty="0"/>
              <a:t>Task (example): generate images that look like faces</a:t>
            </a:r>
          </a:p>
          <a:p>
            <a:r>
              <a:rPr lang="en-US" sz="2400" dirty="0"/>
              <a:t>Problem: hard to define explicitly what that means </a:t>
            </a:r>
            <a:br>
              <a:rPr lang="en-US" sz="2400" dirty="0"/>
            </a:br>
            <a:r>
              <a:rPr lang="en-US" sz="2400" dirty="0"/>
              <a:t>(“we know a face when we see it”)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Unclear what the cost function should be</a:t>
            </a:r>
          </a:p>
          <a:p>
            <a:r>
              <a:rPr lang="en-US" sz="2400" dirty="0"/>
              <a:t>GAN method: </a:t>
            </a:r>
            <a:br>
              <a:rPr lang="en-US" sz="2400" dirty="0"/>
            </a:br>
            <a:r>
              <a:rPr lang="en-US" sz="2400" b="1" dirty="0"/>
              <a:t>Don’t predefine criteria to optimize for, instead use a second NN to tell you if a generated image is similar to a training set (of faces)</a:t>
            </a:r>
          </a:p>
          <a:p>
            <a:r>
              <a:rPr lang="en-US" sz="2400" dirty="0"/>
              <a:t>Training the discriminator in step with the generator is a way of obtaining the “right” cost function for generating images that appear similar to those in a training set</a:t>
            </a:r>
            <a:endParaRPr lang="en-US" sz="2400" b="1" dirty="0"/>
          </a:p>
          <a:p>
            <a:r>
              <a:rPr lang="en-US" sz="2400" dirty="0"/>
              <a:t>Can be applied to image-to-image translation by supplying image as conditional input (cGAN) e.g. generate faces based on sketch</a:t>
            </a:r>
          </a:p>
        </p:txBody>
      </p:sp>
    </p:spTree>
    <p:extLst>
      <p:ext uri="{BB962C8B-B14F-4D97-AF65-F5344CB8AC3E}">
        <p14:creationId xmlns:p14="http://schemas.microsoft.com/office/powerpoint/2010/main" val="17567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7A43F33-6DFE-4DFC-9CEA-F138513BDE16}"/>
              </a:ext>
            </a:extLst>
          </p:cNvPr>
          <p:cNvSpPr/>
          <p:nvPr/>
        </p:nvSpPr>
        <p:spPr>
          <a:xfrm>
            <a:off x="3368040" y="4049931"/>
            <a:ext cx="1351280" cy="914400"/>
          </a:xfrm>
          <a:prstGeom prst="rect">
            <a:avLst/>
          </a:prstGeom>
          <a:solidFill>
            <a:srgbClr val="7030A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082E-3E76-47B7-8ADA-2012B9F2B747}"/>
              </a:ext>
            </a:extLst>
          </p:cNvPr>
          <p:cNvSpPr/>
          <p:nvPr/>
        </p:nvSpPr>
        <p:spPr>
          <a:xfrm>
            <a:off x="7371082" y="4049931"/>
            <a:ext cx="1849120" cy="914400"/>
          </a:xfrm>
          <a:prstGeom prst="rect">
            <a:avLst/>
          </a:prstGeom>
          <a:solidFill>
            <a:srgbClr val="E77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FB39A7-0969-41EF-A3C5-FCE109381EFA}"/>
              </a:ext>
            </a:extLst>
          </p:cNvPr>
          <p:cNvSpPr/>
          <p:nvPr/>
        </p:nvSpPr>
        <p:spPr>
          <a:xfrm>
            <a:off x="4262120" y="2166898"/>
            <a:ext cx="74168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02D056-1634-46BA-8483-61D02ADCA081}"/>
              </a:ext>
            </a:extLst>
          </p:cNvPr>
          <p:cNvSpPr/>
          <p:nvPr/>
        </p:nvSpPr>
        <p:spPr>
          <a:xfrm>
            <a:off x="4414520" y="2319298"/>
            <a:ext cx="74168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53CFCF-FFBA-4A33-85BF-17F7E8EF173B}"/>
              </a:ext>
            </a:extLst>
          </p:cNvPr>
          <p:cNvSpPr/>
          <p:nvPr/>
        </p:nvSpPr>
        <p:spPr>
          <a:xfrm>
            <a:off x="4566920" y="2471698"/>
            <a:ext cx="741680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8C059C-3CC4-49FB-92B7-44C5FA0BE325}"/>
              </a:ext>
            </a:extLst>
          </p:cNvPr>
          <p:cNvSpPr/>
          <p:nvPr/>
        </p:nvSpPr>
        <p:spPr>
          <a:xfrm>
            <a:off x="4719320" y="2624098"/>
            <a:ext cx="74168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88D91F-BBA2-4723-86D7-E9F0F4E038D9}"/>
              </a:ext>
            </a:extLst>
          </p:cNvPr>
          <p:cNvSpPr/>
          <p:nvPr/>
        </p:nvSpPr>
        <p:spPr>
          <a:xfrm>
            <a:off x="1361440" y="351145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7B1B2C-09C7-4C3B-A84B-541C197CDA49}"/>
              </a:ext>
            </a:extLst>
          </p:cNvPr>
          <p:cNvSpPr/>
          <p:nvPr/>
        </p:nvSpPr>
        <p:spPr>
          <a:xfrm>
            <a:off x="1361440" y="379593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549752-D585-40D1-97D4-A71FB4240252}"/>
              </a:ext>
            </a:extLst>
          </p:cNvPr>
          <p:cNvSpPr/>
          <p:nvPr/>
        </p:nvSpPr>
        <p:spPr>
          <a:xfrm>
            <a:off x="1361440" y="408041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662789-9D6E-4230-89FC-063262C0F6A2}"/>
              </a:ext>
            </a:extLst>
          </p:cNvPr>
          <p:cNvSpPr/>
          <p:nvPr/>
        </p:nvSpPr>
        <p:spPr>
          <a:xfrm>
            <a:off x="1361440" y="436489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FFF2E-664C-4C33-8062-3D8490673DFB}"/>
              </a:ext>
            </a:extLst>
          </p:cNvPr>
          <p:cNvSpPr/>
          <p:nvPr/>
        </p:nvSpPr>
        <p:spPr>
          <a:xfrm>
            <a:off x="1361440" y="436489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988A77F-D1F8-467D-9545-C3922B2A0402}"/>
              </a:ext>
            </a:extLst>
          </p:cNvPr>
          <p:cNvSpPr/>
          <p:nvPr/>
        </p:nvSpPr>
        <p:spPr>
          <a:xfrm>
            <a:off x="1361440" y="464937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DDA800-359D-41B0-B332-95925035A21C}"/>
              </a:ext>
            </a:extLst>
          </p:cNvPr>
          <p:cNvSpPr/>
          <p:nvPr/>
        </p:nvSpPr>
        <p:spPr>
          <a:xfrm>
            <a:off x="1361440" y="493385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37DCD5-052E-45F2-9865-81D8AE4CE8FB}"/>
              </a:ext>
            </a:extLst>
          </p:cNvPr>
          <p:cNvSpPr/>
          <p:nvPr/>
        </p:nvSpPr>
        <p:spPr>
          <a:xfrm>
            <a:off x="1361440" y="521833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CA4F09A-AFAE-4ECC-B4C0-DC0EECF37A6B}"/>
              </a:ext>
            </a:extLst>
          </p:cNvPr>
          <p:cNvSpPr txBox="1"/>
          <p:nvPr/>
        </p:nvSpPr>
        <p:spPr>
          <a:xfrm>
            <a:off x="1046480" y="2846754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Latent</a:t>
            </a:r>
          </a:p>
          <a:p>
            <a:pPr algn="ctr"/>
            <a:r>
              <a:rPr lang="en-US" dirty="0"/>
              <a:t> Space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4A601-B199-496F-A979-E8F44113E593}"/>
              </a:ext>
            </a:extLst>
          </p:cNvPr>
          <p:cNvSpPr txBox="1"/>
          <p:nvPr/>
        </p:nvSpPr>
        <p:spPr>
          <a:xfrm>
            <a:off x="3891280" y="1753632"/>
            <a:ext cx="159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52945A5C-46BF-4D5B-ACDD-0DCBAA2E98BA}"/>
              </a:ext>
            </a:extLst>
          </p:cNvPr>
          <p:cNvSpPr/>
          <p:nvPr/>
        </p:nvSpPr>
        <p:spPr>
          <a:xfrm>
            <a:off x="1930400" y="3511451"/>
            <a:ext cx="314960" cy="199136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2ADA02A-A6F0-4EE7-8F94-C1472814F057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>
            <a:off x="2245360" y="4507131"/>
            <a:ext cx="112268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784C301-3448-4E70-9D24-F8812F82B8A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19320" y="4507131"/>
            <a:ext cx="265176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48BDB24-CFCC-4561-953F-186D5C248562}"/>
              </a:ext>
            </a:extLst>
          </p:cNvPr>
          <p:cNvCxnSpPr>
            <a:cxnSpLocks/>
          </p:cNvCxnSpPr>
          <p:nvPr/>
        </p:nvCxnSpPr>
        <p:spPr>
          <a:xfrm>
            <a:off x="5577840" y="3078480"/>
            <a:ext cx="1793242" cy="12090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F08C823-D117-47F8-98C5-31A3E6045B05}"/>
              </a:ext>
            </a:extLst>
          </p:cNvPr>
          <p:cNvSpPr txBox="1"/>
          <p:nvPr/>
        </p:nvSpPr>
        <p:spPr>
          <a:xfrm>
            <a:off x="7223760" y="4964331"/>
            <a:ext cx="221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Trained to tell apart generated from training images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081EFCF-0A37-4F90-9EC2-7B5B23CA5666}"/>
              </a:ext>
            </a:extLst>
          </p:cNvPr>
          <p:cNvSpPr txBox="1"/>
          <p:nvPr/>
        </p:nvSpPr>
        <p:spPr>
          <a:xfrm>
            <a:off x="2875280" y="4964331"/>
            <a:ext cx="221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Trained to generate images that fool the discriminator</a:t>
            </a:r>
          </a:p>
        </p:txBody>
      </p:sp>
      <p:sp>
        <p:nvSpPr>
          <p:cNvPr id="63" name="Pfeil: nach links und rechts 62">
            <a:extLst>
              <a:ext uri="{FF2B5EF4-FFF2-40B4-BE49-F238E27FC236}">
                <a16:creationId xmlns:a16="http://schemas.microsoft.com/office/drawing/2014/main" id="{E16CD9FA-FAA2-4D22-8E4C-605FC1AD35F4}"/>
              </a:ext>
            </a:extLst>
          </p:cNvPr>
          <p:cNvSpPr/>
          <p:nvPr/>
        </p:nvSpPr>
        <p:spPr>
          <a:xfrm>
            <a:off x="5212079" y="5149165"/>
            <a:ext cx="1889762" cy="553661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ABF4063-0A3B-4F87-ACAE-8751905DD3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220202" y="4507131"/>
            <a:ext cx="685798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89ECFE4-55AE-4CAD-A54D-30AE67000CF1}"/>
              </a:ext>
            </a:extLst>
          </p:cNvPr>
          <p:cNvSpPr txBox="1"/>
          <p:nvPr/>
        </p:nvSpPr>
        <p:spPr>
          <a:xfrm>
            <a:off x="10022844" y="4183965"/>
            <a:ext cx="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“real or</a:t>
            </a:r>
            <a:br>
              <a:rPr lang="en-US" dirty="0"/>
            </a:br>
            <a:r>
              <a:rPr lang="en-US" dirty="0"/>
              <a:t>forged?”</a:t>
            </a:r>
          </a:p>
        </p:txBody>
      </p:sp>
      <p:sp>
        <p:nvSpPr>
          <p:cNvPr id="71" name="Titel 1">
            <a:extLst>
              <a:ext uri="{FF2B5EF4-FFF2-40B4-BE49-F238E27FC236}">
                <a16:creationId xmlns:a16="http://schemas.microsoft.com/office/drawing/2014/main" id="{FCE972E4-EEF5-4DD6-A5C3-131A792B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Classical 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822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7A43F33-6DFE-4DFC-9CEA-F138513BDE16}"/>
              </a:ext>
            </a:extLst>
          </p:cNvPr>
          <p:cNvSpPr/>
          <p:nvPr/>
        </p:nvSpPr>
        <p:spPr>
          <a:xfrm>
            <a:off x="3390826" y="4115277"/>
            <a:ext cx="1351280" cy="914400"/>
          </a:xfrm>
          <a:prstGeom prst="rect">
            <a:avLst/>
          </a:prstGeom>
          <a:solidFill>
            <a:srgbClr val="7030A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082E-3E76-47B7-8ADA-2012B9F2B747}"/>
              </a:ext>
            </a:extLst>
          </p:cNvPr>
          <p:cNvSpPr/>
          <p:nvPr/>
        </p:nvSpPr>
        <p:spPr>
          <a:xfrm>
            <a:off x="7393868" y="3943877"/>
            <a:ext cx="1849120" cy="1085800"/>
          </a:xfrm>
          <a:prstGeom prst="rect">
            <a:avLst/>
          </a:prstGeom>
          <a:solidFill>
            <a:srgbClr val="E77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FB39A7-0969-41EF-A3C5-FCE109381EFA}"/>
              </a:ext>
            </a:extLst>
          </p:cNvPr>
          <p:cNvSpPr/>
          <p:nvPr/>
        </p:nvSpPr>
        <p:spPr>
          <a:xfrm>
            <a:off x="4284906" y="2232244"/>
            <a:ext cx="74168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02D056-1634-46BA-8483-61D02ADCA081}"/>
              </a:ext>
            </a:extLst>
          </p:cNvPr>
          <p:cNvSpPr/>
          <p:nvPr/>
        </p:nvSpPr>
        <p:spPr>
          <a:xfrm>
            <a:off x="4437306" y="2384644"/>
            <a:ext cx="74168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53CFCF-FFBA-4A33-85BF-17F7E8EF173B}"/>
              </a:ext>
            </a:extLst>
          </p:cNvPr>
          <p:cNvSpPr/>
          <p:nvPr/>
        </p:nvSpPr>
        <p:spPr>
          <a:xfrm>
            <a:off x="4589706" y="2537044"/>
            <a:ext cx="741680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8C059C-3CC4-49FB-92B7-44C5FA0BE325}"/>
              </a:ext>
            </a:extLst>
          </p:cNvPr>
          <p:cNvSpPr/>
          <p:nvPr/>
        </p:nvSpPr>
        <p:spPr>
          <a:xfrm>
            <a:off x="4742106" y="2689444"/>
            <a:ext cx="74168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88D91F-BBA2-4723-86D7-E9F0F4E038D9}"/>
              </a:ext>
            </a:extLst>
          </p:cNvPr>
          <p:cNvSpPr/>
          <p:nvPr/>
        </p:nvSpPr>
        <p:spPr>
          <a:xfrm>
            <a:off x="1384226" y="357679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7B1B2C-09C7-4C3B-A84B-541C197CDA49}"/>
              </a:ext>
            </a:extLst>
          </p:cNvPr>
          <p:cNvSpPr/>
          <p:nvPr/>
        </p:nvSpPr>
        <p:spPr>
          <a:xfrm>
            <a:off x="1384226" y="386127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549752-D585-40D1-97D4-A71FB4240252}"/>
              </a:ext>
            </a:extLst>
          </p:cNvPr>
          <p:cNvSpPr/>
          <p:nvPr/>
        </p:nvSpPr>
        <p:spPr>
          <a:xfrm>
            <a:off x="1384226" y="414575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662789-9D6E-4230-89FC-063262C0F6A2}"/>
              </a:ext>
            </a:extLst>
          </p:cNvPr>
          <p:cNvSpPr/>
          <p:nvPr/>
        </p:nvSpPr>
        <p:spPr>
          <a:xfrm>
            <a:off x="1384226" y="443023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FFF2E-664C-4C33-8062-3D8490673DFB}"/>
              </a:ext>
            </a:extLst>
          </p:cNvPr>
          <p:cNvSpPr/>
          <p:nvPr/>
        </p:nvSpPr>
        <p:spPr>
          <a:xfrm>
            <a:off x="1384226" y="443023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988A77F-D1F8-467D-9545-C3922B2A0402}"/>
              </a:ext>
            </a:extLst>
          </p:cNvPr>
          <p:cNvSpPr/>
          <p:nvPr/>
        </p:nvSpPr>
        <p:spPr>
          <a:xfrm>
            <a:off x="1384226" y="471471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DDA800-359D-41B0-B332-95925035A21C}"/>
              </a:ext>
            </a:extLst>
          </p:cNvPr>
          <p:cNvSpPr/>
          <p:nvPr/>
        </p:nvSpPr>
        <p:spPr>
          <a:xfrm>
            <a:off x="1384226" y="499919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37DCD5-052E-45F2-9865-81D8AE4CE8FB}"/>
              </a:ext>
            </a:extLst>
          </p:cNvPr>
          <p:cNvSpPr/>
          <p:nvPr/>
        </p:nvSpPr>
        <p:spPr>
          <a:xfrm>
            <a:off x="1384226" y="5283677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CA4F09A-AFAE-4ECC-B4C0-DC0EECF37A6B}"/>
              </a:ext>
            </a:extLst>
          </p:cNvPr>
          <p:cNvSpPr txBox="1"/>
          <p:nvPr/>
        </p:nvSpPr>
        <p:spPr>
          <a:xfrm>
            <a:off x="1069266" y="2912100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Latent</a:t>
            </a:r>
          </a:p>
          <a:p>
            <a:pPr algn="ctr"/>
            <a:r>
              <a:rPr lang="en-US" dirty="0"/>
              <a:t> Space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4A601-B199-496F-A979-E8F44113E593}"/>
              </a:ext>
            </a:extLst>
          </p:cNvPr>
          <p:cNvSpPr txBox="1"/>
          <p:nvPr/>
        </p:nvSpPr>
        <p:spPr>
          <a:xfrm>
            <a:off x="3914066" y="1818978"/>
            <a:ext cx="159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52945A5C-46BF-4D5B-ACDD-0DCBAA2E98BA}"/>
              </a:ext>
            </a:extLst>
          </p:cNvPr>
          <p:cNvSpPr/>
          <p:nvPr/>
        </p:nvSpPr>
        <p:spPr>
          <a:xfrm>
            <a:off x="1953186" y="3576797"/>
            <a:ext cx="314960" cy="199136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2ADA02A-A6F0-4EE7-8F94-C1472814F057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>
            <a:off x="2268146" y="4572477"/>
            <a:ext cx="112268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784C301-3448-4E70-9D24-F8812F82B8A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42106" y="4572477"/>
            <a:ext cx="2646680" cy="13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48BDB24-CFCC-4561-953F-186D5C248562}"/>
              </a:ext>
            </a:extLst>
          </p:cNvPr>
          <p:cNvCxnSpPr>
            <a:cxnSpLocks/>
          </p:cNvCxnSpPr>
          <p:nvPr/>
        </p:nvCxnSpPr>
        <p:spPr>
          <a:xfrm>
            <a:off x="5636186" y="3775577"/>
            <a:ext cx="1757682" cy="577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ABF4063-0A3B-4F87-ACAE-8751905DD324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9242988" y="4486777"/>
            <a:ext cx="926376" cy="378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89ECFE4-55AE-4CAD-A54D-30AE67000CF1}"/>
              </a:ext>
            </a:extLst>
          </p:cNvPr>
          <p:cNvSpPr txBox="1"/>
          <p:nvPr/>
        </p:nvSpPr>
        <p:spPr>
          <a:xfrm>
            <a:off x="10169364" y="4167397"/>
            <a:ext cx="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“real or</a:t>
            </a:r>
            <a:br>
              <a:rPr lang="en-US" dirty="0"/>
            </a:br>
            <a:r>
              <a:rPr lang="en-US" dirty="0"/>
              <a:t>forged?”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E240DF-0ED9-4C4F-B4BF-CC1CEC3CE465}"/>
              </a:ext>
            </a:extLst>
          </p:cNvPr>
          <p:cNvSpPr txBox="1"/>
          <p:nvPr/>
        </p:nvSpPr>
        <p:spPr>
          <a:xfrm>
            <a:off x="621302" y="5846544"/>
            <a:ext cx="13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(e.g. gender)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0C8D5E85-2C90-4E8A-B8D6-E8F6B080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Conditional GAN (cGAN) Architecture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DDFFDA6-2A34-40EB-8A6C-BB78B5B834DF}"/>
              </a:ext>
            </a:extLst>
          </p:cNvPr>
          <p:cNvCxnSpPr>
            <a:cxnSpLocks/>
          </p:cNvCxnSpPr>
          <p:nvPr/>
        </p:nvCxnSpPr>
        <p:spPr>
          <a:xfrm flipV="1">
            <a:off x="2003988" y="4850865"/>
            <a:ext cx="1392383" cy="13188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E54D718-6845-40CF-BDFF-0B3813CC7F90}"/>
              </a:ext>
            </a:extLst>
          </p:cNvPr>
          <p:cNvCxnSpPr>
            <a:cxnSpLocks/>
          </p:cNvCxnSpPr>
          <p:nvPr/>
        </p:nvCxnSpPr>
        <p:spPr>
          <a:xfrm flipV="1">
            <a:off x="2700179" y="4776312"/>
            <a:ext cx="4693689" cy="1393397"/>
          </a:xfrm>
          <a:prstGeom prst="bentConnector3">
            <a:avLst>
              <a:gd name="adj1" fmla="val 8095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81823104-B156-4336-AA5E-B08F8A93F432}"/>
              </a:ext>
            </a:extLst>
          </p:cNvPr>
          <p:cNvCxnSpPr>
            <a:cxnSpLocks/>
          </p:cNvCxnSpPr>
          <p:nvPr/>
        </p:nvCxnSpPr>
        <p:spPr>
          <a:xfrm>
            <a:off x="5618405" y="2978677"/>
            <a:ext cx="1793242" cy="1209040"/>
          </a:xfrm>
          <a:prstGeom prst="bentConnector3">
            <a:avLst>
              <a:gd name="adj1" fmla="val 5906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0413C4C2-D281-462C-9D41-92B9F3FE257D}"/>
              </a:ext>
            </a:extLst>
          </p:cNvPr>
          <p:cNvSpPr txBox="1"/>
          <p:nvPr/>
        </p:nvSpPr>
        <p:spPr>
          <a:xfrm>
            <a:off x="3536302" y="3569455"/>
            <a:ext cx="2277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Conditional Labels</a:t>
            </a:r>
          </a:p>
        </p:txBody>
      </p:sp>
    </p:spTree>
    <p:extLst>
      <p:ext uri="{BB962C8B-B14F-4D97-AF65-F5344CB8AC3E}">
        <p14:creationId xmlns:p14="http://schemas.microsoft.com/office/powerpoint/2010/main" val="31309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el 1">
            <a:extLst>
              <a:ext uri="{FF2B5EF4-FFF2-40B4-BE49-F238E27FC236}">
                <a16:creationId xmlns:a16="http://schemas.microsoft.com/office/drawing/2014/main" id="{2CF7D755-E2E2-44B7-A29A-912A172C30B6}"/>
              </a:ext>
            </a:extLst>
          </p:cNvPr>
          <p:cNvSpPr txBox="1">
            <a:spLocks/>
          </p:cNvSpPr>
          <p:nvPr/>
        </p:nvSpPr>
        <p:spPr>
          <a:xfrm>
            <a:off x="376104" y="300446"/>
            <a:ext cx="115366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Translational cGAN Architecture (deterministically)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A43F33-6DFE-4DFC-9CEA-F138513BDE16}"/>
              </a:ext>
            </a:extLst>
          </p:cNvPr>
          <p:cNvSpPr/>
          <p:nvPr/>
        </p:nvSpPr>
        <p:spPr>
          <a:xfrm>
            <a:off x="3406325" y="4345332"/>
            <a:ext cx="1351280" cy="914400"/>
          </a:xfrm>
          <a:prstGeom prst="rect">
            <a:avLst/>
          </a:prstGeom>
          <a:solidFill>
            <a:srgbClr val="7030A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082E-3E76-47B7-8ADA-2012B9F2B747}"/>
              </a:ext>
            </a:extLst>
          </p:cNvPr>
          <p:cNvSpPr/>
          <p:nvPr/>
        </p:nvSpPr>
        <p:spPr>
          <a:xfrm>
            <a:off x="7409367" y="4173932"/>
            <a:ext cx="1849120" cy="1085800"/>
          </a:xfrm>
          <a:prstGeom prst="rect">
            <a:avLst/>
          </a:prstGeom>
          <a:solidFill>
            <a:srgbClr val="E77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FB39A7-0969-41EF-A3C5-FCE109381EFA}"/>
              </a:ext>
            </a:extLst>
          </p:cNvPr>
          <p:cNvSpPr/>
          <p:nvPr/>
        </p:nvSpPr>
        <p:spPr>
          <a:xfrm>
            <a:off x="4341045" y="2242163"/>
            <a:ext cx="74168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02D056-1634-46BA-8483-61D02ADCA081}"/>
              </a:ext>
            </a:extLst>
          </p:cNvPr>
          <p:cNvSpPr/>
          <p:nvPr/>
        </p:nvSpPr>
        <p:spPr>
          <a:xfrm>
            <a:off x="4493445" y="2394563"/>
            <a:ext cx="74168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53CFCF-FFBA-4A33-85BF-17F7E8EF173B}"/>
              </a:ext>
            </a:extLst>
          </p:cNvPr>
          <p:cNvSpPr/>
          <p:nvPr/>
        </p:nvSpPr>
        <p:spPr>
          <a:xfrm>
            <a:off x="4645845" y="2546963"/>
            <a:ext cx="741680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8C059C-3CC4-49FB-92B7-44C5FA0BE325}"/>
              </a:ext>
            </a:extLst>
          </p:cNvPr>
          <p:cNvSpPr/>
          <p:nvPr/>
        </p:nvSpPr>
        <p:spPr>
          <a:xfrm>
            <a:off x="4798245" y="2699363"/>
            <a:ext cx="74168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4A601-B199-496F-A979-E8F44113E593}"/>
              </a:ext>
            </a:extLst>
          </p:cNvPr>
          <p:cNvSpPr txBox="1"/>
          <p:nvPr/>
        </p:nvSpPr>
        <p:spPr>
          <a:xfrm>
            <a:off x="3913609" y="1625036"/>
            <a:ext cx="159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784C301-3448-4E70-9D24-F8812F82B8A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57605" y="4802532"/>
            <a:ext cx="2646680" cy="13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48BDB24-CFCC-4561-953F-186D5C248562}"/>
              </a:ext>
            </a:extLst>
          </p:cNvPr>
          <p:cNvCxnSpPr>
            <a:cxnSpLocks/>
          </p:cNvCxnSpPr>
          <p:nvPr/>
        </p:nvCxnSpPr>
        <p:spPr>
          <a:xfrm>
            <a:off x="3535865" y="3879927"/>
            <a:ext cx="3873502" cy="702994"/>
          </a:xfrm>
          <a:prstGeom prst="bentConnector3">
            <a:avLst>
              <a:gd name="adj1" fmla="val 7439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ABF4063-0A3B-4F87-ACAE-8751905DD324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9258487" y="4716832"/>
            <a:ext cx="926376" cy="378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89ECFE4-55AE-4CAD-A54D-30AE67000CF1}"/>
              </a:ext>
            </a:extLst>
          </p:cNvPr>
          <p:cNvSpPr txBox="1"/>
          <p:nvPr/>
        </p:nvSpPr>
        <p:spPr>
          <a:xfrm>
            <a:off x="10184863" y="4397452"/>
            <a:ext cx="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“real or</a:t>
            </a:r>
            <a:br>
              <a:rPr lang="en-US" dirty="0"/>
            </a:br>
            <a:r>
              <a:rPr lang="en-US" dirty="0"/>
              <a:t>forged?”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E240DF-0ED9-4C4F-B4BF-CC1CEC3CE465}"/>
              </a:ext>
            </a:extLst>
          </p:cNvPr>
          <p:cNvSpPr txBox="1"/>
          <p:nvPr/>
        </p:nvSpPr>
        <p:spPr>
          <a:xfrm>
            <a:off x="771314" y="6177186"/>
            <a:ext cx="131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(e.g. sketch)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E54D718-6845-40CF-BDFF-0B3813CC7F90}"/>
              </a:ext>
            </a:extLst>
          </p:cNvPr>
          <p:cNvCxnSpPr>
            <a:cxnSpLocks/>
          </p:cNvCxnSpPr>
          <p:nvPr/>
        </p:nvCxnSpPr>
        <p:spPr>
          <a:xfrm flipV="1">
            <a:off x="2669540" y="5006370"/>
            <a:ext cx="4739827" cy="7881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81823104-B156-4336-AA5E-B08F8A93F432}"/>
              </a:ext>
            </a:extLst>
          </p:cNvPr>
          <p:cNvCxnSpPr>
            <a:cxnSpLocks/>
          </p:cNvCxnSpPr>
          <p:nvPr/>
        </p:nvCxnSpPr>
        <p:spPr>
          <a:xfrm>
            <a:off x="5633904" y="3208732"/>
            <a:ext cx="1793242" cy="1209040"/>
          </a:xfrm>
          <a:prstGeom prst="bentConnector3">
            <a:avLst>
              <a:gd name="adj1" fmla="val 5906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FDEE055-C9EF-4E58-8DA3-7FBF8DBC65D3}"/>
              </a:ext>
            </a:extLst>
          </p:cNvPr>
          <p:cNvSpPr/>
          <p:nvPr/>
        </p:nvSpPr>
        <p:spPr>
          <a:xfrm>
            <a:off x="1058186" y="5364386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4859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06400 h 812800"/>
              <a:gd name="connsiteX4" fmla="*/ 741680 w 741680"/>
              <a:gd name="connsiteY4" fmla="*/ 812800 h 812800"/>
              <a:gd name="connsiteX5" fmla="*/ 363423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398272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135284" y="-7169"/>
                  <a:pt x="258181" y="19701"/>
                  <a:pt x="348590" y="0"/>
                </a:cubicBezTo>
                <a:cubicBezTo>
                  <a:pt x="438999" y="-19701"/>
                  <a:pt x="608240" y="27921"/>
                  <a:pt x="741680" y="0"/>
                </a:cubicBezTo>
                <a:cubicBezTo>
                  <a:pt x="777081" y="142634"/>
                  <a:pt x="704630" y="235794"/>
                  <a:pt x="741680" y="406400"/>
                </a:cubicBezTo>
                <a:cubicBezTo>
                  <a:pt x="778730" y="577006"/>
                  <a:pt x="735489" y="729301"/>
                  <a:pt x="741680" y="812800"/>
                </a:cubicBezTo>
                <a:cubicBezTo>
                  <a:pt x="638965" y="840458"/>
                  <a:pt x="460897" y="783631"/>
                  <a:pt x="363423" y="812800"/>
                </a:cubicBezTo>
                <a:cubicBezTo>
                  <a:pt x="265949" y="841969"/>
                  <a:pt x="166252" y="797615"/>
                  <a:pt x="0" y="812800"/>
                </a:cubicBezTo>
                <a:cubicBezTo>
                  <a:pt x="-34345" y="679468"/>
                  <a:pt x="20285" y="509896"/>
                  <a:pt x="0" y="398272"/>
                </a:cubicBezTo>
                <a:cubicBezTo>
                  <a:pt x="-20285" y="286648"/>
                  <a:pt x="17007" y="184724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25351" y="-29053"/>
                  <a:pt x="307079" y="42624"/>
                  <a:pt x="385674" y="0"/>
                </a:cubicBezTo>
                <a:cubicBezTo>
                  <a:pt x="464269" y="-42624"/>
                  <a:pt x="619193" y="37220"/>
                  <a:pt x="741680" y="0"/>
                </a:cubicBezTo>
                <a:cubicBezTo>
                  <a:pt x="766911" y="189837"/>
                  <a:pt x="739429" y="238132"/>
                  <a:pt x="741680" y="382016"/>
                </a:cubicBezTo>
                <a:cubicBezTo>
                  <a:pt x="743931" y="525900"/>
                  <a:pt x="695363" y="676843"/>
                  <a:pt x="741680" y="812800"/>
                </a:cubicBezTo>
                <a:cubicBezTo>
                  <a:pt x="591542" y="818356"/>
                  <a:pt x="514412" y="766723"/>
                  <a:pt x="356006" y="812800"/>
                </a:cubicBezTo>
                <a:cubicBezTo>
                  <a:pt x="197600" y="858877"/>
                  <a:pt x="133947" y="794682"/>
                  <a:pt x="0" y="812800"/>
                </a:cubicBezTo>
                <a:cubicBezTo>
                  <a:pt x="-43871" y="690111"/>
                  <a:pt x="41617" y="541666"/>
                  <a:pt x="0" y="390144"/>
                </a:cubicBezTo>
                <a:cubicBezTo>
                  <a:pt x="-41617" y="238622"/>
                  <a:pt x="20042" y="174785"/>
                  <a:pt x="0" y="0"/>
                </a:cubicBezTo>
                <a:close/>
              </a:path>
            </a:pathLst>
          </a:custGeom>
          <a:solidFill>
            <a:srgbClr val="FDE9FD"/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4051103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041C301-E0F7-4ADB-A2AD-EEBCE4C0E3DF}"/>
              </a:ext>
            </a:extLst>
          </p:cNvPr>
          <p:cNvSpPr/>
          <p:nvPr/>
        </p:nvSpPr>
        <p:spPr>
          <a:xfrm>
            <a:off x="2714729" y="2242163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7084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22656 h 812800"/>
              <a:gd name="connsiteX4" fmla="*/ 741680 w 741680"/>
              <a:gd name="connsiteY4" fmla="*/ 812800 h 812800"/>
              <a:gd name="connsiteX5" fmla="*/ 356006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06400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173405" y="-40019"/>
                  <a:pt x="278894" y="4800"/>
                  <a:pt x="370840" y="0"/>
                </a:cubicBezTo>
                <a:cubicBezTo>
                  <a:pt x="462786" y="-4800"/>
                  <a:pt x="642134" y="25073"/>
                  <a:pt x="741680" y="0"/>
                </a:cubicBezTo>
                <a:cubicBezTo>
                  <a:pt x="763365" y="201896"/>
                  <a:pt x="693073" y="289588"/>
                  <a:pt x="741680" y="422656"/>
                </a:cubicBezTo>
                <a:cubicBezTo>
                  <a:pt x="790287" y="555724"/>
                  <a:pt x="738632" y="664239"/>
                  <a:pt x="741680" y="812800"/>
                </a:cubicBezTo>
                <a:cubicBezTo>
                  <a:pt x="552191" y="835576"/>
                  <a:pt x="505698" y="793310"/>
                  <a:pt x="356006" y="812800"/>
                </a:cubicBezTo>
                <a:cubicBezTo>
                  <a:pt x="206314" y="832290"/>
                  <a:pt x="129475" y="787541"/>
                  <a:pt x="0" y="812800"/>
                </a:cubicBezTo>
                <a:cubicBezTo>
                  <a:pt x="-26737" y="726973"/>
                  <a:pt x="21666" y="525688"/>
                  <a:pt x="0" y="406400"/>
                </a:cubicBezTo>
                <a:cubicBezTo>
                  <a:pt x="-21666" y="287112"/>
                  <a:pt x="26053" y="158485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90090" y="-33479"/>
                  <a:pt x="269288" y="27997"/>
                  <a:pt x="378257" y="0"/>
                </a:cubicBezTo>
                <a:cubicBezTo>
                  <a:pt x="487226" y="-27997"/>
                  <a:pt x="585136" y="6020"/>
                  <a:pt x="741680" y="0"/>
                </a:cubicBezTo>
                <a:cubicBezTo>
                  <a:pt x="780158" y="178769"/>
                  <a:pt x="711412" y="266728"/>
                  <a:pt x="741680" y="422656"/>
                </a:cubicBezTo>
                <a:cubicBezTo>
                  <a:pt x="771948" y="578584"/>
                  <a:pt x="708290" y="688375"/>
                  <a:pt x="741680" y="812800"/>
                </a:cubicBezTo>
                <a:cubicBezTo>
                  <a:pt x="624860" y="847840"/>
                  <a:pt x="526602" y="782745"/>
                  <a:pt x="363423" y="812800"/>
                </a:cubicBezTo>
                <a:cubicBezTo>
                  <a:pt x="200244" y="842855"/>
                  <a:pt x="98634" y="780123"/>
                  <a:pt x="0" y="812800"/>
                </a:cubicBezTo>
                <a:cubicBezTo>
                  <a:pt x="-6698" y="715865"/>
                  <a:pt x="44657" y="545513"/>
                  <a:pt x="0" y="406400"/>
                </a:cubicBezTo>
                <a:cubicBezTo>
                  <a:pt x="-44657" y="267287"/>
                  <a:pt x="16825" y="170002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42465358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3F442D8-486A-4869-9673-12DDAB263572}"/>
              </a:ext>
            </a:extLst>
          </p:cNvPr>
          <p:cNvSpPr/>
          <p:nvPr/>
        </p:nvSpPr>
        <p:spPr>
          <a:xfrm>
            <a:off x="2867129" y="2394563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56006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390144 h 812800"/>
              <a:gd name="connsiteX4" fmla="*/ 741680 w 741680"/>
              <a:gd name="connsiteY4" fmla="*/ 812800 h 812800"/>
              <a:gd name="connsiteX5" fmla="*/ 378257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30784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86071" y="-22786"/>
                  <a:pt x="256657" y="1671"/>
                  <a:pt x="356006" y="0"/>
                </a:cubicBezTo>
                <a:cubicBezTo>
                  <a:pt x="455355" y="-1671"/>
                  <a:pt x="641278" y="30973"/>
                  <a:pt x="741680" y="0"/>
                </a:cubicBezTo>
                <a:cubicBezTo>
                  <a:pt x="764797" y="132947"/>
                  <a:pt x="725586" y="203948"/>
                  <a:pt x="741680" y="390144"/>
                </a:cubicBezTo>
                <a:cubicBezTo>
                  <a:pt x="757774" y="576340"/>
                  <a:pt x="714212" y="612670"/>
                  <a:pt x="741680" y="812800"/>
                </a:cubicBezTo>
                <a:cubicBezTo>
                  <a:pt x="578855" y="846269"/>
                  <a:pt x="491481" y="792196"/>
                  <a:pt x="378257" y="812800"/>
                </a:cubicBezTo>
                <a:cubicBezTo>
                  <a:pt x="265033" y="833404"/>
                  <a:pt x="165858" y="783430"/>
                  <a:pt x="0" y="812800"/>
                </a:cubicBezTo>
                <a:cubicBezTo>
                  <a:pt x="-4865" y="721239"/>
                  <a:pt x="3643" y="591178"/>
                  <a:pt x="0" y="430784"/>
                </a:cubicBezTo>
                <a:cubicBezTo>
                  <a:pt x="-3643" y="270390"/>
                  <a:pt x="3294" y="146143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58386" y="-18536"/>
                  <a:pt x="243672" y="25777"/>
                  <a:pt x="363423" y="0"/>
                </a:cubicBezTo>
                <a:cubicBezTo>
                  <a:pt x="483174" y="-25777"/>
                  <a:pt x="560505" y="3737"/>
                  <a:pt x="741680" y="0"/>
                </a:cubicBezTo>
                <a:cubicBezTo>
                  <a:pt x="767203" y="82806"/>
                  <a:pt x="733386" y="297052"/>
                  <a:pt x="741680" y="382016"/>
                </a:cubicBezTo>
                <a:cubicBezTo>
                  <a:pt x="749974" y="466980"/>
                  <a:pt x="736998" y="635955"/>
                  <a:pt x="741680" y="812800"/>
                </a:cubicBezTo>
                <a:cubicBezTo>
                  <a:pt x="581868" y="836549"/>
                  <a:pt x="489474" y="775290"/>
                  <a:pt x="393090" y="812800"/>
                </a:cubicBezTo>
                <a:cubicBezTo>
                  <a:pt x="296706" y="850310"/>
                  <a:pt x="78829" y="766153"/>
                  <a:pt x="0" y="812800"/>
                </a:cubicBezTo>
                <a:cubicBezTo>
                  <a:pt x="-11085" y="723097"/>
                  <a:pt x="9720" y="558434"/>
                  <a:pt x="0" y="430784"/>
                </a:cubicBezTo>
                <a:cubicBezTo>
                  <a:pt x="-9720" y="303134"/>
                  <a:pt x="24500" y="11331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8932226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BDEA102-BBF0-4DAB-AF60-541D35DD799F}"/>
              </a:ext>
            </a:extLst>
          </p:cNvPr>
          <p:cNvSpPr/>
          <p:nvPr/>
        </p:nvSpPr>
        <p:spPr>
          <a:xfrm>
            <a:off x="3019529" y="2546963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7084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06400 h 812800"/>
              <a:gd name="connsiteX4" fmla="*/ 741680 w 741680"/>
              <a:gd name="connsiteY4" fmla="*/ 812800 h 812800"/>
              <a:gd name="connsiteX5" fmla="*/ 370840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14528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96880" y="-22276"/>
                  <a:pt x="219835" y="25134"/>
                  <a:pt x="370840" y="0"/>
                </a:cubicBezTo>
                <a:cubicBezTo>
                  <a:pt x="521845" y="-25134"/>
                  <a:pt x="624718" y="32790"/>
                  <a:pt x="741680" y="0"/>
                </a:cubicBezTo>
                <a:cubicBezTo>
                  <a:pt x="775862" y="85971"/>
                  <a:pt x="714378" y="296831"/>
                  <a:pt x="741680" y="406400"/>
                </a:cubicBezTo>
                <a:cubicBezTo>
                  <a:pt x="768982" y="515969"/>
                  <a:pt x="739410" y="689430"/>
                  <a:pt x="741680" y="812800"/>
                </a:cubicBezTo>
                <a:cubicBezTo>
                  <a:pt x="583996" y="845056"/>
                  <a:pt x="501461" y="807044"/>
                  <a:pt x="370840" y="812800"/>
                </a:cubicBezTo>
                <a:cubicBezTo>
                  <a:pt x="240219" y="818556"/>
                  <a:pt x="137107" y="804754"/>
                  <a:pt x="0" y="812800"/>
                </a:cubicBezTo>
                <a:cubicBezTo>
                  <a:pt x="-11933" y="624839"/>
                  <a:pt x="45748" y="499313"/>
                  <a:pt x="0" y="414528"/>
                </a:cubicBezTo>
                <a:cubicBezTo>
                  <a:pt x="-45748" y="329743"/>
                  <a:pt x="28656" y="95591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28195" y="-40342"/>
                  <a:pt x="216159" y="27387"/>
                  <a:pt x="356006" y="0"/>
                </a:cubicBezTo>
                <a:cubicBezTo>
                  <a:pt x="495853" y="-27387"/>
                  <a:pt x="626461" y="4036"/>
                  <a:pt x="741680" y="0"/>
                </a:cubicBezTo>
                <a:cubicBezTo>
                  <a:pt x="776971" y="170803"/>
                  <a:pt x="718247" y="270287"/>
                  <a:pt x="741680" y="382016"/>
                </a:cubicBezTo>
                <a:cubicBezTo>
                  <a:pt x="765113" y="493745"/>
                  <a:pt x="695540" y="667325"/>
                  <a:pt x="741680" y="812800"/>
                </a:cubicBezTo>
                <a:cubicBezTo>
                  <a:pt x="617337" y="846254"/>
                  <a:pt x="478578" y="791354"/>
                  <a:pt x="378257" y="812800"/>
                </a:cubicBezTo>
                <a:cubicBezTo>
                  <a:pt x="277936" y="834246"/>
                  <a:pt x="179132" y="787784"/>
                  <a:pt x="0" y="812800"/>
                </a:cubicBezTo>
                <a:cubicBezTo>
                  <a:pt x="-35941" y="706911"/>
                  <a:pt x="25266" y="592455"/>
                  <a:pt x="0" y="422656"/>
                </a:cubicBezTo>
                <a:cubicBezTo>
                  <a:pt x="-25266" y="252857"/>
                  <a:pt x="45222" y="16820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7944248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3E4957D-EE80-456D-9F84-F454DFBD8F07}"/>
              </a:ext>
            </a:extLst>
          </p:cNvPr>
          <p:cNvSpPr/>
          <p:nvPr/>
        </p:nvSpPr>
        <p:spPr>
          <a:xfrm>
            <a:off x="3171929" y="2699363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4859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14528 h 812800"/>
              <a:gd name="connsiteX4" fmla="*/ 741680 w 741680"/>
              <a:gd name="connsiteY4" fmla="*/ 812800 h 812800"/>
              <a:gd name="connsiteX5" fmla="*/ 363423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14528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118162" y="-10557"/>
                  <a:pt x="260032" y="33010"/>
                  <a:pt x="348590" y="0"/>
                </a:cubicBezTo>
                <a:cubicBezTo>
                  <a:pt x="437148" y="-33010"/>
                  <a:pt x="647835" y="12027"/>
                  <a:pt x="741680" y="0"/>
                </a:cubicBezTo>
                <a:cubicBezTo>
                  <a:pt x="771777" y="183681"/>
                  <a:pt x="731847" y="211951"/>
                  <a:pt x="741680" y="414528"/>
                </a:cubicBezTo>
                <a:cubicBezTo>
                  <a:pt x="751513" y="617105"/>
                  <a:pt x="730687" y="728299"/>
                  <a:pt x="741680" y="812800"/>
                </a:cubicBezTo>
                <a:cubicBezTo>
                  <a:pt x="658517" y="841588"/>
                  <a:pt x="529978" y="803108"/>
                  <a:pt x="363423" y="812800"/>
                </a:cubicBezTo>
                <a:cubicBezTo>
                  <a:pt x="196868" y="822492"/>
                  <a:pt x="138629" y="777219"/>
                  <a:pt x="0" y="812800"/>
                </a:cubicBezTo>
                <a:cubicBezTo>
                  <a:pt x="-44466" y="692338"/>
                  <a:pt x="3158" y="512262"/>
                  <a:pt x="0" y="414528"/>
                </a:cubicBezTo>
                <a:cubicBezTo>
                  <a:pt x="-3158" y="316794"/>
                  <a:pt x="40615" y="190533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03129" y="-685"/>
                  <a:pt x="189998" y="29974"/>
                  <a:pt x="348590" y="0"/>
                </a:cubicBezTo>
                <a:cubicBezTo>
                  <a:pt x="507182" y="-29974"/>
                  <a:pt x="614992" y="44941"/>
                  <a:pt x="741680" y="0"/>
                </a:cubicBezTo>
                <a:cubicBezTo>
                  <a:pt x="784008" y="164331"/>
                  <a:pt x="735684" y="299316"/>
                  <a:pt x="741680" y="422656"/>
                </a:cubicBezTo>
                <a:cubicBezTo>
                  <a:pt x="747676" y="545996"/>
                  <a:pt x="730096" y="723880"/>
                  <a:pt x="741680" y="812800"/>
                </a:cubicBezTo>
                <a:cubicBezTo>
                  <a:pt x="569709" y="816117"/>
                  <a:pt x="514665" y="799353"/>
                  <a:pt x="370840" y="812800"/>
                </a:cubicBezTo>
                <a:cubicBezTo>
                  <a:pt x="227015" y="826247"/>
                  <a:pt x="90090" y="799046"/>
                  <a:pt x="0" y="812800"/>
                </a:cubicBezTo>
                <a:cubicBezTo>
                  <a:pt x="-25578" y="718719"/>
                  <a:pt x="30609" y="530640"/>
                  <a:pt x="0" y="414528"/>
                </a:cubicBezTo>
                <a:cubicBezTo>
                  <a:pt x="-30609" y="298416"/>
                  <a:pt x="11482" y="15261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28533297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8540F1-D789-4D46-A04E-849E795250FF}"/>
              </a:ext>
            </a:extLst>
          </p:cNvPr>
          <p:cNvSpPr txBox="1"/>
          <p:nvPr/>
        </p:nvSpPr>
        <p:spPr>
          <a:xfrm>
            <a:off x="2290549" y="1619112"/>
            <a:ext cx="159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Conditionals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1FAC0F8-DDC3-47CD-A085-41F4DBA08814}"/>
              </a:ext>
            </a:extLst>
          </p:cNvPr>
          <p:cNvCxnSpPr>
            <a:cxnSpLocks/>
          </p:cNvCxnSpPr>
          <p:nvPr/>
        </p:nvCxnSpPr>
        <p:spPr>
          <a:xfrm>
            <a:off x="3542769" y="3604972"/>
            <a:ext cx="0" cy="283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212671A-10FB-47B7-B66A-6B7DC8EA9FE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37773" y="4802532"/>
            <a:ext cx="136855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itel 1">
            <a:extLst>
              <a:ext uri="{FF2B5EF4-FFF2-40B4-BE49-F238E27FC236}">
                <a16:creationId xmlns:a16="http://schemas.microsoft.com/office/drawing/2014/main" id="{6B255A31-F3DA-47E4-8AA5-709E8A7D4A0F}"/>
              </a:ext>
            </a:extLst>
          </p:cNvPr>
          <p:cNvSpPr txBox="1">
            <a:spLocks/>
          </p:cNvSpPr>
          <p:nvPr/>
        </p:nvSpPr>
        <p:spPr>
          <a:xfrm>
            <a:off x="376104" y="2946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Translational cGAN Architecture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6C6E48B-7A21-40B6-8971-B525ECC95A18}"/>
              </a:ext>
            </a:extLst>
          </p:cNvPr>
          <p:cNvCxnSpPr>
            <a:cxnSpLocks/>
          </p:cNvCxnSpPr>
          <p:nvPr/>
        </p:nvCxnSpPr>
        <p:spPr>
          <a:xfrm flipV="1">
            <a:off x="2001705" y="5093974"/>
            <a:ext cx="1388664" cy="7005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C165076-E68F-4AF9-876E-AA48D472F9C8}"/>
              </a:ext>
            </a:extLst>
          </p:cNvPr>
          <p:cNvSpPr/>
          <p:nvPr/>
        </p:nvSpPr>
        <p:spPr>
          <a:xfrm>
            <a:off x="1117785" y="4375812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DBE71DD-F47F-4D21-9A7F-D5380D8B1AA5}"/>
              </a:ext>
            </a:extLst>
          </p:cNvPr>
          <p:cNvSpPr/>
          <p:nvPr/>
        </p:nvSpPr>
        <p:spPr>
          <a:xfrm>
            <a:off x="1117785" y="4660292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DC5E234-CA17-4426-8800-9789CB0552D8}"/>
              </a:ext>
            </a:extLst>
          </p:cNvPr>
          <p:cNvSpPr/>
          <p:nvPr/>
        </p:nvSpPr>
        <p:spPr>
          <a:xfrm>
            <a:off x="1117785" y="4944772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8074E8-12FC-4F73-9E21-706AD5F20B4F}"/>
              </a:ext>
            </a:extLst>
          </p:cNvPr>
          <p:cNvSpPr txBox="1"/>
          <p:nvPr/>
        </p:nvSpPr>
        <p:spPr>
          <a:xfrm>
            <a:off x="802825" y="3711115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Latent</a:t>
            </a:r>
          </a:p>
          <a:p>
            <a:pPr algn="ctr"/>
            <a:r>
              <a:rPr lang="en-US" dirty="0"/>
              <a:t> Space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957CE2D7-F5C2-4C5C-9D4B-6E94379CC0EF}"/>
              </a:ext>
            </a:extLst>
          </p:cNvPr>
          <p:cNvSpPr/>
          <p:nvPr/>
        </p:nvSpPr>
        <p:spPr>
          <a:xfrm>
            <a:off x="1686745" y="4375812"/>
            <a:ext cx="314960" cy="8534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8" grpId="0" animBg="1"/>
      <p:bldP spid="40" grpId="0" animBg="1"/>
      <p:bldP spid="41" grpId="0" animBg="1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2D2C5-4E45-4376-9EB9-DEABF601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Translation Comparison:</a:t>
            </a:r>
            <a:br>
              <a:rPr lang="en-US" dirty="0"/>
            </a:br>
            <a:r>
              <a:rPr lang="en-US" dirty="0"/>
              <a:t>Classical NN vs. Translational cGAN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F4D5B-469D-4C7D-836B-235AEC76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09"/>
            <a:ext cx="10515600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/>
              <a:t>Classical NN:</a:t>
            </a:r>
          </a:p>
          <a:p>
            <a:r>
              <a:rPr lang="en-US" sz="2400" dirty="0"/>
              <a:t>Trained to perform image transformations which reduce </a:t>
            </a:r>
            <a:br>
              <a:rPr lang="en-US" sz="2400" dirty="0"/>
            </a:br>
            <a:r>
              <a:rPr lang="en-US" sz="2400" dirty="0"/>
              <a:t>the average training error </a:t>
            </a:r>
            <a:br>
              <a:rPr lang="en-US" sz="2400" dirty="0"/>
            </a:br>
            <a:r>
              <a:rPr lang="en-US" sz="2400" dirty="0"/>
              <a:t>as measured by predefined cost function</a:t>
            </a:r>
          </a:p>
          <a:p>
            <a:r>
              <a:rPr lang="en-US" sz="2400" dirty="0"/>
              <a:t>Generated image compared to </a:t>
            </a:r>
            <a:br>
              <a:rPr lang="en-US" sz="2400" dirty="0"/>
            </a:br>
            <a:r>
              <a:rPr lang="en-US" sz="2400" dirty="0"/>
              <a:t>ground truth during training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cGAN:</a:t>
            </a:r>
          </a:p>
          <a:p>
            <a:r>
              <a:rPr lang="en-US" sz="2400" dirty="0"/>
              <a:t>No cost function explicitly defined, instead cost function is part of training (= discriminator)</a:t>
            </a:r>
          </a:p>
          <a:p>
            <a:r>
              <a:rPr lang="en-US" sz="2400" dirty="0"/>
              <a:t>Goal of training: make it as difficult as possible to identify generated image as not from training set</a:t>
            </a:r>
          </a:p>
          <a:p>
            <a:r>
              <a:rPr lang="en-US" sz="2400" dirty="0"/>
              <a:t>Generated image compared to image transformation in training set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F70C97-AA33-4F59-97B3-26309D7C3442}"/>
              </a:ext>
            </a:extLst>
          </p:cNvPr>
          <p:cNvSpPr txBox="1"/>
          <p:nvPr/>
        </p:nvSpPr>
        <p:spPr>
          <a:xfrm>
            <a:off x="1643884" y="5969655"/>
            <a:ext cx="890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What are the resulting differences in the generated images?</a:t>
            </a:r>
          </a:p>
        </p:txBody>
      </p:sp>
    </p:spTree>
    <p:extLst>
      <p:ext uri="{BB962C8B-B14F-4D97-AF65-F5344CB8AC3E}">
        <p14:creationId xmlns:p14="http://schemas.microsoft.com/office/powerpoint/2010/main" val="31396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538F1-5D5E-4F25-8A69-FDF8D0C1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Classical NN vs. Translational </a:t>
            </a:r>
            <a:r>
              <a:rPr lang="en-US" sz="4000" dirty="0" err="1"/>
              <a:t>cGAN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Simplified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AB23B-B363-4E3F-96DA-19B6CC58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786765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Task: fill in the square:</a:t>
            </a:r>
          </a:p>
          <a:p>
            <a:pPr>
              <a:spcBef>
                <a:spcPts val="1800"/>
              </a:spcBef>
            </a:pPr>
            <a:r>
              <a:rPr lang="en-US" dirty="0"/>
              <a:t>Training data:</a:t>
            </a:r>
          </a:p>
          <a:p>
            <a:endParaRPr lang="en-US" dirty="0"/>
          </a:p>
          <a:p>
            <a:r>
              <a:rPr lang="en-US" dirty="0"/>
              <a:t>Standard NN with MSE loss: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/>
              <a:t>Clearly not from dataset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  <a:p>
            <a:r>
              <a:rPr lang="en-US" dirty="0" err="1"/>
              <a:t>cGAN</a:t>
            </a:r>
            <a:r>
              <a:rPr lang="en-US" dirty="0"/>
              <a:t>:           or 	      (depending on initialization)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/>
              <a:t>Plausible result!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6B3E3C-8428-4C75-97DD-59067FD7337C}"/>
              </a:ext>
            </a:extLst>
          </p:cNvPr>
          <p:cNvSpPr/>
          <p:nvPr/>
        </p:nvSpPr>
        <p:spPr>
          <a:xfrm>
            <a:off x="3336803" y="2716044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E24036-3854-44B1-B187-A7522E386D91}"/>
              </a:ext>
            </a:extLst>
          </p:cNvPr>
          <p:cNvSpPr/>
          <p:nvPr/>
        </p:nvSpPr>
        <p:spPr>
          <a:xfrm>
            <a:off x="4162424" y="2716044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94FB92-D386-4364-8CBB-4FF2DD6705E4}"/>
              </a:ext>
            </a:extLst>
          </p:cNvPr>
          <p:cNvCxnSpPr/>
          <p:nvPr/>
        </p:nvCxnSpPr>
        <p:spPr>
          <a:xfrm>
            <a:off x="3336803" y="2716044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6BA6733-526E-42F4-AB84-C5F87A85D9D8}"/>
              </a:ext>
            </a:extLst>
          </p:cNvPr>
          <p:cNvCxnSpPr>
            <a:cxnSpLocks/>
          </p:cNvCxnSpPr>
          <p:nvPr/>
        </p:nvCxnSpPr>
        <p:spPr>
          <a:xfrm flipH="1">
            <a:off x="3336803" y="2716044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AA93977-6018-4B19-B29B-30EF4CCD770F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162424" y="2991252"/>
            <a:ext cx="5504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C3809-BAE3-4B47-8EAB-6D3D73858F13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4437632" y="2716044"/>
            <a:ext cx="0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77DB797-3525-4019-86CB-6395AC8A6078}"/>
              </a:ext>
            </a:extLst>
          </p:cNvPr>
          <p:cNvSpPr/>
          <p:nvPr/>
        </p:nvSpPr>
        <p:spPr>
          <a:xfrm>
            <a:off x="5214941" y="3636159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35790C6-8461-401A-943A-064932ECE41E}"/>
              </a:ext>
            </a:extLst>
          </p:cNvPr>
          <p:cNvCxnSpPr/>
          <p:nvPr/>
        </p:nvCxnSpPr>
        <p:spPr>
          <a:xfrm>
            <a:off x="5214941" y="3636159"/>
            <a:ext cx="550415" cy="550415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54011F-3EED-44D9-9B55-04B844ADCDA6}"/>
              </a:ext>
            </a:extLst>
          </p:cNvPr>
          <p:cNvCxnSpPr>
            <a:cxnSpLocks/>
          </p:cNvCxnSpPr>
          <p:nvPr/>
        </p:nvCxnSpPr>
        <p:spPr>
          <a:xfrm flipH="1">
            <a:off x="5214941" y="3636159"/>
            <a:ext cx="550415" cy="550415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E754F27-AA0D-46BE-A06C-DF8ED34328DC}"/>
              </a:ext>
            </a:extLst>
          </p:cNvPr>
          <p:cNvSpPr/>
          <p:nvPr/>
        </p:nvSpPr>
        <p:spPr>
          <a:xfrm>
            <a:off x="5214941" y="3636159"/>
            <a:ext cx="550415" cy="55041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E08EDA3-72D9-4DF2-B630-66CC9F279EFA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5214941" y="3911367"/>
            <a:ext cx="550415" cy="0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D77EB89-76EB-4EF9-AEA1-392115DDD5BD}"/>
              </a:ext>
            </a:extLst>
          </p:cNvPr>
          <p:cNvCxnSpPr>
            <a:cxnSpLocks/>
            <a:stCxn id="19" idx="2"/>
            <a:endCxn id="19" idx="0"/>
          </p:cNvCxnSpPr>
          <p:nvPr/>
        </p:nvCxnSpPr>
        <p:spPr>
          <a:xfrm flipV="1">
            <a:off x="5490149" y="3636159"/>
            <a:ext cx="0" cy="550415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44EC24-2178-4C85-A960-B3EA5B94F0A8}"/>
              </a:ext>
            </a:extLst>
          </p:cNvPr>
          <p:cNvSpPr/>
          <p:nvPr/>
        </p:nvSpPr>
        <p:spPr>
          <a:xfrm>
            <a:off x="2220281" y="5122694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16F3EC-A95B-4AAD-A4AD-FD7F19972BC5}"/>
              </a:ext>
            </a:extLst>
          </p:cNvPr>
          <p:cNvCxnSpPr/>
          <p:nvPr/>
        </p:nvCxnSpPr>
        <p:spPr>
          <a:xfrm>
            <a:off x="2220281" y="5122694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183A5A2-97F0-4919-BD08-7697BAC429DB}"/>
              </a:ext>
            </a:extLst>
          </p:cNvPr>
          <p:cNvCxnSpPr>
            <a:cxnSpLocks/>
          </p:cNvCxnSpPr>
          <p:nvPr/>
        </p:nvCxnSpPr>
        <p:spPr>
          <a:xfrm flipH="1">
            <a:off x="2220281" y="5122694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6A08AAD-AC18-425E-9721-5C4E5923E6E4}"/>
              </a:ext>
            </a:extLst>
          </p:cNvPr>
          <p:cNvSpPr/>
          <p:nvPr/>
        </p:nvSpPr>
        <p:spPr>
          <a:xfrm>
            <a:off x="4533899" y="2006600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0164FC-7B9D-479E-82FF-3F85679F4BDE}"/>
              </a:ext>
            </a:extLst>
          </p:cNvPr>
          <p:cNvSpPr/>
          <p:nvPr/>
        </p:nvSpPr>
        <p:spPr>
          <a:xfrm>
            <a:off x="3421987" y="5122694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A586C0A-15F5-4E52-9423-F895C53CAB82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3421987" y="5397902"/>
            <a:ext cx="5504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E4B62F8-DD01-4A0A-9F1F-930815BCF920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flipV="1">
            <a:off x="3697195" y="5122694"/>
            <a:ext cx="0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9" grpId="0" animBg="1"/>
      <p:bldP spid="2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D3B0F3B-9A26-4627-86D7-1443566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774"/>
            <a:ext cx="12106275" cy="262271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267B653-95B1-41DF-B57E-8BDDC6A31C07}"/>
              </a:ext>
            </a:extLst>
          </p:cNvPr>
          <p:cNvSpPr/>
          <p:nvPr/>
        </p:nvSpPr>
        <p:spPr>
          <a:xfrm>
            <a:off x="4907666" y="3935392"/>
            <a:ext cx="7130005" cy="273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CBF522-2B3D-4649-B31E-E2A3286D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0"/>
            <a:ext cx="112680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Classical NN vs. Translational </a:t>
            </a:r>
            <a:r>
              <a:rPr lang="en-US" sz="4000" dirty="0" err="1"/>
              <a:t>cGAN</a:t>
            </a:r>
            <a:r>
              <a:rPr lang="en-US" sz="4000" dirty="0"/>
              <a:t>: Realistic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77801-E476-4625-BD1B-BDE3AA15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891"/>
            <a:ext cx="10896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Task: Reconstruct facade from schematic</a:t>
            </a:r>
          </a:p>
          <a:p>
            <a:r>
              <a:rPr lang="en-US" sz="2400" dirty="0"/>
              <a:t>Result not fully determined from training data → NN must fill in lack of information</a:t>
            </a:r>
          </a:p>
          <a:p>
            <a:r>
              <a:rPr lang="en-US" sz="2400" dirty="0"/>
              <a:t>What is at the base of the building? Storefront, Garage, advertisement?</a:t>
            </a:r>
          </a:p>
          <a:p>
            <a:r>
              <a:rPr lang="en-US" sz="2400" dirty="0"/>
              <a:t>Classical NN produces “average of possibilities”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2400" dirty="0"/>
              <a:t> Minimizes cost function, but easy to detect as generated</a:t>
            </a:r>
          </a:p>
          <a:p>
            <a:r>
              <a:rPr lang="en-US" sz="2400" dirty="0"/>
              <a:t>cGAN produces something concrete and plausible, but not necessarily closer to truth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0BAF10-51E1-487B-B6CF-99D493207D20}"/>
              </a:ext>
            </a:extLst>
          </p:cNvPr>
          <p:cNvSpPr txBox="1"/>
          <p:nvPr/>
        </p:nvSpPr>
        <p:spPr>
          <a:xfrm>
            <a:off x="171602" y="6585713"/>
            <a:ext cx="10569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Source: P. Isola, Image-to-Image Translation with Conditional Adversarial Networks, Berkeley AI Research (BAIR)</a:t>
            </a:r>
            <a:endParaRPr lang="en-US" sz="1600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C9FD6D-970D-4930-AE90-0A54871DE785}"/>
              </a:ext>
            </a:extLst>
          </p:cNvPr>
          <p:cNvSpPr/>
          <p:nvPr/>
        </p:nvSpPr>
        <p:spPr>
          <a:xfrm>
            <a:off x="7245752" y="3923818"/>
            <a:ext cx="4757195" cy="274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GANs for Flow Prediction</vt:lpstr>
      <vt:lpstr>Outline</vt:lpstr>
      <vt:lpstr>GAN Approach</vt:lpstr>
      <vt:lpstr>Classical GAN Architecture</vt:lpstr>
      <vt:lpstr>Conditional GAN (cGAN) Architecture</vt:lpstr>
      <vt:lpstr>PowerPoint-Präsentation</vt:lpstr>
      <vt:lpstr>Image Translation Comparison: Classical NN vs. Translational cGAN </vt:lpstr>
      <vt:lpstr>Classical NN vs. Translational cGAN: Simplified Example</vt:lpstr>
      <vt:lpstr>Classical NN vs. Translational cGAN: Realistic Example</vt:lpstr>
      <vt:lpstr>Classical NN vs. Translational cGAN: Flow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Mirko Kemna</dc:creator>
  <cp:lastModifiedBy>Mirko Kemna</cp:lastModifiedBy>
  <cp:revision>1</cp:revision>
  <dcterms:created xsi:type="dcterms:W3CDTF">2021-09-06T13:25:02Z</dcterms:created>
  <dcterms:modified xsi:type="dcterms:W3CDTF">2021-09-14T16:35:35Z</dcterms:modified>
</cp:coreProperties>
</file>