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16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0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9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8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78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37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6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78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4315-BD52-4EE5-ABA6-6501C736B481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C847-2EA1-4372-8DFA-72680ECD4D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1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Test presentation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Simon Braconnier</dc:creator>
  <cp:lastModifiedBy>Simon Braconnier</cp:lastModifiedBy>
  <cp:revision>2</cp:revision>
  <dcterms:created xsi:type="dcterms:W3CDTF">2016-11-15T02:25:06Z</dcterms:created>
  <dcterms:modified xsi:type="dcterms:W3CDTF">2016-11-15T02:26:59Z</dcterms:modified>
</cp:coreProperties>
</file>