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4" r:id="rId8"/>
    <p:sldId id="263" r:id="rId9"/>
    <p:sldId id="267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D7260EF2-DF73-4FEE-B66D-B445EF212B3D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D713AE85-D535-4F08-85A3-9F6F025052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60EF2-DF73-4FEE-B66D-B445EF212B3D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AE85-D535-4F08-85A3-9F6F025052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60EF2-DF73-4FEE-B66D-B445EF212B3D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AE85-D535-4F08-85A3-9F6F025052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60EF2-DF73-4FEE-B66D-B445EF212B3D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AE85-D535-4F08-85A3-9F6F025052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60EF2-DF73-4FEE-B66D-B445EF212B3D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AE85-D535-4F08-85A3-9F6F025052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60EF2-DF73-4FEE-B66D-B445EF212B3D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AE85-D535-4F08-85A3-9F6F025052A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60EF2-DF73-4FEE-B66D-B445EF212B3D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AE85-D535-4F08-85A3-9F6F025052A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60EF2-DF73-4FEE-B66D-B445EF212B3D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AE85-D535-4F08-85A3-9F6F025052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60EF2-DF73-4FEE-B66D-B445EF212B3D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AE85-D535-4F08-85A3-9F6F025052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D7260EF2-DF73-4FEE-B66D-B445EF212B3D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D713AE85-D535-4F08-85A3-9F6F025052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D7260EF2-DF73-4FEE-B66D-B445EF212B3D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D713AE85-D535-4F08-85A3-9F6F025052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D7260EF2-DF73-4FEE-B66D-B445EF212B3D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D713AE85-D535-4F08-85A3-9F6F025052A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gCfg6v8JgoQ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DripBox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Pritesh Gupta, </a:t>
            </a:r>
            <a:r>
              <a:rPr lang="en-US" dirty="0" err="1" smtClean="0"/>
              <a:t>Tejas</a:t>
            </a:r>
            <a:r>
              <a:rPr lang="en-US" dirty="0" smtClean="0"/>
              <a:t> </a:t>
            </a:r>
            <a:r>
              <a:rPr lang="en-US" dirty="0" err="1" smtClean="0"/>
              <a:t>Vyas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559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NodeJS.org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Mozilla Developer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646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DripBox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Essentially self hosted </a:t>
            </a:r>
            <a:r>
              <a:rPr lang="en-US" dirty="0" err="1" smtClean="0"/>
              <a:t>DropBox</a:t>
            </a:r>
            <a:r>
              <a:rPr lang="en-US" dirty="0" smtClean="0"/>
              <a:t> which can be accessed by users connected on the same </a:t>
            </a:r>
            <a:r>
              <a:rPr lang="en-US" dirty="0" err="1" smtClean="0"/>
              <a:t>WiFi</a:t>
            </a:r>
            <a:r>
              <a:rPr lang="en-US" dirty="0" smtClean="0"/>
              <a:t> network.</a:t>
            </a:r>
          </a:p>
        </p:txBody>
      </p:sp>
      <p:pic>
        <p:nvPicPr>
          <p:cNvPr id="6" name="Picture 5" descr="intel.web.416.2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276600"/>
            <a:ext cx="52832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75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DropBox</a:t>
            </a:r>
            <a:r>
              <a:rPr lang="en-US" dirty="0" smtClean="0"/>
              <a:t> is not secure (can be refuted, but ultimately not at all private).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DropBox</a:t>
            </a:r>
            <a:r>
              <a:rPr lang="en-US" dirty="0" smtClean="0"/>
              <a:t> has limited storage/costs $.</a:t>
            </a:r>
          </a:p>
          <a:p>
            <a:r>
              <a:rPr lang="en-US" dirty="0" smtClean="0"/>
              <a:t> Several times an overkill if you need to transfer files between your devices.</a:t>
            </a:r>
          </a:p>
          <a:p>
            <a:r>
              <a:rPr lang="en-US" dirty="0"/>
              <a:t> </a:t>
            </a:r>
            <a:r>
              <a:rPr lang="en-US" dirty="0" smtClean="0"/>
              <a:t>Much faster, since it is independent of the Internet for file sharing b/w the </a:t>
            </a:r>
            <a:r>
              <a:rPr lang="en-US" dirty="0" err="1" smtClean="0"/>
              <a:t>WiFi</a:t>
            </a:r>
            <a:r>
              <a:rPr lang="en-US" dirty="0" smtClean="0"/>
              <a:t> network.</a:t>
            </a:r>
          </a:p>
          <a:p>
            <a:r>
              <a:rPr lang="en-US" dirty="0"/>
              <a:t> </a:t>
            </a:r>
            <a:r>
              <a:rPr lang="en-US" dirty="0" smtClean="0"/>
              <a:t>Easier, no authentication required (since everyone has to be on the same network).</a:t>
            </a:r>
          </a:p>
        </p:txBody>
      </p:sp>
    </p:spTree>
    <p:extLst>
      <p:ext uri="{BB962C8B-B14F-4D97-AF65-F5344CB8AC3E}">
        <p14:creationId xmlns:p14="http://schemas.microsoft.com/office/powerpoint/2010/main" val="1696810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 Using Intel Edison with </a:t>
            </a:r>
            <a:r>
              <a:rPr lang="en-US" dirty="0" err="1" smtClean="0"/>
              <a:t>Arduino</a:t>
            </a:r>
            <a:r>
              <a:rPr lang="en-US" dirty="0" smtClean="0"/>
              <a:t> Kit</a:t>
            </a:r>
          </a:p>
          <a:p>
            <a:r>
              <a:rPr lang="en-US" dirty="0"/>
              <a:t> </a:t>
            </a:r>
            <a:r>
              <a:rPr lang="en-US" dirty="0" smtClean="0"/>
              <a:t>--which has inbuilt </a:t>
            </a:r>
            <a:r>
              <a:rPr lang="en-US" dirty="0" err="1" smtClean="0"/>
              <a:t>WiFi</a:t>
            </a:r>
            <a:r>
              <a:rPr lang="en-US" dirty="0" smtClean="0"/>
              <a:t> (and </a:t>
            </a:r>
            <a:r>
              <a:rPr lang="en-US" dirty="0" err="1" smtClean="0"/>
              <a:t>bluetooth</a:t>
            </a:r>
            <a:r>
              <a:rPr lang="en-US" dirty="0" smtClean="0"/>
              <a:t>) for connectivity.</a:t>
            </a:r>
          </a:p>
          <a:p>
            <a:r>
              <a:rPr lang="en-US" dirty="0"/>
              <a:t> </a:t>
            </a:r>
            <a:r>
              <a:rPr lang="en-US" dirty="0" smtClean="0"/>
              <a:t>Custom build of Linux flashed to Edison with suitable drivers (</a:t>
            </a:r>
            <a:r>
              <a:rPr lang="en-US" dirty="0" err="1" smtClean="0"/>
              <a:t>WiFi</a:t>
            </a:r>
            <a:r>
              <a:rPr lang="en-US" dirty="0" smtClean="0"/>
              <a:t>, USB, </a:t>
            </a:r>
            <a:r>
              <a:rPr lang="en-US" dirty="0" err="1" smtClean="0"/>
              <a:t>etc</a:t>
            </a:r>
            <a:r>
              <a:rPr lang="en-US" dirty="0" smtClean="0"/>
              <a:t>) and compilers (GCC, Node, NPM).</a:t>
            </a:r>
          </a:p>
          <a:p>
            <a:r>
              <a:rPr lang="en-US" dirty="0" smtClean="0"/>
              <a:t> External storage such as Flash drive or memory card for extended storage (in addition to to existing on board memory).</a:t>
            </a:r>
          </a:p>
          <a:p>
            <a:r>
              <a:rPr lang="en-US" dirty="0"/>
              <a:t> </a:t>
            </a:r>
            <a:r>
              <a:rPr lang="en-US" dirty="0" smtClean="0"/>
              <a:t>5v – 12v power adapter for making the unit stand alone (so that it can be kept always running from a corner of the house).</a:t>
            </a:r>
          </a:p>
        </p:txBody>
      </p:sp>
    </p:spTree>
    <p:extLst>
      <p:ext uri="{BB962C8B-B14F-4D97-AF65-F5344CB8AC3E}">
        <p14:creationId xmlns:p14="http://schemas.microsoft.com/office/powerpoint/2010/main" val="3834109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85800"/>
            <a:ext cx="6965245" cy="1202485"/>
          </a:xfrm>
        </p:spPr>
        <p:txBody>
          <a:bodyPr/>
          <a:lstStyle/>
          <a:p>
            <a:r>
              <a:rPr lang="en-US" dirty="0" smtClean="0"/>
              <a:t>UML Use Case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236" y="1676400"/>
            <a:ext cx="5996372" cy="4732770"/>
          </a:xfrm>
        </p:spPr>
      </p:pic>
    </p:spTree>
    <p:extLst>
      <p:ext uri="{BB962C8B-B14F-4D97-AF65-F5344CB8AC3E}">
        <p14:creationId xmlns:p14="http://schemas.microsoft.com/office/powerpoint/2010/main" val="1682648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Since most of the application is written in </a:t>
            </a:r>
            <a:r>
              <a:rPr lang="en-US" dirty="0" err="1" smtClean="0"/>
              <a:t>Node.js</a:t>
            </a:r>
            <a:r>
              <a:rPr lang="en-US" dirty="0" smtClean="0"/>
              <a:t>/JavaScript. UI testing done using Mocha and user upload testing is done with </a:t>
            </a:r>
            <a:r>
              <a:rPr lang="en-US" dirty="0" err="1" smtClean="0"/>
              <a:t>PhantomJS</a:t>
            </a:r>
            <a:r>
              <a:rPr lang="en-US" dirty="0" smtClean="0"/>
              <a:t> (NPM modules).</a:t>
            </a:r>
          </a:p>
          <a:p>
            <a:r>
              <a:rPr lang="en-US" dirty="0"/>
              <a:t> </a:t>
            </a:r>
            <a:r>
              <a:rPr lang="en-US" dirty="0" smtClean="0"/>
              <a:t>For C Linux image testing, default Linux build tests used (before/after flashing).</a:t>
            </a:r>
          </a:p>
        </p:txBody>
      </p:sp>
    </p:spTree>
    <p:extLst>
      <p:ext uri="{BB962C8B-B14F-4D97-AF65-F5344CB8AC3E}">
        <p14:creationId xmlns:p14="http://schemas.microsoft.com/office/powerpoint/2010/main" val="3622048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Pritesh Gupta:</a:t>
            </a:r>
          </a:p>
          <a:p>
            <a:pPr marL="365760" lvl="1" indent="0">
              <a:buNone/>
            </a:pPr>
            <a:r>
              <a:rPr lang="en-US" dirty="0" smtClean="0"/>
              <a:t>Linux Flashing, all back end work (</a:t>
            </a:r>
            <a:r>
              <a:rPr lang="en-US" dirty="0" err="1" smtClean="0"/>
              <a:t>Node.js</a:t>
            </a:r>
            <a:r>
              <a:rPr lang="en-US" dirty="0" smtClean="0"/>
              <a:t>, file [permissions], storage and file listings).</a:t>
            </a:r>
          </a:p>
          <a:p>
            <a:r>
              <a:rPr lang="en-US" dirty="0"/>
              <a:t> </a:t>
            </a:r>
            <a:r>
              <a:rPr lang="en-US" dirty="0" err="1" smtClean="0"/>
              <a:t>Tejas</a:t>
            </a:r>
            <a:r>
              <a:rPr lang="en-US" dirty="0" smtClean="0"/>
              <a:t> </a:t>
            </a:r>
            <a:r>
              <a:rPr lang="en-US" dirty="0" err="1" smtClean="0"/>
              <a:t>Vyas</a:t>
            </a:r>
            <a:r>
              <a:rPr lang="en-US" dirty="0" smtClean="0"/>
              <a:t>:</a:t>
            </a:r>
          </a:p>
          <a:p>
            <a:pPr marL="365760" lvl="1" indent="0">
              <a:buNone/>
            </a:pPr>
            <a:r>
              <a:rPr lang="en-US" dirty="0" smtClean="0"/>
              <a:t>Documentation, all front end work (UI, </a:t>
            </a:r>
            <a:r>
              <a:rPr lang="en-US" dirty="0" err="1" smtClean="0"/>
              <a:t>jQuery</a:t>
            </a:r>
            <a:r>
              <a:rPr lang="en-US" dirty="0" smtClean="0"/>
              <a:t> drag and drop website).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186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39" y="1828800"/>
            <a:ext cx="6196405" cy="360381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Link to Video : http://youtu.be/gCfg6v8JgoQ</a:t>
            </a:r>
            <a:endParaRPr lang="en-US" dirty="0"/>
          </a:p>
        </p:txBody>
      </p:sp>
      <p:pic>
        <p:nvPicPr>
          <p:cNvPr id="4" name="gCfg6v8JgoQ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33600" y="2514600"/>
            <a:ext cx="4866042" cy="273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761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914400"/>
            <a:ext cx="3172177" cy="4778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752600"/>
            <a:ext cx="6754891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3256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350</TotalTime>
  <Words>314</Words>
  <Application>Microsoft Office PowerPoint</Application>
  <PresentationFormat>On-screen Show (4:3)</PresentationFormat>
  <Paragraphs>31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Brush Script MT</vt:lpstr>
      <vt:lpstr>Constantia</vt:lpstr>
      <vt:lpstr>Franklin Gothic Book</vt:lpstr>
      <vt:lpstr>Rage Italic</vt:lpstr>
      <vt:lpstr>Pushpin</vt:lpstr>
      <vt:lpstr>DripBox</vt:lpstr>
      <vt:lpstr>What is DripBox?</vt:lpstr>
      <vt:lpstr>Why?</vt:lpstr>
      <vt:lpstr>Implementation</vt:lpstr>
      <vt:lpstr>UML Use Case Diagram</vt:lpstr>
      <vt:lpstr>Testing details</vt:lpstr>
      <vt:lpstr>Work Distribution</vt:lpstr>
      <vt:lpstr>Video Demo</vt:lpstr>
      <vt:lpstr>Screenshots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 Template</dc:title>
  <dc:creator>bina</dc:creator>
  <cp:lastModifiedBy>Tejas Vyas</cp:lastModifiedBy>
  <cp:revision>15</cp:revision>
  <dcterms:created xsi:type="dcterms:W3CDTF">2014-06-12T15:04:21Z</dcterms:created>
  <dcterms:modified xsi:type="dcterms:W3CDTF">2014-12-07T21:39:47Z</dcterms:modified>
</cp:coreProperties>
</file>