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322" r:id="rId5"/>
    <p:sldId id="340" r:id="rId6"/>
    <p:sldId id="343" r:id="rId7"/>
    <p:sldId id="331" r:id="rId8"/>
    <p:sldId id="339" r:id="rId9"/>
    <p:sldId id="348" r:id="rId10"/>
    <p:sldId id="346" r:id="rId11"/>
    <p:sldId id="347" r:id="rId12"/>
    <p:sldId id="345" r:id="rId13"/>
    <p:sldId id="349" r:id="rId14"/>
    <p:sldId id="329" r:id="rId15"/>
    <p:sldId id="327" r:id="rId16"/>
  </p:sldIdLst>
  <p:sldSz cx="12188825" cy="6858000"/>
  <p:notesSz cx="6858000" cy="9144000"/>
  <p:custDataLst>
    <p:tags r:id="rId19"/>
  </p:custDataLst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83DDBB-93C6-4540-8E02-3E1BE6230022}" type="datetime1">
              <a:rPr lang="uk-UA" smtClean="0"/>
              <a:t>01.03.2023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A25C9-D8D7-4948-8881-1ABB0EAEC5D6}" type="datetime1">
              <a:rPr lang="uk-UA" smtClean="0"/>
              <a:pPr/>
              <a:t>01.03.2023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 dirty="0"/>
              <a:t>Зразки заголовків</a:t>
            </a:r>
          </a:p>
          <a:p>
            <a:pPr lvl="1" rtl="0"/>
            <a:r>
              <a:rPr lang="uk-UA" noProof="0" dirty="0"/>
              <a:t>Другий рівень</a:t>
            </a:r>
          </a:p>
          <a:p>
            <a:pPr lvl="2" rtl="0"/>
            <a:r>
              <a:rPr lang="uk-UA" noProof="0" dirty="0"/>
              <a:t>Третій рівень</a:t>
            </a:r>
          </a:p>
          <a:p>
            <a:pPr lvl="3" rtl="0"/>
            <a:r>
              <a:rPr lang="uk-UA" noProof="0" dirty="0"/>
              <a:t>Четвертий рівень</a:t>
            </a:r>
          </a:p>
          <a:p>
            <a:pPr lvl="4" rtl="0"/>
            <a:r>
              <a:rPr lang="uk-UA" noProof="0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 noProof="0"/>
              <a:t>Клацніть, щоб редагувати стиль зразка підзаголовка</a:t>
            </a:r>
            <a:endParaRPr lang="uk-UA" noProof="0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E48C4C16-C57C-4486-9CFD-33BA8F76CCE3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uk-UA" noProof="0" smtClean="0"/>
              <a:pPr rtl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6C77B9-07ED-437F-B1C4-515C6E601ED1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E9ACCF-525E-4D3D-BE3C-405E2F27BD82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425A7A-BCA4-46A2-9CA5-D42E924C7C5E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E0CE1-3EE6-40A9-A62F-BD6889F46453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ADF81F-0739-4263-BEC5-0D7F787AF947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C7D245-0AED-4334-BEF3-23D91B0A323C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7B39B-52C7-41FA-A862-61032AECB39A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FAC62-A304-47EA-9FCC-0080438B15DE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8B484A-E5D6-4774-8C89-EC07283673C5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зображення 2" descr="Пустий покажчик місця заповнення для зображення. Клацніть цей покажчик і виберіть зображення, яке потрібно додати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 noProof="0"/>
              <a:t>Клацніть піктограму, щоб додати зображення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 noProof="0"/>
              <a:t>Відредагуйте стиль зразка тексту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452440-FA0D-4FBB-84C3-FEE7CE6B7E8A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uk-UA" noProof="0" smtClean="0"/>
              <a:pPr rtl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 noProof="0" dirty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noProof="0" dirty="0"/>
              <a:t>Зразки заголовків</a:t>
            </a:r>
          </a:p>
          <a:p>
            <a:pPr lvl="1" rtl="0"/>
            <a:r>
              <a:rPr lang="uk-UA" noProof="0" dirty="0"/>
              <a:t>Другий рівень</a:t>
            </a:r>
          </a:p>
          <a:p>
            <a:pPr lvl="2" rtl="0"/>
            <a:r>
              <a:rPr lang="uk-UA" noProof="0" dirty="0"/>
              <a:t>Третій рівень</a:t>
            </a:r>
          </a:p>
          <a:p>
            <a:pPr lvl="3" rtl="0"/>
            <a:r>
              <a:rPr lang="uk-UA" noProof="0" dirty="0"/>
              <a:t>Четвертий рівень</a:t>
            </a:r>
          </a:p>
          <a:p>
            <a:pPr lvl="4" rtl="0"/>
            <a:r>
              <a:rPr lang="uk-UA" noProof="0" dirty="0"/>
              <a:t>П’ятий рівень</a:t>
            </a:r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587642D-4084-4191-8293-0D99896B70F5}" type="datetime1">
              <a:rPr lang="uk-UA" noProof="0" smtClean="0"/>
              <a:t>01.03.2023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uk-UA" noProof="0" smtClean="0"/>
              <a:pPr rtl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9612" y="188640"/>
            <a:ext cx="8229600" cy="2895600"/>
          </a:xfrm>
        </p:spPr>
        <p:txBody>
          <a:bodyPr rtlCol="0"/>
          <a:lstStyle/>
          <a:p>
            <a:r>
              <a:rPr lang="ru-RU" sz="7200" dirty="0" err="1"/>
              <a:t>додаток</a:t>
            </a:r>
            <a:r>
              <a:rPr lang="ru-RU" sz="7200" dirty="0"/>
              <a:t>-планер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94412" y="4149080"/>
            <a:ext cx="5328592" cy="2084784"/>
          </a:xfrm>
        </p:spPr>
        <p:txBody>
          <a:bodyPr rtlCol="0">
            <a:normAutofit fontScale="92500"/>
          </a:bodyPr>
          <a:lstStyle/>
          <a:p>
            <a:pPr rtl="0"/>
            <a:r>
              <a:rPr lang="uk-U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Бень </a:t>
            </a:r>
            <a:r>
              <a:rPr lang="uk-U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христина</a:t>
            </a:r>
            <a:endParaRPr lang="uk-U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uk-U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Карбовська</a:t>
            </a:r>
            <a:r>
              <a:rPr lang="uk-U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Олександра</a:t>
            </a:r>
          </a:p>
          <a:p>
            <a:pPr rtl="0"/>
            <a:r>
              <a:rPr lang="uk-U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Мирка роман</a:t>
            </a:r>
          </a:p>
          <a:p>
            <a:pPr rtl="0"/>
            <a:r>
              <a:rPr lang="uk-U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Мінько</a:t>
            </a:r>
            <a:r>
              <a:rPr lang="uk-U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данило</a:t>
            </a:r>
            <a:endParaRPr lang="uk-U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uk-U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Шалапський</a:t>
            </a:r>
            <a:r>
              <a:rPr lang="uk-U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Олег</a:t>
            </a:r>
          </a:p>
          <a:p>
            <a:pPr rtl="0"/>
            <a:endParaRPr lang="uk-U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endParaRPr lang="uk-U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B678A-9A77-473A-A85B-A7F13DBE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CB055E1-5419-4C93-A4E7-E31984386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2204864"/>
            <a:ext cx="7405158" cy="4114800"/>
          </a:xfrm>
        </p:spPr>
      </p:pic>
      <p:sp>
        <p:nvSpPr>
          <p:cNvPr id="6" name="Місце для вмісту 8">
            <a:extLst>
              <a:ext uri="{FF2B5EF4-FFF2-40B4-BE49-F238E27FC236}">
                <a16:creationId xmlns:a16="http://schemas.microsoft.com/office/drawing/2014/main" id="{DD0B0F31-1FFE-4167-B50C-9CE62B4DF9FB}"/>
              </a:ext>
            </a:extLst>
          </p:cNvPr>
          <p:cNvSpPr txBox="1">
            <a:spLocks/>
          </p:cNvSpPr>
          <p:nvPr/>
        </p:nvSpPr>
        <p:spPr>
          <a:xfrm>
            <a:off x="837828" y="784940"/>
            <a:ext cx="3528392" cy="193532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Загальна статистика </a:t>
            </a:r>
            <a:r>
              <a:rPr lang="uk-U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місяців</a:t>
            </a:r>
          </a:p>
        </p:txBody>
      </p:sp>
    </p:spTree>
    <p:extLst>
      <p:ext uri="{BB962C8B-B14F-4D97-AF65-F5344CB8AC3E}">
        <p14:creationId xmlns:p14="http://schemas.microsoft.com/office/powerpoint/2010/main" val="11265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96245-0A45-43AE-AEDA-A311D7A9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88639"/>
            <a:ext cx="9144001" cy="1196957"/>
          </a:xfrm>
        </p:spPr>
        <p:txBody>
          <a:bodyPr>
            <a:normAutofit/>
          </a:bodyPr>
          <a:lstStyle/>
          <a:p>
            <a:pPr algn="ctr"/>
            <a:r>
              <a:rPr lang="uk-UA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</a:t>
            </a:r>
            <a:r>
              <a:rPr lang="uk-UA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діаграма</a:t>
            </a:r>
            <a:endParaRPr lang="uk-UA" sz="6000" dirty="0"/>
          </a:p>
        </p:txBody>
      </p:sp>
      <p:pic>
        <p:nvPicPr>
          <p:cNvPr id="2050" name="Picture 2" descr="ER-диаграммы – Lucidchart">
            <a:extLst>
              <a:ext uri="{FF2B5EF4-FFF2-40B4-BE49-F238E27FC236}">
                <a16:creationId xmlns:a16="http://schemas.microsoft.com/office/drawing/2014/main" id="{5E66AD84-A622-439E-BCCE-6859060CD96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060848"/>
            <a:ext cx="5523477" cy="38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Кнопка дії: перейти далі 6">
            <a:hlinkClick r:id="" action="ppaction://hlinkshowjump?jump=nextslide" highlightClick="1">
              <a:snd r:embed="rId3" name="click.wav"/>
            </a:hlinkClick>
            <a:hlinkHover r:id="" action="ppaction://noaction">
              <a:snd r:embed="rId4" name="arrow.wav"/>
            </a:hlinkHover>
            <a:extLst>
              <a:ext uri="{FF2B5EF4-FFF2-40B4-BE49-F238E27FC236}">
                <a16:creationId xmlns:a16="http://schemas.microsoft.com/office/drawing/2014/main" id="{A0D7FCB3-EBC1-44A4-AA47-C980A9FC40C8}"/>
              </a:ext>
            </a:extLst>
          </p:cNvPr>
          <p:cNvSpPr/>
          <p:nvPr/>
        </p:nvSpPr>
        <p:spPr>
          <a:xfrm>
            <a:off x="9046740" y="4660328"/>
            <a:ext cx="1656184" cy="1296144"/>
          </a:xfrm>
          <a:prstGeom prst="actionButtonForwardNex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42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AFA23-692D-4DAD-8AAA-015C0E62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4D888DE1-A0FF-450E-B59D-7BF568754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340768"/>
            <a:ext cx="1005120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49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96245-0A45-43AE-AEDA-A311D7A9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88639"/>
            <a:ext cx="9144001" cy="1196957"/>
          </a:xfrm>
        </p:spPr>
        <p:txBody>
          <a:bodyPr>
            <a:normAutofit/>
          </a:bodyPr>
          <a:lstStyle/>
          <a:p>
            <a:pPr algn="ctr"/>
            <a:r>
              <a:rPr lang="uk-UA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Бізнес цілі</a:t>
            </a:r>
            <a:endParaRPr lang="uk-UA" sz="6000" dirty="0"/>
          </a:p>
        </p:txBody>
      </p:sp>
      <p:sp>
        <p:nvSpPr>
          <p:cNvPr id="7" name="Кнопка дії: перейти далі 6">
            <a:hlinkClick r:id="" action="ppaction://hlinkshowjump?jump=nextslide" highlightClick="1">
              <a:snd r:embed="rId2" name="click.wav"/>
            </a:hlinkClick>
            <a:hlinkHover r:id="" action="ppaction://noaction">
              <a:snd r:embed="rId3" name="arrow.wav"/>
            </a:hlinkHover>
            <a:extLst>
              <a:ext uri="{FF2B5EF4-FFF2-40B4-BE49-F238E27FC236}">
                <a16:creationId xmlns:a16="http://schemas.microsoft.com/office/drawing/2014/main" id="{A0D7FCB3-EBC1-44A4-AA47-C980A9FC40C8}"/>
              </a:ext>
            </a:extLst>
          </p:cNvPr>
          <p:cNvSpPr/>
          <p:nvPr/>
        </p:nvSpPr>
        <p:spPr>
          <a:xfrm>
            <a:off x="9910836" y="4824331"/>
            <a:ext cx="1440160" cy="1196957"/>
          </a:xfrm>
          <a:prstGeom prst="actionButtonForwardNex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4098" name="Picture 2" descr="📈 Навіщо місту маркетингова стратегія? Блог Анастасії Єжової – Цукр">
            <a:extLst>
              <a:ext uri="{FF2B5EF4-FFF2-40B4-BE49-F238E27FC236}">
                <a16:creationId xmlns:a16="http://schemas.microsoft.com/office/drawing/2014/main" id="{2AE3B322-E458-45E0-AEE1-7B4F919CA73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931576"/>
            <a:ext cx="6480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6F359-2DED-410E-B7AC-F1EA52F8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3CC1F4B6-D194-464B-A9C5-0772C369DD26}"/>
              </a:ext>
            </a:extLst>
          </p:cNvPr>
          <p:cNvSpPr/>
          <p:nvPr/>
        </p:nvSpPr>
        <p:spPr>
          <a:xfrm>
            <a:off x="6886500" y="3429000"/>
            <a:ext cx="4176463" cy="2352419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Скрін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графіком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календар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задачі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їхньому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порядку)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056022D5-3379-4060-B104-DF946D4519D6}"/>
              </a:ext>
            </a:extLst>
          </p:cNvPr>
          <p:cNvSpPr/>
          <p:nvPr/>
        </p:nvSpPr>
        <p:spPr>
          <a:xfrm>
            <a:off x="909836" y="3356992"/>
            <a:ext cx="5184575" cy="2736304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аналізу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своєї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продуктивності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буде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скрін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статистики з к-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стю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виконаних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заданий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період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часу, та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порівняння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% з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останнім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таким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періодом</a:t>
            </a:r>
            <a:endParaRPr lang="uk-U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31045D35-A6C3-43CA-98A1-BAC2D7A0A3ED}"/>
              </a:ext>
            </a:extLst>
          </p:cNvPr>
          <p:cNvSpPr/>
          <p:nvPr/>
        </p:nvSpPr>
        <p:spPr>
          <a:xfrm>
            <a:off x="5761557" y="665292"/>
            <a:ext cx="4904855" cy="2174615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Скрін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лістом</a:t>
            </a:r>
            <a:r>
              <a:rPr lang="ru-RU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Має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бути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комірка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якій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написано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назва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задачі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виконана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виконана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термін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виконання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Також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свайпу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видаляти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uk-U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EA6D6093-57E7-47AC-A942-6D50C38FD776}"/>
              </a:ext>
            </a:extLst>
          </p:cNvPr>
          <p:cNvSpPr/>
          <p:nvPr/>
        </p:nvSpPr>
        <p:spPr>
          <a:xfrm>
            <a:off x="1896318" y="838200"/>
            <a:ext cx="3428652" cy="1612113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Скрін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задачі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день та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помічати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як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виконані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Місце для вмісту 10">
            <a:extLst>
              <a:ext uri="{FF2B5EF4-FFF2-40B4-BE49-F238E27FC236}">
                <a16:creationId xmlns:a16="http://schemas.microsoft.com/office/drawing/2014/main" id="{DBAB4274-7A6F-457B-BE28-5C470670E53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25860" y="1904999"/>
            <a:ext cx="396553" cy="587897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77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96245-0A45-43AE-AEDA-A311D7A9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88639"/>
            <a:ext cx="9144001" cy="1196957"/>
          </a:xfrm>
        </p:spPr>
        <p:txBody>
          <a:bodyPr>
            <a:normAutofit/>
          </a:bodyPr>
          <a:lstStyle/>
          <a:p>
            <a:pPr algn="ctr"/>
            <a:r>
              <a:rPr lang="uk-UA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Аналіз конкурентів</a:t>
            </a:r>
            <a:endParaRPr lang="uk-UA" sz="6000" dirty="0"/>
          </a:p>
        </p:txBody>
      </p:sp>
      <p:sp>
        <p:nvSpPr>
          <p:cNvPr id="7" name="Кнопка дії: перейти далі 6">
            <a:hlinkClick r:id="" action="ppaction://hlinkshowjump?jump=nextslide" highlightClick="1">
              <a:snd r:embed="rId2" name="click.wav"/>
            </a:hlinkClick>
            <a:hlinkHover r:id="" action="ppaction://noaction">
              <a:snd r:embed="rId3" name="arrow.wav"/>
            </a:hlinkHover>
            <a:extLst>
              <a:ext uri="{FF2B5EF4-FFF2-40B4-BE49-F238E27FC236}">
                <a16:creationId xmlns:a16="http://schemas.microsoft.com/office/drawing/2014/main" id="{A0D7FCB3-EBC1-44A4-AA47-C980A9FC40C8}"/>
              </a:ext>
            </a:extLst>
          </p:cNvPr>
          <p:cNvSpPr/>
          <p:nvPr/>
        </p:nvSpPr>
        <p:spPr>
          <a:xfrm>
            <a:off x="9910836" y="4824331"/>
            <a:ext cx="1440160" cy="1196957"/>
          </a:xfrm>
          <a:prstGeom prst="actionButtonForwardNex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6146" name="Picture 2" descr="Анализ конкурентов. Пошаговая инструкция | Все о Digital-маркетинге |  Olprime | Дзен">
            <a:extLst>
              <a:ext uri="{FF2B5EF4-FFF2-40B4-BE49-F238E27FC236}">
                <a16:creationId xmlns:a16="http://schemas.microsoft.com/office/drawing/2014/main" id="{47F546C7-0C0E-4A28-9808-FDE43E2F4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916832"/>
            <a:ext cx="5693222" cy="426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A6DA0-944F-47CB-A2EB-1EBD0046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955673" y="663519"/>
            <a:ext cx="323530" cy="357122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67E7B229-0EED-4F6F-8F34-4D3F342D4EC4}"/>
              </a:ext>
            </a:extLst>
          </p:cNvPr>
          <p:cNvSpPr/>
          <p:nvPr/>
        </p:nvSpPr>
        <p:spPr>
          <a:xfrm>
            <a:off x="4150196" y="842080"/>
            <a:ext cx="3888432" cy="518457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Набагато більший функціонал,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можна шерити </a:t>
            </a:r>
            <a:r>
              <a:rPr lang="uk-U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таски</a:t>
            </a: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інтеграція з імейлом,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борди</a:t>
            </a: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лейбли фільтри все є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доступно прикріплення файлів.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Проте значна частина </a:t>
            </a:r>
            <a:r>
              <a:rPr lang="uk-UA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функ-ій</a:t>
            </a:r>
            <a:r>
              <a:rPr lang="uk-U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платна. 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10+ млн скачувань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EDDA8381-E857-42C9-BD44-3CD99F97FD0C}"/>
              </a:ext>
            </a:extLst>
          </p:cNvPr>
          <p:cNvSpPr/>
          <p:nvPr/>
        </p:nvSpPr>
        <p:spPr>
          <a:xfrm>
            <a:off x="8317803" y="835224"/>
            <a:ext cx="3753273" cy="518457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uk-UA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uk-U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Присутні </a:t>
            </a:r>
            <a:r>
              <a:rPr lang="uk-U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сабтаски</a:t>
            </a:r>
            <a:endParaRPr lang="uk-U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ідентиний</a:t>
            </a: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Мікрософт</a:t>
            </a: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туду</a:t>
            </a: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решті аспектів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Багато преміум ф-цій.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2+ млн скачувань</a:t>
            </a: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id="{D076FC71-E687-45A6-B9D4-A3196A9E9240}"/>
              </a:ext>
            </a:extLst>
          </p:cNvPr>
          <p:cNvSpPr/>
          <p:nvPr/>
        </p:nvSpPr>
        <p:spPr>
          <a:xfrm>
            <a:off x="176077" y="820772"/>
            <a:ext cx="3757013" cy="518457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uk-U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uk-U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uk-U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Схожий на наш функціонал,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повністю безплатна,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відсутня </a:t>
            </a:r>
            <a:r>
              <a:rPr lang="uk-UA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пріоретизація</a:t>
            </a:r>
            <a:r>
              <a:rPr lang="uk-U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тасок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Відсутні графіки успішності</a:t>
            </a: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uk-U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5+ млн скачувань</a:t>
            </a:r>
          </a:p>
        </p:txBody>
      </p:sp>
      <p:pic>
        <p:nvPicPr>
          <p:cNvPr id="16" name="Місце для вмісту 10">
            <a:extLst>
              <a:ext uri="{FF2B5EF4-FFF2-40B4-BE49-F238E27FC236}">
                <a16:creationId xmlns:a16="http://schemas.microsoft.com/office/drawing/2014/main" id="{765D1C69-C42F-421A-BEA7-24B5CCB3E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68" y="1033113"/>
            <a:ext cx="3211487" cy="874012"/>
          </a:xfrm>
          <a:prstGeom prst="rect">
            <a:avLst/>
          </a:prstGeom>
        </p:spPr>
      </p:pic>
      <p:sp>
        <p:nvSpPr>
          <p:cNvPr id="14" name="Місце для вмісту 13">
            <a:extLst>
              <a:ext uri="{FF2B5EF4-FFF2-40B4-BE49-F238E27FC236}">
                <a16:creationId xmlns:a16="http://schemas.microsoft.com/office/drawing/2014/main" id="{18C52651-2EE6-471B-97A1-784B0E7C428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486900" y="6019800"/>
            <a:ext cx="169904" cy="36152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uk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1D6434-3AD3-4CE2-8303-21E14A517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2" y="1176117"/>
            <a:ext cx="2182429" cy="118942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ED45A24-A567-4F08-8A10-9704B6AA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1340768"/>
            <a:ext cx="3110628" cy="1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C75D7-6751-43D7-AE18-8073124B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uk-UA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Вдалось реалізувати:</a:t>
            </a:r>
            <a:endParaRPr lang="uk-UA" sz="4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5DDCE3-DFA1-4DB6-8697-7EB0C8F0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916832"/>
            <a:ext cx="9828583" cy="4114801"/>
          </a:xfrm>
        </p:spPr>
        <p:txBody>
          <a:bodyPr>
            <a:normAutofit fontScale="92500"/>
          </a:bodyPr>
          <a:lstStyle/>
          <a:p>
            <a:r>
              <a:rPr lang="uk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Календар із завданнями</a:t>
            </a:r>
          </a:p>
          <a:p>
            <a:r>
              <a:rPr lang="uk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на кожен день</a:t>
            </a:r>
          </a:p>
          <a:p>
            <a:r>
              <a:rPr lang="uk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Створення нових завдань із описом та вказаним часом</a:t>
            </a:r>
          </a:p>
          <a:p>
            <a:r>
              <a:rPr lang="uk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Категоризація</a:t>
            </a:r>
          </a:p>
          <a:p>
            <a:r>
              <a:rPr lang="uk-U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Статистика на кожен місяць із демонстрацією виконаних/невиконаних завдань</a:t>
            </a:r>
          </a:p>
        </p:txBody>
      </p:sp>
    </p:spTree>
    <p:extLst>
      <p:ext uri="{BB962C8B-B14F-4D97-AF65-F5344CB8AC3E}">
        <p14:creationId xmlns:p14="http://schemas.microsoft.com/office/powerpoint/2010/main" val="205201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3DD8-DA94-4554-B6B0-7538BE38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5" name="Місце для вмісту 14">
            <a:extLst>
              <a:ext uri="{FF2B5EF4-FFF2-40B4-BE49-F238E27FC236}">
                <a16:creationId xmlns:a16="http://schemas.microsoft.com/office/drawing/2014/main" id="{2F3C6116-0328-4FCD-94DF-A7933D24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260648"/>
            <a:ext cx="6609012" cy="3672408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AF3112-EF0C-4C7A-88C8-04925F9CC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19" y="2418802"/>
            <a:ext cx="7260709" cy="40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48ABC-E4BB-4281-A1E2-AB7F256E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F845FB6B-4512-4D16-B32F-690BF833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913365"/>
            <a:ext cx="3768519" cy="50312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73389A-F65A-4836-9E2E-A1418C46E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852256"/>
            <a:ext cx="3550435" cy="50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4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Місце для вмісту 8">
            <a:extLst>
              <a:ext uri="{FF2B5EF4-FFF2-40B4-BE49-F238E27FC236}">
                <a16:creationId xmlns:a16="http://schemas.microsoft.com/office/drawing/2014/main" id="{59D752E3-77F2-46F5-92A3-41ED8F7B8093}"/>
              </a:ext>
            </a:extLst>
          </p:cNvPr>
          <p:cNvSpPr txBox="1">
            <a:spLocks/>
          </p:cNvSpPr>
          <p:nvPr/>
        </p:nvSpPr>
        <p:spPr>
          <a:xfrm>
            <a:off x="6934950" y="4278809"/>
            <a:ext cx="3312368" cy="1729172"/>
          </a:xfrm>
          <a:prstGeom prst="roundRect">
            <a:avLst/>
          </a:prstGeom>
          <a:solidFill>
            <a:srgbClr val="92D050">
              <a:alpha val="70000"/>
            </a:srgbClr>
          </a:solidFill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Присвоєння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тегів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Місце для вмісту 8">
            <a:extLst>
              <a:ext uri="{FF2B5EF4-FFF2-40B4-BE49-F238E27FC236}">
                <a16:creationId xmlns:a16="http://schemas.microsoft.com/office/drawing/2014/main" id="{78E6D2C6-47AC-405A-84EB-204A62235CB9}"/>
              </a:ext>
            </a:extLst>
          </p:cNvPr>
          <p:cNvSpPr txBox="1">
            <a:spLocks/>
          </p:cNvSpPr>
          <p:nvPr/>
        </p:nvSpPr>
        <p:spPr>
          <a:xfrm>
            <a:off x="2301547" y="1916832"/>
            <a:ext cx="3528392" cy="193532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uk-UA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Пріорітезувати</a:t>
            </a:r>
            <a:r>
              <a:rPr lang="uk-U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</a:p>
        </p:txBody>
      </p:sp>
      <p:sp>
        <p:nvSpPr>
          <p:cNvPr id="8" name="Місце для вмісту 8">
            <a:extLst>
              <a:ext uri="{FF2B5EF4-FFF2-40B4-BE49-F238E27FC236}">
                <a16:creationId xmlns:a16="http://schemas.microsoft.com/office/drawing/2014/main" id="{D83BEF0F-A668-470B-840E-5C1DBFC1C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2484" y="1988840"/>
            <a:ext cx="3910730" cy="1621300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0" dirty="0" err="1"/>
              <a:t>Здійснювати</a:t>
            </a:r>
            <a:r>
              <a:rPr lang="ru-RU" b="0" dirty="0"/>
              <a:t> </a:t>
            </a:r>
            <a:r>
              <a:rPr lang="ru-RU" dirty="0" err="1"/>
              <a:t>авторизацію</a:t>
            </a:r>
            <a:r>
              <a:rPr lang="ru-RU" dirty="0"/>
              <a:t>, </a:t>
            </a:r>
            <a:r>
              <a:rPr lang="ru-RU" b="0" dirty="0" err="1"/>
              <a:t>синхронізацію</a:t>
            </a:r>
            <a:r>
              <a:rPr lang="ru-RU" b="0" dirty="0"/>
              <a:t> з </a:t>
            </a:r>
            <a:r>
              <a:rPr lang="ru-RU" b="0" dirty="0" err="1"/>
              <a:t>хмарою</a:t>
            </a:r>
            <a:endParaRPr lang="ru-RU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79C61-47B8-4894-A9D4-D9092CD1C8CF}"/>
              </a:ext>
            </a:extLst>
          </p:cNvPr>
          <p:cNvSpPr txBox="1"/>
          <p:nvPr/>
        </p:nvSpPr>
        <p:spPr>
          <a:xfrm>
            <a:off x="2566020" y="525241"/>
            <a:ext cx="7056784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uk-UA" sz="44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Хочемо реалізувати:</a:t>
            </a:r>
            <a:endParaRPr lang="uk-UA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Місце для вмісту 8">
            <a:extLst>
              <a:ext uri="{FF2B5EF4-FFF2-40B4-BE49-F238E27FC236}">
                <a16:creationId xmlns:a16="http://schemas.microsoft.com/office/drawing/2014/main" id="{B2DF7854-DAEA-47B0-87E3-24C4F766513F}"/>
              </a:ext>
            </a:extLst>
          </p:cNvPr>
          <p:cNvSpPr txBox="1">
            <a:spLocks/>
          </p:cNvSpPr>
          <p:nvPr/>
        </p:nvSpPr>
        <p:spPr>
          <a:xfrm>
            <a:off x="2301547" y="4410333"/>
            <a:ext cx="3910730" cy="1621300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b="1" kern="1200" cap="none" spc="0" baseline="0">
                <a:ln w="9525">
                  <a:noFill/>
                  <a:prstDash val="solid"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Темна тема</a:t>
            </a:r>
          </a:p>
        </p:txBody>
      </p:sp>
      <p:sp>
        <p:nvSpPr>
          <p:cNvPr id="13" name="Місце для вмісту 12">
            <a:extLst>
              <a:ext uri="{FF2B5EF4-FFF2-40B4-BE49-F238E27FC236}">
                <a16:creationId xmlns:a16="http://schemas.microsoft.com/office/drawing/2014/main" id="{72F6AC9B-9BFD-4F3F-B5E9-526152F1783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656804" y="5974081"/>
            <a:ext cx="190136" cy="45719"/>
          </a:xfrm>
        </p:spPr>
        <p:txBody>
          <a:bodyPr>
            <a:normAutofit fontScale="25000" lnSpcReduction="20000"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413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Шаблон оформлення &quot;Блакитний атом&quot;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7_TF03460636" id="{9A59BF65-B0B8-421C-8562-FD599F46CB37}" vid="{E3A1A134-08F5-48B2-A4D6-26AF2C13F983}"/>
    </a:ext>
  </a:extLst>
</a:theme>
</file>

<file path=ppt/theme/theme2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purl.org/dc/dcmitype/"/>
    <ds:schemaRef ds:uri="http://www.w3.org/XML/1998/namespace"/>
    <ds:schemaRef ds:uri="40262f94-9f35-4ac3-9a90-690165a166b7"/>
    <ds:schemaRef ds:uri="http://schemas.openxmlformats.org/package/2006/metadata/core-properties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Слайди з оформленням Блакитний атом</Template>
  <TotalTime>1507</TotalTime>
  <Words>216</Words>
  <Application>Microsoft Office PowerPoint</Application>
  <PresentationFormat>Довільний</PresentationFormat>
  <Paragraphs>49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Шаблон оформлення "Блакитний атом"</vt:lpstr>
      <vt:lpstr>додаток-планер</vt:lpstr>
      <vt:lpstr>1. Бізнес цілі</vt:lpstr>
      <vt:lpstr>Презентація PowerPoint</vt:lpstr>
      <vt:lpstr>2. Аналіз конкурентів</vt:lpstr>
      <vt:lpstr>Презентація PowerPoint</vt:lpstr>
      <vt:lpstr>3. Вдалось реалізувати:</vt:lpstr>
      <vt:lpstr>Презентація PowerPoint</vt:lpstr>
      <vt:lpstr>Презентація PowerPoint</vt:lpstr>
      <vt:lpstr>Здійснювати авторизацію, синхронізацію з хмарою</vt:lpstr>
      <vt:lpstr>Презентація PowerPoint</vt:lpstr>
      <vt:lpstr>5. ER-діаграма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Христина Бень</dc:creator>
  <cp:lastModifiedBy>Христина Бень</cp:lastModifiedBy>
  <cp:revision>29</cp:revision>
  <dcterms:created xsi:type="dcterms:W3CDTF">2022-09-21T17:35:38Z</dcterms:created>
  <dcterms:modified xsi:type="dcterms:W3CDTF">2023-03-01T09:34:54Z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