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2" r:id="rId4"/>
    <p:sldId id="261" r:id="rId5"/>
    <p:sldId id="267" r:id="rId6"/>
    <p:sldId id="263" r:id="rId7"/>
    <p:sldId id="265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>
        <p:scale>
          <a:sx n="76" d="100"/>
          <a:sy n="76" d="100"/>
        </p:scale>
        <p:origin x="-3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Pengenalan</a:t>
            </a:r>
            <a:r>
              <a:rPr lang="en-ID" dirty="0" smtClean="0"/>
              <a:t>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Mirliana</a:t>
            </a:r>
            <a:r>
              <a:rPr lang="en-ID" dirty="0" smtClean="0"/>
              <a:t> </a:t>
            </a:r>
            <a:r>
              <a:rPr lang="en-ID" dirty="0" err="1" smtClean="0"/>
              <a:t>nk</a:t>
            </a:r>
            <a:endParaRPr lang="en-US" dirty="0"/>
          </a:p>
          <a:p>
            <a:r>
              <a:rPr lang="en-US" dirty="0" smtClean="0"/>
              <a:t>54415187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3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2" y="2084844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15" y="1915309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6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6" y="3556569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3846335"/>
            <a:ext cx="6711203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3429012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6" y="3603807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</a:t>
            </a:r>
            <a:r>
              <a:rPr lang="en-US"/>
              <a:t>MANAGER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6625" y="2921000"/>
            <a:ext cx="2190750" cy="22225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9650" y="3108325"/>
            <a:ext cx="3060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61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24" y="2084845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9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6E387C2-4D4E-438D-9422-C9A9ADFEEF98}"/>
              </a:ext>
            </a:extLst>
          </p:cNvPr>
          <p:cNvSpPr/>
          <p:nvPr/>
        </p:nvSpPr>
        <p:spPr>
          <a:xfrm>
            <a:off x="1865869" y="3002692"/>
            <a:ext cx="939115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D1BA66C-3167-440E-BBEE-99BEDCB22C76}"/>
              </a:ext>
            </a:extLst>
          </p:cNvPr>
          <p:cNvSpPr/>
          <p:nvPr/>
        </p:nvSpPr>
        <p:spPr>
          <a:xfrm>
            <a:off x="7032669" y="2997543"/>
            <a:ext cx="939115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66" y="2401524"/>
            <a:ext cx="5154687" cy="27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01531"/>
            <a:ext cx="5545123" cy="20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 &amp; easy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1" y="1844239"/>
            <a:ext cx="5836195" cy="330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90" y="1801625"/>
            <a:ext cx="5488759" cy="334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7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45" y="1817517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9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13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F0C0B2-B19C-4237-8692-65F51EB38EF6}"/>
              </a:ext>
            </a:extLst>
          </p:cNvPr>
          <p:cNvSpPr txBox="1"/>
          <p:nvPr/>
        </p:nvSpPr>
        <p:spPr>
          <a:xfrm>
            <a:off x="1198613" y="1927660"/>
            <a:ext cx="945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biasanya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menentukan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jenis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nilai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ditampung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oleh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variabel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umumnya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menyediakan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tipe-tipe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sederhana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(simple)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maupun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terstruktur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Apabila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membutuhkan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belum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tersedia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dapat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mendefinisikan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baru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disebut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enumerated type.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6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986</TotalTime>
  <Words>680</Words>
  <Application>Microsoft Office PowerPoint</Application>
  <PresentationFormat>Custom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Pengenalan python</vt:lpstr>
      <vt:lpstr>Python</vt:lpstr>
      <vt:lpstr>package MANAGER </vt:lpstr>
      <vt:lpstr>Instalasi python</vt:lpstr>
      <vt:lpstr>Mencoba program</vt:lpstr>
      <vt:lpstr>Pip install &amp; easy install</vt:lpstr>
      <vt:lpstr>Install ide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Windows User</cp:lastModifiedBy>
  <cp:revision>37</cp:revision>
  <dcterms:created xsi:type="dcterms:W3CDTF">2019-03-21T07:09:17Z</dcterms:created>
  <dcterms:modified xsi:type="dcterms:W3CDTF">2019-03-23T11:15:43Z</dcterms:modified>
</cp:coreProperties>
</file>